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4" r:id="rId6"/>
    <p:sldId id="393" r:id="rId7"/>
    <p:sldId id="395" r:id="rId8"/>
    <p:sldId id="317" r:id="rId9"/>
    <p:sldId id="394" r:id="rId10"/>
    <p:sldId id="279"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725" autoAdjust="0"/>
  </p:normalViewPr>
  <p:slideViewPr>
    <p:cSldViewPr snapToGrid="0">
      <p:cViewPr varScale="1">
        <p:scale>
          <a:sx n="114" d="100"/>
          <a:sy n="114" d="100"/>
        </p:scale>
        <p:origin x="474" y="12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71025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974600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46505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What is Metaverse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81400"/>
            <a:ext cx="3565524" cy="1719263"/>
          </a:xfrm>
        </p:spPr>
        <p:txBody>
          <a:bodyPr>
            <a:normAutofit/>
          </a:bodyPr>
          <a:lstStyle/>
          <a:p>
            <a:r>
              <a:rPr lang="en-GB" dirty="0"/>
              <a:t>Name: A</a:t>
            </a:r>
            <a:r>
              <a:rPr lang="en-US" dirty="0" err="1"/>
              <a:t>sif</a:t>
            </a:r>
            <a:r>
              <a:rPr lang="en-US" dirty="0"/>
              <a:t> Mehmood</a:t>
            </a:r>
          </a:p>
          <a:p>
            <a:r>
              <a:rPr lang="en-US" dirty="0"/>
              <a:t>PIAIC: 194115</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pPr marL="0" indent="0">
              <a:buNone/>
            </a:pPr>
            <a:r>
              <a:rPr lang="en-GB" dirty="0"/>
              <a:t>I</a:t>
            </a:r>
            <a:r>
              <a:rPr lang="en-US" dirty="0"/>
              <a:t>t is an immersive experience with persistence where people can interact with each another in 3D virtual space through an avatar to enjoy entertainment and can make purchases and carry out transactions without moving physically. It is just another layer on web 2.0 and it is predicted that by 2030 it will have much more clear use cases and business model.</a:t>
            </a:r>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20" name="Title 10">
            <a:extLst>
              <a:ext uri="{FF2B5EF4-FFF2-40B4-BE49-F238E27FC236}">
                <a16:creationId xmlns:a16="http://schemas.microsoft.com/office/drawing/2014/main" id="{EE56744E-37E9-5DB0-52BD-7ECC6B1F519A}"/>
              </a:ext>
            </a:extLst>
          </p:cNvPr>
          <p:cNvSpPr txBox="1">
            <a:spLocks/>
          </p:cNvSpPr>
          <p:nvPr/>
        </p:nvSpPr>
        <p:spPr>
          <a:xfrm>
            <a:off x="2304890" y="159502"/>
            <a:ext cx="7529393" cy="953859"/>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r>
              <a:rPr lang="en-US" dirty="0"/>
              <a:t>Evolution of internet</a:t>
            </a:r>
          </a:p>
        </p:txBody>
      </p:sp>
      <p:pic>
        <p:nvPicPr>
          <p:cNvPr id="2" name="Picture 1">
            <a:extLst>
              <a:ext uri="{FF2B5EF4-FFF2-40B4-BE49-F238E27FC236}">
                <a16:creationId xmlns:a16="http://schemas.microsoft.com/office/drawing/2014/main" id="{9ABF93D3-C3AC-936C-28DF-46418097CF27}"/>
              </a:ext>
            </a:extLst>
          </p:cNvPr>
          <p:cNvPicPr>
            <a:picLocks noChangeAspect="1"/>
          </p:cNvPicPr>
          <p:nvPr/>
        </p:nvPicPr>
        <p:blipFill>
          <a:blip r:embed="rId4"/>
          <a:stretch>
            <a:fillRect/>
          </a:stretch>
        </p:blipFill>
        <p:spPr>
          <a:xfrm>
            <a:off x="1030692" y="1302974"/>
            <a:ext cx="9360506" cy="5242942"/>
          </a:xfrm>
          <a:prstGeom prst="rect">
            <a:avLst/>
          </a:prstGeom>
        </p:spPr>
      </p:pic>
      <p:pic>
        <p:nvPicPr>
          <p:cNvPr id="3" name="Picture 2" descr="metaverse-logo - Enterprise Viewpoint">
            <a:extLst>
              <a:ext uri="{FF2B5EF4-FFF2-40B4-BE49-F238E27FC236}">
                <a16:creationId xmlns:a16="http://schemas.microsoft.com/office/drawing/2014/main" id="{6E4B7D40-D69A-2DCE-AE92-F859953439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5126" y="255623"/>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58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8" name="Picture 7">
            <a:extLst>
              <a:ext uri="{FF2B5EF4-FFF2-40B4-BE49-F238E27FC236}">
                <a16:creationId xmlns:a16="http://schemas.microsoft.com/office/drawing/2014/main" id="{09073DAA-59F0-6B30-CF2F-3B8AB32506B7}"/>
              </a:ext>
            </a:extLst>
          </p:cNvPr>
          <p:cNvPicPr>
            <a:picLocks noChangeAspect="1"/>
          </p:cNvPicPr>
          <p:nvPr/>
        </p:nvPicPr>
        <p:blipFill>
          <a:blip r:embed="rId3"/>
          <a:stretch>
            <a:fillRect/>
          </a:stretch>
        </p:blipFill>
        <p:spPr>
          <a:xfrm>
            <a:off x="1512974" y="1362690"/>
            <a:ext cx="8929374" cy="4769662"/>
          </a:xfrm>
          <a:prstGeom prst="rect">
            <a:avLst/>
          </a:prstGeom>
        </p:spPr>
      </p:pic>
      <p:sp>
        <p:nvSpPr>
          <p:cNvPr id="22" name="Title 21">
            <a:extLst>
              <a:ext uri="{FF2B5EF4-FFF2-40B4-BE49-F238E27FC236}">
                <a16:creationId xmlns:a16="http://schemas.microsoft.com/office/drawing/2014/main" id="{B34A5D08-4236-5CAB-1ACA-431CAE9852DD}"/>
              </a:ext>
            </a:extLst>
          </p:cNvPr>
          <p:cNvSpPr>
            <a:spLocks noGrp="1"/>
          </p:cNvSpPr>
          <p:nvPr>
            <p:ph type="title"/>
          </p:nvPr>
        </p:nvSpPr>
        <p:spPr>
          <a:xfrm>
            <a:off x="2798632" y="406625"/>
            <a:ext cx="7150231" cy="1562959"/>
          </a:xfrm>
        </p:spPr>
        <p:txBody>
          <a:bodyPr/>
          <a:lstStyle/>
          <a:p>
            <a:r>
              <a:rPr lang="en-GB" dirty="0"/>
              <a:t>Elements of a metaverse</a:t>
            </a:r>
            <a:endParaRPr lang="en-US" dirty="0"/>
          </a:p>
        </p:txBody>
      </p:sp>
      <p:pic>
        <p:nvPicPr>
          <p:cNvPr id="1026" name="Picture 2" descr="metaverse-logo - Enterprise Viewpoint">
            <a:extLst>
              <a:ext uri="{FF2B5EF4-FFF2-40B4-BE49-F238E27FC236}">
                <a16:creationId xmlns:a16="http://schemas.microsoft.com/office/drawing/2014/main" id="{7D5EB86E-B160-312D-08DA-9FE24A7BC9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5126" y="255623"/>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93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19" name="Picture 18">
            <a:extLst>
              <a:ext uri="{FF2B5EF4-FFF2-40B4-BE49-F238E27FC236}">
                <a16:creationId xmlns:a16="http://schemas.microsoft.com/office/drawing/2014/main" id="{F8E4A9DC-5FFD-E51F-2690-874763209052}"/>
              </a:ext>
            </a:extLst>
          </p:cNvPr>
          <p:cNvPicPr>
            <a:picLocks noChangeAspect="1"/>
          </p:cNvPicPr>
          <p:nvPr/>
        </p:nvPicPr>
        <p:blipFill>
          <a:blip r:embed="rId4"/>
          <a:stretch>
            <a:fillRect/>
          </a:stretch>
        </p:blipFill>
        <p:spPr>
          <a:xfrm>
            <a:off x="1152445" y="1294899"/>
            <a:ext cx="9082083" cy="5085966"/>
          </a:xfrm>
          <a:prstGeom prst="rect">
            <a:avLst/>
          </a:prstGeom>
        </p:spPr>
      </p:pic>
      <p:sp>
        <p:nvSpPr>
          <p:cNvPr id="20" name="Title 10">
            <a:extLst>
              <a:ext uri="{FF2B5EF4-FFF2-40B4-BE49-F238E27FC236}">
                <a16:creationId xmlns:a16="http://schemas.microsoft.com/office/drawing/2014/main" id="{EE56744E-37E9-5DB0-52BD-7ECC6B1F519A}"/>
              </a:ext>
            </a:extLst>
          </p:cNvPr>
          <p:cNvSpPr txBox="1">
            <a:spLocks/>
          </p:cNvSpPr>
          <p:nvPr/>
        </p:nvSpPr>
        <p:spPr>
          <a:xfrm>
            <a:off x="3376379" y="159502"/>
            <a:ext cx="6457904" cy="953859"/>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r>
              <a:rPr lang="en-US" dirty="0"/>
              <a:t>Key Features</a:t>
            </a:r>
          </a:p>
        </p:txBody>
      </p:sp>
      <p:pic>
        <p:nvPicPr>
          <p:cNvPr id="21" name="Picture 2" descr="metaverse-logo - Enterprise Viewpoint">
            <a:extLst>
              <a:ext uri="{FF2B5EF4-FFF2-40B4-BE49-F238E27FC236}">
                <a16:creationId xmlns:a16="http://schemas.microsoft.com/office/drawing/2014/main" id="{09D917DA-4801-6ACA-C805-E76812C29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5126" y="255623"/>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20" name="Title 10">
            <a:extLst>
              <a:ext uri="{FF2B5EF4-FFF2-40B4-BE49-F238E27FC236}">
                <a16:creationId xmlns:a16="http://schemas.microsoft.com/office/drawing/2014/main" id="{EE56744E-37E9-5DB0-52BD-7ECC6B1F519A}"/>
              </a:ext>
            </a:extLst>
          </p:cNvPr>
          <p:cNvSpPr txBox="1">
            <a:spLocks/>
          </p:cNvSpPr>
          <p:nvPr/>
        </p:nvSpPr>
        <p:spPr>
          <a:xfrm>
            <a:off x="3376379" y="159502"/>
            <a:ext cx="6457904" cy="953859"/>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r>
              <a:rPr lang="en-US" dirty="0"/>
              <a:t>Applications</a:t>
            </a:r>
          </a:p>
        </p:txBody>
      </p:sp>
      <p:sp>
        <p:nvSpPr>
          <p:cNvPr id="7" name="Content Placeholder 11">
            <a:extLst>
              <a:ext uri="{FF2B5EF4-FFF2-40B4-BE49-F238E27FC236}">
                <a16:creationId xmlns:a16="http://schemas.microsoft.com/office/drawing/2014/main" id="{E381DC3D-ED50-7F52-E704-4CABCC7133C1}"/>
              </a:ext>
            </a:extLst>
          </p:cNvPr>
          <p:cNvSpPr txBox="1">
            <a:spLocks/>
          </p:cNvSpPr>
          <p:nvPr/>
        </p:nvSpPr>
        <p:spPr>
          <a:xfrm>
            <a:off x="324088" y="1767859"/>
            <a:ext cx="5156491" cy="4946881"/>
          </a:xfrm>
          <a:prstGeom prst="rect">
            <a:avLst/>
          </a:prstGeom>
          <a:noFill/>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Gaming</a:t>
            </a:r>
          </a:p>
          <a:p>
            <a:r>
              <a:rPr lang="en-GB" dirty="0"/>
              <a:t>Health</a:t>
            </a:r>
          </a:p>
          <a:p>
            <a:r>
              <a:rPr lang="en-GB" dirty="0"/>
              <a:t>Education</a:t>
            </a:r>
          </a:p>
          <a:p>
            <a:r>
              <a:rPr lang="en-GB" dirty="0"/>
              <a:t>Remote working</a:t>
            </a:r>
          </a:p>
          <a:p>
            <a:r>
              <a:rPr lang="en-GB" dirty="0"/>
              <a:t>Real estate</a:t>
            </a:r>
          </a:p>
          <a:p>
            <a:r>
              <a:rPr lang="en-GB" dirty="0"/>
              <a:t>Healthcare</a:t>
            </a:r>
          </a:p>
          <a:p>
            <a:r>
              <a:rPr lang="en-GB" dirty="0"/>
              <a:t>Banking and Finance</a:t>
            </a:r>
          </a:p>
          <a:p>
            <a:r>
              <a:rPr lang="en-GB" dirty="0"/>
              <a:t>Social Media</a:t>
            </a:r>
          </a:p>
        </p:txBody>
      </p:sp>
      <p:pic>
        <p:nvPicPr>
          <p:cNvPr id="9" name="Picture 2" descr="metaverse-logo - Enterprise Viewpoint">
            <a:extLst>
              <a:ext uri="{FF2B5EF4-FFF2-40B4-BE49-F238E27FC236}">
                <a16:creationId xmlns:a16="http://schemas.microsoft.com/office/drawing/2014/main" id="{B6DFAB32-0E67-89F3-8726-D1531C0B7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5126" y="255623"/>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4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4" name="Picture 2" descr="metaverse-logo - Enterprise Viewpoint">
            <a:extLst>
              <a:ext uri="{FF2B5EF4-FFF2-40B4-BE49-F238E27FC236}">
                <a16:creationId xmlns:a16="http://schemas.microsoft.com/office/drawing/2014/main" id="{08CDE26C-594C-19B9-A3E4-DAB429BEF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5126" y="255623"/>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Asif Mehmood</a:t>
            </a:r>
          </a:p>
          <a:p>
            <a:r>
              <a:rPr lang="en-US" dirty="0"/>
              <a:t>asif-Mehmood@hotmail.com</a:t>
            </a:r>
          </a:p>
          <a:p>
            <a:r>
              <a:rPr lang="en-US" dirty="0"/>
              <a:t>PIAIC No: 194115</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2" name="Picture 2" descr="metaverse-logo - Enterprise Viewpoint">
            <a:extLst>
              <a:ext uri="{FF2B5EF4-FFF2-40B4-BE49-F238E27FC236}">
                <a16:creationId xmlns:a16="http://schemas.microsoft.com/office/drawing/2014/main" id="{BB90252B-D543-724C-8AA1-36625BA43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90" y="220938"/>
            <a:ext cx="1198789" cy="54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123</TotalTime>
  <Words>158</Words>
  <Application>Microsoft Office PowerPoint</Application>
  <PresentationFormat>Widescreen</PresentationFormat>
  <Paragraphs>40</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Walbaum Display</vt:lpstr>
      <vt:lpstr>3DFloatVTI</vt:lpstr>
      <vt:lpstr>What is Metaverse</vt:lpstr>
      <vt:lpstr>Introduction</vt:lpstr>
      <vt:lpstr>PowerPoint Presentation</vt:lpstr>
      <vt:lpstr>Elements of a metaverse</vt:lpstr>
      <vt:lpstr>PowerPoint Presentation</vt:lpstr>
      <vt:lpstr>PowerPoint Presentation</vt:lpstr>
      <vt:lpstr>The way to get started is to quit talking and begin doing.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dc:title>
  <dc:creator>Asif Mehmood</dc:creator>
  <cp:lastModifiedBy>Asif Mehmood</cp:lastModifiedBy>
  <cp:revision>28</cp:revision>
  <dcterms:created xsi:type="dcterms:W3CDTF">2022-10-08T05:22:18Z</dcterms:created>
  <dcterms:modified xsi:type="dcterms:W3CDTF">2022-10-09T18:18:53Z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