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9"/>
  </p:notesMasterIdLst>
  <p:handoutMasterIdLst>
    <p:handoutMasterId r:id="rId10"/>
  </p:handoutMasterIdLst>
  <p:sldIdLst>
    <p:sldId id="257" r:id="rId5"/>
    <p:sldId id="262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4A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105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6B3EF0-4171-17A2-AC8F-5383932152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3B529-1998-5C97-E0F6-89E39CE76C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534-7507-4515-BA49-43AAD50F5FDC}" type="datetimeFigureOut">
              <a:rPr lang="en-CA" smtClean="0"/>
              <a:t>2024-04-15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B14FE-34D0-122F-1587-F9CEEB0DA3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B527C-E3EE-9D79-F031-BF7081DC3A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94660-08E1-40F9-9698-DD8526CCC2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4654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0B81E-E3E4-4085-B8F7-5CC30992C0C5}" type="datetimeFigureOut">
              <a:rPr lang="en-CA" smtClean="0"/>
              <a:t>2024-04-15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31976-3CEE-4EC7-8522-8CBD263EA3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132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120280"/>
            <a:ext cx="10993549" cy="840322"/>
          </a:xfrm>
        </p:spPr>
        <p:txBody>
          <a:bodyPr>
            <a:normAutofit/>
          </a:bodyPr>
          <a:lstStyle/>
          <a:p>
            <a:r>
              <a:rPr lang="en-CA" b="1" i="0" dirty="0">
                <a:solidFill>
                  <a:srgbClr val="212121"/>
                </a:solidFill>
                <a:effectLst/>
                <a:latin typeface="Söhne"/>
              </a:rPr>
              <a:t>Clinic Management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960603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Java Programming – Team Project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C7F8E42-A7B4-48C5-1C6B-8F169D46F125}"/>
              </a:ext>
            </a:extLst>
          </p:cNvPr>
          <p:cNvSpPr txBox="1">
            <a:spLocks/>
          </p:cNvSpPr>
          <p:nvPr/>
        </p:nvSpPr>
        <p:spPr>
          <a:xfrm>
            <a:off x="581191" y="2379516"/>
            <a:ext cx="10993546" cy="369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u="sng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Team members</a:t>
            </a:r>
            <a:r>
              <a:rPr lang="en-US" sz="12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:	 Iana Setrakova,       Mohammad Javad </a:t>
            </a:r>
            <a:r>
              <a:rPr lang="en-US" sz="12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Safdari</a:t>
            </a:r>
            <a:r>
              <a:rPr lang="en-US" sz="12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,     Mohamed Amine </a:t>
            </a:r>
            <a:r>
              <a:rPr lang="en-US" sz="12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Mankai</a:t>
            </a:r>
            <a:r>
              <a:rPr lang="en-US" sz="12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,      </a:t>
            </a:r>
            <a:r>
              <a:rPr lang="en-US" sz="12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Sesen</a:t>
            </a:r>
            <a:r>
              <a:rPr lang="en-US" sz="12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12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Msgna</a:t>
            </a:r>
            <a:r>
              <a:rPr lang="en-US" sz="12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120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Tesfay</a:t>
            </a:r>
            <a:endParaRPr lang="en-US" sz="1200" cap="none" dirty="0">
              <a:solidFill>
                <a:schemeClr val="tx1">
                  <a:lumMod val="75000"/>
                  <a:lumOff val="25000"/>
                </a:schemeClr>
              </a:solidFill>
              <a:latin typeface="Aptos" panose="020B0004020202020204" pitchFamily="34" charset="0"/>
            </a:endParaRPr>
          </a:p>
          <a:p>
            <a:endParaRPr lang="en-US" sz="1200" cap="none" dirty="0">
              <a:solidFill>
                <a:schemeClr val="tx1">
                  <a:lumMod val="75000"/>
                  <a:lumOff val="25000"/>
                </a:schemeClr>
              </a:solidFill>
              <a:latin typeface="Aptos" panose="020B0004020202020204" pitchFamily="34" charset="0"/>
            </a:endParaRPr>
          </a:p>
          <a:p>
            <a:endParaRPr lang="en-US" sz="1200" cap="none" dirty="0">
              <a:solidFill>
                <a:schemeClr val="tx1">
                  <a:lumMod val="75000"/>
                  <a:lumOff val="2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CEA1C3A-B995-7374-A083-DB2AC22D31CE}"/>
              </a:ext>
            </a:extLst>
          </p:cNvPr>
          <p:cNvSpPr txBox="1">
            <a:spLocks/>
          </p:cNvSpPr>
          <p:nvPr/>
        </p:nvSpPr>
        <p:spPr>
          <a:xfrm>
            <a:off x="581191" y="687607"/>
            <a:ext cx="10993546" cy="468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nl-N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S24 JB4 Programming II Java FSD-12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B50290-7129-9D27-5698-2AC1423D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323" b="13323"/>
          <a:stretch/>
        </p:blipFill>
        <p:spPr>
          <a:xfrm>
            <a:off x="2015136" y="2806960"/>
            <a:ext cx="812565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7A26B-8319-6E7B-C309-6E015175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tx2"/>
                </a:solidFill>
              </a:rPr>
              <a:t>Project Purpose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952FA-ED64-ECC0-89DA-A49C4908A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  <a:p>
            <a:r>
              <a:rPr lang="en-US">
                <a:solidFill>
                  <a:schemeClr val="tx2"/>
                </a:solidFill>
              </a:rPr>
              <a:t>To develop a Medical Clinic System (MCS) to efficiently manage and store basic information about doctors, patients, appointments, and treatments, facilitating seamless operations within the clinic.</a:t>
            </a:r>
          </a:p>
          <a:p>
            <a:r>
              <a:rPr lang="en-US">
                <a:solidFill>
                  <a:schemeClr val="tx2"/>
                </a:solidFill>
              </a:rPr>
              <a:t>To design and implement classes for doctors, patients, and treatments, creating use case diagrams, specifying scenarios for each use case, and ensuring data integrity and functionality within the system.</a:t>
            </a:r>
            <a:endParaRPr lang="en-CA">
              <a:solidFill>
                <a:schemeClr val="tx2"/>
              </a:solidFill>
            </a:endParaRPr>
          </a:p>
        </p:txBody>
      </p:sp>
      <p:pic>
        <p:nvPicPr>
          <p:cNvPr id="18" name="Picture 17" descr="Desk with stethoscope and computer keyboard">
            <a:extLst>
              <a:ext uri="{FF2B5EF4-FFF2-40B4-BE49-F238E27FC236}">
                <a16:creationId xmlns:a16="http://schemas.microsoft.com/office/drawing/2014/main" id="{5D3A07DA-ABB9-92B1-2748-48A4415A5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40" r="-1" b="-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8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15F52-00CF-E1CE-C1D8-B729CF77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723" y="850791"/>
            <a:ext cx="3202016" cy="41982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Use Case Diagram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454BF8D-E9AE-E387-D0A4-31ED90CDE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56453" y="689237"/>
            <a:ext cx="6570754" cy="5479526"/>
          </a:xfrm>
        </p:spPr>
      </p:pic>
    </p:spTree>
    <p:extLst>
      <p:ext uri="{BB962C8B-B14F-4D97-AF65-F5344CB8AC3E}">
        <p14:creationId xmlns:p14="http://schemas.microsoft.com/office/powerpoint/2010/main" val="130228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15F52-00CF-E1CE-C1D8-B729CF77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723" y="850791"/>
            <a:ext cx="3202016" cy="41982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expanded class diagram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2403E9-3545-D4B1-F58E-0E7647F73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717" b="13182"/>
          <a:stretch/>
        </p:blipFill>
        <p:spPr>
          <a:xfrm>
            <a:off x="357639" y="250462"/>
            <a:ext cx="7851126" cy="6150338"/>
          </a:xfrm>
        </p:spPr>
      </p:pic>
    </p:spTree>
    <p:extLst>
      <p:ext uri="{BB962C8B-B14F-4D97-AF65-F5344CB8AC3E}">
        <p14:creationId xmlns:p14="http://schemas.microsoft.com/office/powerpoint/2010/main" val="39028066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{ECE77FCA-50A0-4B94-9814-B18211577635}tf33552983_win32</Template>
  <TotalTime>339</TotalTime>
  <Words>109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Franklin Gothic Book</vt:lpstr>
      <vt:lpstr>Franklin Gothic Demi</vt:lpstr>
      <vt:lpstr>Gill Sans MT</vt:lpstr>
      <vt:lpstr>Söhne</vt:lpstr>
      <vt:lpstr>Wingdings 2</vt:lpstr>
      <vt:lpstr>DividendVTI</vt:lpstr>
      <vt:lpstr>Clinic Management System</vt:lpstr>
      <vt:lpstr>Project Purpose</vt:lpstr>
      <vt:lpstr>Use Case Diagram </vt:lpstr>
      <vt:lpstr>expanded 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 Management System</dc:title>
  <dc:creator>Iana Setrakova</dc:creator>
  <cp:lastModifiedBy>Iana Setrakova</cp:lastModifiedBy>
  <cp:revision>7</cp:revision>
  <dcterms:created xsi:type="dcterms:W3CDTF">2024-04-11T12:13:43Z</dcterms:created>
  <dcterms:modified xsi:type="dcterms:W3CDTF">2024-04-15T13:19:04Z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