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0FC2D-31F7-4A3C-8545-A6AB9E6969EA}" v="137" dt="2024-06-28T13:38:01.981"/>
    <p1510:client id="{CD454B55-7E16-9B8D-240C-AF9B1BA99530}" v="86" dt="2024-06-28T14:00:48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ter, Mehmet" userId="S::2457490@johnabbottcollege.net::87e3045e-31a5-4c8b-ab17-32312fb34eeb" providerId="AD" clId="Web-{CD454B55-7E16-9B8D-240C-AF9B1BA99530}"/>
    <pc:docChg chg="addSld modSld">
      <pc:chgData name="Yiter, Mehmet" userId="S::2457490@johnabbottcollege.net::87e3045e-31a5-4c8b-ab17-32312fb34eeb" providerId="AD" clId="Web-{CD454B55-7E16-9B8D-240C-AF9B1BA99530}" dt="2024-06-28T14:00:48.333" v="83" actId="20577"/>
      <pc:docMkLst>
        <pc:docMk/>
      </pc:docMkLst>
      <pc:sldChg chg="modSp">
        <pc:chgData name="Yiter, Mehmet" userId="S::2457490@johnabbottcollege.net::87e3045e-31a5-4c8b-ab17-32312fb34eeb" providerId="AD" clId="Web-{CD454B55-7E16-9B8D-240C-AF9B1BA99530}" dt="2024-06-28T14:00:48.333" v="83" actId="20577"/>
        <pc:sldMkLst>
          <pc:docMk/>
          <pc:sldMk cId="2636082393" sldId="257"/>
        </pc:sldMkLst>
        <pc:spChg chg="mod">
          <ac:chgData name="Yiter, Mehmet" userId="S::2457490@johnabbottcollege.net::87e3045e-31a5-4c8b-ab17-32312fb34eeb" providerId="AD" clId="Web-{CD454B55-7E16-9B8D-240C-AF9B1BA99530}" dt="2024-06-28T14:00:28.332" v="80" actId="20577"/>
          <ac:spMkLst>
            <pc:docMk/>
            <pc:sldMk cId="2636082393" sldId="257"/>
            <ac:spMk id="2" creationId="{D7DA9801-85D7-2E18-CA6C-D02022DF788C}"/>
          </ac:spMkLst>
        </pc:spChg>
        <pc:spChg chg="mod">
          <ac:chgData name="Yiter, Mehmet" userId="S::2457490@johnabbottcollege.net::87e3045e-31a5-4c8b-ab17-32312fb34eeb" providerId="AD" clId="Web-{CD454B55-7E16-9B8D-240C-AF9B1BA99530}" dt="2024-06-28T14:00:48.333" v="83" actId="20577"/>
          <ac:spMkLst>
            <pc:docMk/>
            <pc:sldMk cId="2636082393" sldId="257"/>
            <ac:spMk id="3" creationId="{A6C9C53A-53E2-2103-D8D8-0468DD717821}"/>
          </ac:spMkLst>
        </pc:spChg>
      </pc:sldChg>
      <pc:sldChg chg="modSp">
        <pc:chgData name="Yiter, Mehmet" userId="S::2457490@johnabbottcollege.net::87e3045e-31a5-4c8b-ab17-32312fb34eeb" providerId="AD" clId="Web-{CD454B55-7E16-9B8D-240C-AF9B1BA99530}" dt="2024-06-28T13:42:35.940" v="3" actId="20577"/>
        <pc:sldMkLst>
          <pc:docMk/>
          <pc:sldMk cId="1121654457" sldId="258"/>
        </pc:sldMkLst>
        <pc:spChg chg="mod">
          <ac:chgData name="Yiter, Mehmet" userId="S::2457490@johnabbottcollege.net::87e3045e-31a5-4c8b-ab17-32312fb34eeb" providerId="AD" clId="Web-{CD454B55-7E16-9B8D-240C-AF9B1BA99530}" dt="2024-06-28T13:42:35.940" v="3" actId="20577"/>
          <ac:spMkLst>
            <pc:docMk/>
            <pc:sldMk cId="1121654457" sldId="258"/>
            <ac:spMk id="3" creationId="{DAA9C5AF-DB02-68E8-8B7F-5C3238AD1648}"/>
          </ac:spMkLst>
        </pc:spChg>
      </pc:sldChg>
      <pc:sldChg chg="modSp">
        <pc:chgData name="Yiter, Mehmet" userId="S::2457490@johnabbottcollege.net::87e3045e-31a5-4c8b-ab17-32312fb34eeb" providerId="AD" clId="Web-{CD454B55-7E16-9B8D-240C-AF9B1BA99530}" dt="2024-06-28T13:49:44.403" v="14" actId="20577"/>
        <pc:sldMkLst>
          <pc:docMk/>
          <pc:sldMk cId="3869679945" sldId="260"/>
        </pc:sldMkLst>
        <pc:spChg chg="mod">
          <ac:chgData name="Yiter, Mehmet" userId="S::2457490@johnabbottcollege.net::87e3045e-31a5-4c8b-ab17-32312fb34eeb" providerId="AD" clId="Web-{CD454B55-7E16-9B8D-240C-AF9B1BA99530}" dt="2024-06-28T13:49:44.403" v="14" actId="20577"/>
          <ac:spMkLst>
            <pc:docMk/>
            <pc:sldMk cId="3869679945" sldId="260"/>
            <ac:spMk id="3" creationId="{2DDA94CA-54CD-CB75-E51E-7C5B169EDDBB}"/>
          </ac:spMkLst>
        </pc:spChg>
      </pc:sldChg>
      <pc:sldChg chg="addSp delSp modSp new">
        <pc:chgData name="Yiter, Mehmet" userId="S::2457490@johnabbottcollege.net::87e3045e-31a5-4c8b-ab17-32312fb34eeb" providerId="AD" clId="Web-{CD454B55-7E16-9B8D-240C-AF9B1BA99530}" dt="2024-06-28T13:51:41.473" v="24" actId="14100"/>
        <pc:sldMkLst>
          <pc:docMk/>
          <pc:sldMk cId="1065994138" sldId="261"/>
        </pc:sldMkLst>
        <pc:spChg chg="del">
          <ac:chgData name="Yiter, Mehmet" userId="S::2457490@johnabbottcollege.net::87e3045e-31a5-4c8b-ab17-32312fb34eeb" providerId="AD" clId="Web-{CD454B55-7E16-9B8D-240C-AF9B1BA99530}" dt="2024-06-28T13:50:46.547" v="16"/>
          <ac:spMkLst>
            <pc:docMk/>
            <pc:sldMk cId="1065994138" sldId="261"/>
            <ac:spMk id="3" creationId="{B0B5832A-1DB8-78D9-E5FF-01A3477A10DE}"/>
          </ac:spMkLst>
        </pc:spChg>
        <pc:spChg chg="add mod">
          <ac:chgData name="Yiter, Mehmet" userId="S::2457490@johnabbottcollege.net::87e3045e-31a5-4c8b-ab17-32312fb34eeb" providerId="AD" clId="Web-{CD454B55-7E16-9B8D-240C-AF9B1BA99530}" dt="2024-06-28T13:51:41.473" v="24" actId="14100"/>
          <ac:spMkLst>
            <pc:docMk/>
            <pc:sldMk cId="1065994138" sldId="261"/>
            <ac:spMk id="5" creationId="{865D08F5-70DE-7840-062F-31C3D384F222}"/>
          </ac:spMkLst>
        </pc:spChg>
        <pc:picChg chg="add mod ord">
          <ac:chgData name="Yiter, Mehmet" userId="S::2457490@johnabbottcollege.net::87e3045e-31a5-4c8b-ab17-32312fb34eeb" providerId="AD" clId="Web-{CD454B55-7E16-9B8D-240C-AF9B1BA99530}" dt="2024-06-28T13:51:00.861" v="19" actId="14100"/>
          <ac:picMkLst>
            <pc:docMk/>
            <pc:sldMk cId="1065994138" sldId="261"/>
            <ac:picMk id="4" creationId="{42812D58-8CF7-183F-1FC9-225C018A5850}"/>
          </ac:picMkLst>
        </pc:picChg>
      </pc:sldChg>
      <pc:sldChg chg="addSp delSp modSp new">
        <pc:chgData name="Yiter, Mehmet" userId="S::2457490@johnabbottcollege.net::87e3045e-31a5-4c8b-ab17-32312fb34eeb" providerId="AD" clId="Web-{CD454B55-7E16-9B8D-240C-AF9B1BA99530}" dt="2024-06-28T13:58:23.621" v="77" actId="1076"/>
        <pc:sldMkLst>
          <pc:docMk/>
          <pc:sldMk cId="3240206606" sldId="262"/>
        </pc:sldMkLst>
        <pc:spChg chg="mod">
          <ac:chgData name="Yiter, Mehmet" userId="S::2457490@johnabbottcollege.net::87e3045e-31a5-4c8b-ab17-32312fb34eeb" providerId="AD" clId="Web-{CD454B55-7E16-9B8D-240C-AF9B1BA99530}" dt="2024-06-28T13:58:23.621" v="77" actId="1076"/>
          <ac:spMkLst>
            <pc:docMk/>
            <pc:sldMk cId="3240206606" sldId="262"/>
            <ac:spMk id="2" creationId="{5C5B2949-F782-1091-0B20-36F6201C96C2}"/>
          </ac:spMkLst>
        </pc:spChg>
        <pc:spChg chg="del">
          <ac:chgData name="Yiter, Mehmet" userId="S::2457490@johnabbottcollege.net::87e3045e-31a5-4c8b-ab17-32312fb34eeb" providerId="AD" clId="Web-{CD454B55-7E16-9B8D-240C-AF9B1BA99530}" dt="2024-06-28T13:53:53.355" v="26"/>
          <ac:spMkLst>
            <pc:docMk/>
            <pc:sldMk cId="3240206606" sldId="262"/>
            <ac:spMk id="3" creationId="{8171AE69-FF75-17B5-574F-FFB051657F65}"/>
          </ac:spMkLst>
        </pc:spChg>
        <pc:spChg chg="add del mod">
          <ac:chgData name="Yiter, Mehmet" userId="S::2457490@johnabbottcollege.net::87e3045e-31a5-4c8b-ab17-32312fb34eeb" providerId="AD" clId="Web-{CD454B55-7E16-9B8D-240C-AF9B1BA99530}" dt="2024-06-28T13:57:51.197" v="68"/>
          <ac:spMkLst>
            <pc:docMk/>
            <pc:sldMk cId="3240206606" sldId="262"/>
            <ac:spMk id="6" creationId="{6507FBAB-0E2A-8F5E-3D52-5C0F79071156}"/>
          </ac:spMkLst>
        </pc:spChg>
        <pc:picChg chg="add del mod ord">
          <ac:chgData name="Yiter, Mehmet" userId="S::2457490@johnabbottcollege.net::87e3045e-31a5-4c8b-ab17-32312fb34eeb" providerId="AD" clId="Web-{CD454B55-7E16-9B8D-240C-AF9B1BA99530}" dt="2024-06-28T13:57:45.072" v="67"/>
          <ac:picMkLst>
            <pc:docMk/>
            <pc:sldMk cId="3240206606" sldId="262"/>
            <ac:picMk id="4" creationId="{B3346F43-8E54-2D69-63E1-3F281DFC7753}"/>
          </ac:picMkLst>
        </pc:picChg>
        <pc:picChg chg="add mod ord">
          <ac:chgData name="Yiter, Mehmet" userId="S::2457490@johnabbottcollege.net::87e3045e-31a5-4c8b-ab17-32312fb34eeb" providerId="AD" clId="Web-{CD454B55-7E16-9B8D-240C-AF9B1BA99530}" dt="2024-06-28T13:58:19.762" v="76" actId="1076"/>
          <ac:picMkLst>
            <pc:docMk/>
            <pc:sldMk cId="3240206606" sldId="262"/>
            <ac:picMk id="7" creationId="{DD11B6E6-86DF-4990-292F-30DDF3D395DB}"/>
          </ac:picMkLst>
        </pc:picChg>
      </pc:sldChg>
    </pc:docChg>
  </pc:docChgLst>
  <pc:docChgLst>
    <pc:chgData name="Yiter, Mehmet" userId="S::2457490@johnabbottcollege.net::87e3045e-31a5-4c8b-ab17-32312fb34eeb" providerId="AD" clId="Web-{9340FC2D-31F7-4A3C-8545-A6AB9E6969EA}"/>
    <pc:docChg chg="addSld modSld addMainMaster delMainMaster">
      <pc:chgData name="Yiter, Mehmet" userId="S::2457490@johnabbottcollege.net::87e3045e-31a5-4c8b-ab17-32312fb34eeb" providerId="AD" clId="Web-{9340FC2D-31F7-4A3C-8545-A6AB9E6969EA}" dt="2024-06-28T13:38:01.981" v="148" actId="20577"/>
      <pc:docMkLst>
        <pc:docMk/>
      </pc:docMkLst>
      <pc:sldChg chg="addSp modSp mod setBg modClrScheme chgLayout">
        <pc:chgData name="Yiter, Mehmet" userId="S::2457490@johnabbottcollege.net::87e3045e-31a5-4c8b-ab17-32312fb34eeb" providerId="AD" clId="Web-{9340FC2D-31F7-4A3C-8545-A6AB9E6969EA}" dt="2024-06-28T13:30:04.516" v="27" actId="1076"/>
        <pc:sldMkLst>
          <pc:docMk/>
          <pc:sldMk cId="109857222" sldId="256"/>
        </pc:sldMkLst>
        <pc:spChg chg="mod">
          <ac:chgData name="Yiter, Mehmet" userId="S::2457490@johnabbottcollege.net::87e3045e-31a5-4c8b-ab17-32312fb34eeb" providerId="AD" clId="Web-{9340FC2D-31F7-4A3C-8545-A6AB9E6969EA}" dt="2024-06-28T13:28:44.610" v="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iter, Mehmet" userId="S::2457490@johnabbottcollege.net::87e3045e-31a5-4c8b-ab17-32312fb34eeb" providerId="AD" clId="Web-{9340FC2D-31F7-4A3C-8545-A6AB9E6969EA}" dt="2024-06-28T13:30:04.516" v="27" actId="107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Yiter, Mehmet" userId="S::2457490@johnabbottcollege.net::87e3045e-31a5-4c8b-ab17-32312fb34eeb" providerId="AD" clId="Web-{9340FC2D-31F7-4A3C-8545-A6AB9E6969EA}" dt="2024-06-28T13:28:44.610" v="9"/>
          <ac:spMkLst>
            <pc:docMk/>
            <pc:sldMk cId="109857222" sldId="256"/>
            <ac:spMk id="9" creationId="{A5D0B0D3-D735-4619-AA45-B57B791E1744}"/>
          </ac:spMkLst>
        </pc:spChg>
        <pc:spChg chg="add">
          <ac:chgData name="Yiter, Mehmet" userId="S::2457490@johnabbottcollege.net::87e3045e-31a5-4c8b-ab17-32312fb34eeb" providerId="AD" clId="Web-{9340FC2D-31F7-4A3C-8545-A6AB9E6969EA}" dt="2024-06-28T13:28:44.610" v="9"/>
          <ac:spMkLst>
            <pc:docMk/>
            <pc:sldMk cId="109857222" sldId="256"/>
            <ac:spMk id="11" creationId="{CF7F2079-504C-499A-A644-58F4DDC7643B}"/>
          </ac:spMkLst>
        </pc:spChg>
        <pc:spChg chg="add">
          <ac:chgData name="Yiter, Mehmet" userId="S::2457490@johnabbottcollege.net::87e3045e-31a5-4c8b-ab17-32312fb34eeb" providerId="AD" clId="Web-{9340FC2D-31F7-4A3C-8545-A6AB9E6969EA}" dt="2024-06-28T13:28:44.610" v="9"/>
          <ac:spMkLst>
            <pc:docMk/>
            <pc:sldMk cId="109857222" sldId="256"/>
            <ac:spMk id="21" creationId="{3D505D40-32E9-4C48-81F8-AD80433BE6B7}"/>
          </ac:spMkLst>
        </pc:spChg>
        <pc:grpChg chg="add">
          <ac:chgData name="Yiter, Mehmet" userId="S::2457490@johnabbottcollege.net::87e3045e-31a5-4c8b-ab17-32312fb34eeb" providerId="AD" clId="Web-{9340FC2D-31F7-4A3C-8545-A6AB9E6969EA}" dt="2024-06-28T13:28:44.610" v="9"/>
          <ac:grpSpMkLst>
            <pc:docMk/>
            <pc:sldMk cId="109857222" sldId="256"/>
            <ac:grpSpMk id="13" creationId="{DBBA0A0D-8F6A-400A-9E49-8C008E2C7DB1}"/>
          </ac:grpSpMkLst>
        </pc:grpChg>
        <pc:grpChg chg="add">
          <ac:chgData name="Yiter, Mehmet" userId="S::2457490@johnabbottcollege.net::87e3045e-31a5-4c8b-ab17-32312fb34eeb" providerId="AD" clId="Web-{9340FC2D-31F7-4A3C-8545-A6AB9E6969EA}" dt="2024-06-28T13:28:44.610" v="9"/>
          <ac:grpSpMkLst>
            <pc:docMk/>
            <pc:sldMk cId="109857222" sldId="256"/>
            <ac:grpSpMk id="23" creationId="{C507BF36-B92B-4CAC-BCA7-8364B51E1F09}"/>
          </ac:grpSpMkLst>
        </pc:grpChg>
        <pc:picChg chg="add">
          <ac:chgData name="Yiter, Mehmet" userId="S::2457490@johnabbottcollege.net::87e3045e-31a5-4c8b-ab17-32312fb34eeb" providerId="AD" clId="Web-{9340FC2D-31F7-4A3C-8545-A6AB9E6969EA}" dt="2024-06-28T13:28:44.610" v="9"/>
          <ac:picMkLst>
            <pc:docMk/>
            <pc:sldMk cId="109857222" sldId="256"/>
            <ac:picMk id="4" creationId="{A103B095-3CC5-75EB-E418-5B6DB11D6FB2}"/>
          </ac:picMkLst>
        </pc:picChg>
      </pc:sldChg>
      <pc:sldChg chg="modSp new">
        <pc:chgData name="Yiter, Mehmet" userId="S::2457490@johnabbottcollege.net::87e3045e-31a5-4c8b-ab17-32312fb34eeb" providerId="AD" clId="Web-{9340FC2D-31F7-4A3C-8545-A6AB9E6969EA}" dt="2024-06-28T13:31:31.453" v="43" actId="20577"/>
        <pc:sldMkLst>
          <pc:docMk/>
          <pc:sldMk cId="2636082393" sldId="257"/>
        </pc:sldMkLst>
        <pc:spChg chg="mod">
          <ac:chgData name="Yiter, Mehmet" userId="S::2457490@johnabbottcollege.net::87e3045e-31a5-4c8b-ab17-32312fb34eeb" providerId="AD" clId="Web-{9340FC2D-31F7-4A3C-8545-A6AB9E6969EA}" dt="2024-06-28T13:31:04.219" v="34" actId="20577"/>
          <ac:spMkLst>
            <pc:docMk/>
            <pc:sldMk cId="2636082393" sldId="257"/>
            <ac:spMk id="2" creationId="{D7DA9801-85D7-2E18-CA6C-D02022DF788C}"/>
          </ac:spMkLst>
        </pc:spChg>
        <pc:spChg chg="mod">
          <ac:chgData name="Yiter, Mehmet" userId="S::2457490@johnabbottcollege.net::87e3045e-31a5-4c8b-ab17-32312fb34eeb" providerId="AD" clId="Web-{9340FC2D-31F7-4A3C-8545-A6AB9E6969EA}" dt="2024-06-28T13:31:31.453" v="43" actId="20577"/>
          <ac:spMkLst>
            <pc:docMk/>
            <pc:sldMk cId="2636082393" sldId="257"/>
            <ac:spMk id="3" creationId="{A6C9C53A-53E2-2103-D8D8-0468DD717821}"/>
          </ac:spMkLst>
        </pc:spChg>
      </pc:sldChg>
      <pc:sldChg chg="modSp new">
        <pc:chgData name="Yiter, Mehmet" userId="S::2457490@johnabbottcollege.net::87e3045e-31a5-4c8b-ab17-32312fb34eeb" providerId="AD" clId="Web-{9340FC2D-31F7-4A3C-8545-A6AB9E6969EA}" dt="2024-06-28T13:32:30.374" v="54"/>
        <pc:sldMkLst>
          <pc:docMk/>
          <pc:sldMk cId="1121654457" sldId="258"/>
        </pc:sldMkLst>
        <pc:spChg chg="mod">
          <ac:chgData name="Yiter, Mehmet" userId="S::2457490@johnabbottcollege.net::87e3045e-31a5-4c8b-ab17-32312fb34eeb" providerId="AD" clId="Web-{9340FC2D-31F7-4A3C-8545-A6AB9E6969EA}" dt="2024-06-28T13:32:23.062" v="52"/>
          <ac:spMkLst>
            <pc:docMk/>
            <pc:sldMk cId="1121654457" sldId="258"/>
            <ac:spMk id="2" creationId="{1C754A75-D139-0CAC-4C4C-8B13D2985D9C}"/>
          </ac:spMkLst>
        </pc:spChg>
        <pc:spChg chg="mod">
          <ac:chgData name="Yiter, Mehmet" userId="S::2457490@johnabbottcollege.net::87e3045e-31a5-4c8b-ab17-32312fb34eeb" providerId="AD" clId="Web-{9340FC2D-31F7-4A3C-8545-A6AB9E6969EA}" dt="2024-06-28T13:32:30.374" v="54"/>
          <ac:spMkLst>
            <pc:docMk/>
            <pc:sldMk cId="1121654457" sldId="258"/>
            <ac:spMk id="3" creationId="{DAA9C5AF-DB02-68E8-8B7F-5C3238AD1648}"/>
          </ac:spMkLst>
        </pc:spChg>
      </pc:sldChg>
      <pc:sldChg chg="addSp delSp modSp new">
        <pc:chgData name="Yiter, Mehmet" userId="S::2457490@johnabbottcollege.net::87e3045e-31a5-4c8b-ab17-32312fb34eeb" providerId="AD" clId="Web-{9340FC2D-31F7-4A3C-8545-A6AB9E6969EA}" dt="2024-06-28T13:35:54.092" v="122" actId="20577"/>
        <pc:sldMkLst>
          <pc:docMk/>
          <pc:sldMk cId="2289147959" sldId="259"/>
        </pc:sldMkLst>
        <pc:spChg chg="mod">
          <ac:chgData name="Yiter, Mehmet" userId="S::2457490@johnabbottcollege.net::87e3045e-31a5-4c8b-ab17-32312fb34eeb" providerId="AD" clId="Web-{9340FC2D-31F7-4A3C-8545-A6AB9E6969EA}" dt="2024-06-28T13:35:25.264" v="115" actId="1076"/>
          <ac:spMkLst>
            <pc:docMk/>
            <pc:sldMk cId="2289147959" sldId="259"/>
            <ac:spMk id="2" creationId="{7B173894-922B-76A1-E2E4-869CB219E7B5}"/>
          </ac:spMkLst>
        </pc:spChg>
        <pc:spChg chg="add del mod">
          <ac:chgData name="Yiter, Mehmet" userId="S::2457490@johnabbottcollege.net::87e3045e-31a5-4c8b-ab17-32312fb34eeb" providerId="AD" clId="Web-{9340FC2D-31F7-4A3C-8545-A6AB9E6969EA}" dt="2024-06-28T13:35:54.092" v="122" actId="20577"/>
          <ac:spMkLst>
            <pc:docMk/>
            <pc:sldMk cId="2289147959" sldId="259"/>
            <ac:spMk id="3" creationId="{CEA85764-23C7-A606-5022-A424FEF95BC3}"/>
          </ac:spMkLst>
        </pc:spChg>
        <pc:spChg chg="add del mod">
          <ac:chgData name="Yiter, Mehmet" userId="S::2457490@johnabbottcollege.net::87e3045e-31a5-4c8b-ab17-32312fb34eeb" providerId="AD" clId="Web-{9340FC2D-31F7-4A3C-8545-A6AB9E6969EA}" dt="2024-06-28T13:33:42.499" v="76"/>
          <ac:spMkLst>
            <pc:docMk/>
            <pc:sldMk cId="2289147959" sldId="259"/>
            <ac:spMk id="5" creationId="{3ED4F6F0-B684-8F42-9673-DC92C4B7EDA4}"/>
          </ac:spMkLst>
        </pc:spChg>
      </pc:sldChg>
      <pc:sldChg chg="addSp delSp modSp new">
        <pc:chgData name="Yiter, Mehmet" userId="S::2457490@johnabbottcollege.net::87e3045e-31a5-4c8b-ab17-32312fb34eeb" providerId="AD" clId="Web-{9340FC2D-31F7-4A3C-8545-A6AB9E6969EA}" dt="2024-06-28T13:38:01.981" v="148" actId="20577"/>
        <pc:sldMkLst>
          <pc:docMk/>
          <pc:sldMk cId="3869679945" sldId="260"/>
        </pc:sldMkLst>
        <pc:spChg chg="mod">
          <ac:chgData name="Yiter, Mehmet" userId="S::2457490@johnabbottcollege.net::87e3045e-31a5-4c8b-ab17-32312fb34eeb" providerId="AD" clId="Web-{9340FC2D-31F7-4A3C-8545-A6AB9E6969EA}" dt="2024-06-28T13:37:05.747" v="137" actId="14100"/>
          <ac:spMkLst>
            <pc:docMk/>
            <pc:sldMk cId="3869679945" sldId="260"/>
            <ac:spMk id="2" creationId="{CB702159-E7F9-BFF2-545D-4E4341B1D618}"/>
          </ac:spMkLst>
        </pc:spChg>
        <pc:spChg chg="mod">
          <ac:chgData name="Yiter, Mehmet" userId="S::2457490@johnabbottcollege.net::87e3045e-31a5-4c8b-ab17-32312fb34eeb" providerId="AD" clId="Web-{9340FC2D-31F7-4A3C-8545-A6AB9E6969EA}" dt="2024-06-28T13:38:01.981" v="148" actId="20577"/>
          <ac:spMkLst>
            <pc:docMk/>
            <pc:sldMk cId="3869679945" sldId="260"/>
            <ac:spMk id="3" creationId="{2DDA94CA-54CD-CB75-E51E-7C5B169EDDBB}"/>
          </ac:spMkLst>
        </pc:spChg>
        <pc:spChg chg="add del mod">
          <ac:chgData name="Yiter, Mehmet" userId="S::2457490@johnabbottcollege.net::87e3045e-31a5-4c8b-ab17-32312fb34eeb" providerId="AD" clId="Web-{9340FC2D-31F7-4A3C-8545-A6AB9E6969EA}" dt="2024-06-28T13:36:39.873" v="131"/>
          <ac:spMkLst>
            <pc:docMk/>
            <pc:sldMk cId="3869679945" sldId="260"/>
            <ac:spMk id="4" creationId="{D55A8B5F-9F1E-2702-777B-932C8B5CF9F8}"/>
          </ac:spMkLst>
        </pc:spChg>
      </pc:sldChg>
      <pc:sldMasterChg chg="del delSldLayout">
        <pc:chgData name="Yiter, Mehmet" userId="S::2457490@johnabbottcollege.net::87e3045e-31a5-4c8b-ab17-32312fb34eeb" providerId="AD" clId="Web-{9340FC2D-31F7-4A3C-8545-A6AB9E6969EA}" dt="2024-06-28T13:28:44.610" v="9"/>
        <pc:sldMasterMkLst>
          <pc:docMk/>
          <pc:sldMasterMk cId="2460954070" sldId="2147483660"/>
        </pc:sldMasterMkLst>
        <pc:sldLayoutChg chg="del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Yiter, Mehmet" userId="S::2457490@johnabbottcollege.net::87e3045e-31a5-4c8b-ab17-32312fb34eeb" providerId="AD" clId="Web-{9340FC2D-31F7-4A3C-8545-A6AB9E6969EA}" dt="2024-06-28T13:28:44.610" v="9"/>
        <pc:sldMasterMkLst>
          <pc:docMk/>
          <pc:sldMasterMk cId="2817054331" sldId="2147483698"/>
        </pc:sldMasterMkLst>
        <pc:sldLayoutChg chg="add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817054331" sldId="2147483698"/>
            <pc:sldLayoutMk cId="1113609042" sldId="2147483687"/>
          </pc:sldLayoutMkLst>
        </pc:sldLayoutChg>
        <pc:sldLayoutChg chg="add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817054331" sldId="2147483698"/>
            <pc:sldLayoutMk cId="3289143434" sldId="2147483688"/>
          </pc:sldLayoutMkLst>
        </pc:sldLayoutChg>
        <pc:sldLayoutChg chg="add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817054331" sldId="2147483698"/>
            <pc:sldLayoutMk cId="2496748423" sldId="2147483689"/>
          </pc:sldLayoutMkLst>
        </pc:sldLayoutChg>
        <pc:sldLayoutChg chg="add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817054331" sldId="2147483698"/>
            <pc:sldLayoutMk cId="994029203" sldId="2147483690"/>
          </pc:sldLayoutMkLst>
        </pc:sldLayoutChg>
        <pc:sldLayoutChg chg="add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817054331" sldId="2147483698"/>
            <pc:sldLayoutMk cId="647853176" sldId="2147483691"/>
          </pc:sldLayoutMkLst>
        </pc:sldLayoutChg>
        <pc:sldLayoutChg chg="add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817054331" sldId="2147483698"/>
            <pc:sldLayoutMk cId="4141150472" sldId="2147483692"/>
          </pc:sldLayoutMkLst>
        </pc:sldLayoutChg>
        <pc:sldLayoutChg chg="add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817054331" sldId="2147483698"/>
            <pc:sldLayoutMk cId="2031572498" sldId="2147483693"/>
          </pc:sldLayoutMkLst>
        </pc:sldLayoutChg>
        <pc:sldLayoutChg chg="add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817054331" sldId="2147483698"/>
            <pc:sldLayoutMk cId="3685023270" sldId="2147483694"/>
          </pc:sldLayoutMkLst>
        </pc:sldLayoutChg>
        <pc:sldLayoutChg chg="add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817054331" sldId="2147483698"/>
            <pc:sldLayoutMk cId="3311339065" sldId="2147483695"/>
          </pc:sldLayoutMkLst>
        </pc:sldLayoutChg>
        <pc:sldLayoutChg chg="add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817054331" sldId="2147483698"/>
            <pc:sldLayoutMk cId="2733682946" sldId="2147483696"/>
          </pc:sldLayoutMkLst>
        </pc:sldLayoutChg>
        <pc:sldLayoutChg chg="add">
          <pc:chgData name="Yiter, Mehmet" userId="S::2457490@johnabbottcollege.net::87e3045e-31a5-4c8b-ab17-32312fb34eeb" providerId="AD" clId="Web-{9340FC2D-31F7-4A3C-8545-A6AB9E6969EA}" dt="2024-06-28T13:28:44.610" v="9"/>
          <pc:sldLayoutMkLst>
            <pc:docMk/>
            <pc:sldMasterMk cId="2817054331" sldId="2147483698"/>
            <pc:sldLayoutMk cId="1338576099" sldId="214748369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157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402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115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502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133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368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7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785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0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91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74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5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3B095-3CC5-75EB-E418-5B6DB11D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263" r="6" b="229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Excuser 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952" y="3774105"/>
            <a:ext cx="10831279" cy="1193425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Developed by Iana </a:t>
            </a:r>
            <a:r>
              <a:rPr lang="en-US" dirty="0" err="1">
                <a:solidFill>
                  <a:srgbClr val="FFFFFF"/>
                </a:solidFill>
              </a:rPr>
              <a:t>Setrakova</a:t>
            </a:r>
            <a:r>
              <a:rPr lang="en-US" dirty="0">
                <a:solidFill>
                  <a:srgbClr val="FFFFFF"/>
                </a:solidFill>
              </a:rPr>
              <a:t>, Mehmet </a:t>
            </a:r>
            <a:r>
              <a:rPr lang="en-US" dirty="0" err="1">
                <a:solidFill>
                  <a:srgbClr val="FFFFFF"/>
                </a:solidFill>
              </a:rPr>
              <a:t>Yiter</a:t>
            </a:r>
            <a:r>
              <a:rPr lang="en-US" dirty="0">
                <a:solidFill>
                  <a:srgbClr val="FFFFFF"/>
                </a:solidFill>
              </a:rPr>
              <a:t>, Alexandre </a:t>
            </a:r>
            <a:r>
              <a:rPr lang="en-US" dirty="0" err="1">
                <a:solidFill>
                  <a:srgbClr val="FFFFFF"/>
                </a:solidFill>
              </a:rPr>
              <a:t>Scebba</a:t>
            </a:r>
            <a:r>
              <a:rPr lang="en-US" dirty="0">
                <a:solidFill>
                  <a:srgbClr val="FFFFFF"/>
                </a:solidFill>
              </a:rPr>
              <a:t>, Konstantin </a:t>
            </a:r>
            <a:r>
              <a:rPr lang="en-US" dirty="0" err="1">
                <a:solidFill>
                  <a:srgbClr val="FFFFFF"/>
                </a:solidFill>
              </a:rPr>
              <a:t>Khorev</a:t>
            </a:r>
            <a:endParaRPr lang="en-US" dirty="0" err="1"/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9801-85D7-2E18-CA6C-D02022DF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0" dirty="0">
                <a:ea typeface="+mj-lt"/>
                <a:cs typeface="+mj-lt"/>
              </a:rPr>
              <a:t>1. Purpose of the Project Goal: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C53A-53E2-2103-D8D8-0468DD717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66116"/>
            <a:ext cx="10077557" cy="35490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To develop a fun web application that allows users to create and share excuses for various situations. </a:t>
            </a:r>
            <a:endParaRPr lang="en-US"/>
          </a:p>
          <a:p>
            <a:endParaRPr lang="en-US" sz="3200" dirty="0"/>
          </a:p>
          <a:p>
            <a:r>
              <a:rPr lang="en-US" sz="3200" dirty="0"/>
              <a:t>Uses: Various scenarios like being late, missing a meeting, or just making humorous excuses.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8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4A75-D139-0CAC-4C4C-8B13D298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a typeface="+mj-lt"/>
                <a:cs typeface="+mj-lt"/>
              </a:rPr>
              <a:t>2. Technology and Tools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C5AF-DB02-68E8-8B7F-5C3238AD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Frontend: HTML, CSS, JavaScript, jQuery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Backend: Spring Boot, Java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Database: MySQL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Other Tools: Postman, IntelliJ IDEA, Lombok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165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3894-922B-76A1-E2E4-869CB219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396299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3.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5764-23C7-A606-5022-A424FEF9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02347"/>
            <a:ext cx="10077557" cy="41449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Excuse Generator: </a:t>
            </a:r>
          </a:p>
          <a:p>
            <a:r>
              <a:rPr lang="en-US" dirty="0"/>
              <a:t>Users can create random excuses in different categories (family, work, friends, etc.). Funny GIFs are shown alongside the excuses. 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Excuse History: </a:t>
            </a:r>
          </a:p>
          <a:p>
            <a:r>
              <a:rPr lang="en-US" dirty="0"/>
              <a:t>Users can view the excuses they have created and save them. The history of recorded excuses is listed. </a:t>
            </a:r>
          </a:p>
          <a:p>
            <a:pPr marL="342900" indent="-342900">
              <a:buChar char="•"/>
            </a:pPr>
            <a:r>
              <a:rPr lang="en-US" b="1" dirty="0"/>
              <a:t>Add Comment: </a:t>
            </a:r>
          </a:p>
          <a:p>
            <a:r>
              <a:rPr lang="en-US" dirty="0"/>
              <a:t>Users can add comments to each excuse. Comments and relevant excuses appear together. </a:t>
            </a:r>
            <a:endParaRPr lang="en-US"/>
          </a:p>
          <a:p>
            <a:pPr marL="342900" indent="-342900">
              <a:buChar char="•"/>
            </a:pPr>
            <a:r>
              <a:rPr lang="en-US" b="1" dirty="0"/>
              <a:t>User Management: </a:t>
            </a:r>
            <a:endParaRPr lang="en-US"/>
          </a:p>
          <a:p>
            <a:r>
              <a:rPr lang="en-US" dirty="0"/>
              <a:t>Users can log in to the application. User information is stored in local storage and session management is provided.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4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2159-E7F9-BFF2-545D-4E4341B1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710102"/>
          </a:xfrm>
        </p:spPr>
        <p:txBody>
          <a:bodyPr>
            <a:normAutofit/>
          </a:bodyPr>
          <a:lstStyle/>
          <a:p>
            <a:r>
              <a:rPr lang="en-US" sz="2800" i="0" dirty="0">
                <a:ea typeface="+mj-lt"/>
                <a:cs typeface="+mj-lt"/>
              </a:rPr>
              <a:t>4. Technical Details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94CA-54CD-CB75-E51E-7C5B169E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</a:t>
            </a:r>
            <a:r>
              <a:rPr lang="en-US" b="1" dirty="0"/>
              <a:t>Database Structure: </a:t>
            </a:r>
            <a:endParaRPr lang="en-US"/>
          </a:p>
          <a:p>
            <a:r>
              <a:rPr lang="en-US" u="sng" dirty="0"/>
              <a:t>excuses:</a:t>
            </a:r>
            <a:r>
              <a:rPr lang="en-US" dirty="0"/>
              <a:t> The table where excuses are stored. </a:t>
            </a:r>
          </a:p>
          <a:p>
            <a:r>
              <a:rPr lang="en-US" u="sng" dirty="0"/>
              <a:t>comments:</a:t>
            </a:r>
            <a:r>
              <a:rPr lang="en-US" dirty="0"/>
              <a:t> The table where the comments added to the excuses are stored. </a:t>
            </a:r>
          </a:p>
          <a:p>
            <a:r>
              <a:rPr lang="en-US" u="sng" dirty="0"/>
              <a:t>users:</a:t>
            </a:r>
            <a:r>
              <a:rPr lang="en-US" dirty="0"/>
              <a:t> Table containing user information. </a:t>
            </a:r>
            <a:endParaRPr lang="en-US"/>
          </a:p>
          <a:p>
            <a:r>
              <a:rPr lang="en-US" b="1" dirty="0"/>
              <a:t>Backend Operations:</a:t>
            </a:r>
            <a:r>
              <a:rPr lang="en-US" dirty="0"/>
              <a:t> Created RESTful APIs using Spring Boot. Database operations were performed using JDBC Template. </a:t>
            </a:r>
          </a:p>
          <a:p>
            <a:r>
              <a:rPr lang="en-US" b="1" dirty="0"/>
              <a:t>Frontend Operations:</a:t>
            </a:r>
            <a:r>
              <a:rPr lang="en-US" dirty="0"/>
              <a:t> AJAX calls were made with jQuery. The user interface was designed with Bootstrap and for templates used Figma.</a:t>
            </a:r>
          </a:p>
        </p:txBody>
      </p:sp>
    </p:spTree>
    <p:extLst>
      <p:ext uri="{BB962C8B-B14F-4D97-AF65-F5344CB8AC3E}">
        <p14:creationId xmlns:p14="http://schemas.microsoft.com/office/powerpoint/2010/main" val="386967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04FC-5973-F711-55BA-90A21B13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42812D58-8CF7-183F-1FC9-225C018A5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" y="-4057"/>
            <a:ext cx="12191999" cy="60854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5D08F5-70DE-7840-062F-31C3D384F222}"/>
              </a:ext>
            </a:extLst>
          </p:cNvPr>
          <p:cNvSpPr txBox="1"/>
          <p:nvPr/>
        </p:nvSpPr>
        <p:spPr>
          <a:xfrm>
            <a:off x="237853" y="6196263"/>
            <a:ext cx="118460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Our first design was like this, but over time it took its current form to meet the project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06599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2949-F782-1091-0B20-36F6201C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322" y="5790200"/>
            <a:ext cx="9656451" cy="693905"/>
          </a:xfrm>
        </p:spPr>
        <p:txBody>
          <a:bodyPr>
            <a:normAutofit fontScale="90000"/>
          </a:bodyPr>
          <a:lstStyle/>
          <a:p>
            <a:r>
              <a:rPr lang="en-US" dirty="0"/>
              <a:t>Last version of our project is like this.</a:t>
            </a:r>
            <a:br>
              <a:rPr lang="en-US" dirty="0"/>
            </a:br>
            <a:endParaRPr lang="en-US"/>
          </a:p>
        </p:txBody>
      </p:sp>
      <p:pic>
        <p:nvPicPr>
          <p:cNvPr id="7" name="Content Placeholder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D11B6E6-86DF-4990-292F-30DDF3D39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917" y="258398"/>
            <a:ext cx="8512342" cy="4977888"/>
          </a:xfrm>
        </p:spPr>
      </p:pic>
    </p:spTree>
    <p:extLst>
      <p:ext uri="{BB962C8B-B14F-4D97-AF65-F5344CB8AC3E}">
        <p14:creationId xmlns:p14="http://schemas.microsoft.com/office/powerpoint/2010/main" val="324020660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RightStep">
      <a:dk1>
        <a:srgbClr val="000000"/>
      </a:dk1>
      <a:lt1>
        <a:srgbClr val="FFFFFF"/>
      </a:lt1>
      <a:dk2>
        <a:srgbClr val="1B302B"/>
      </a:dk2>
      <a:lt2>
        <a:srgbClr val="F3F0F2"/>
      </a:lt2>
      <a:accent1>
        <a:srgbClr val="47B571"/>
      </a:accent1>
      <a:accent2>
        <a:srgbClr val="3BB199"/>
      </a:accent2>
      <a:accent3>
        <a:srgbClr val="4DAAC3"/>
      </a:accent3>
      <a:accent4>
        <a:srgbClr val="3B67B1"/>
      </a:accent4>
      <a:accent5>
        <a:srgbClr val="524DC3"/>
      </a:accent5>
      <a:accent6>
        <a:srgbClr val="733DB2"/>
      </a:accent6>
      <a:hlink>
        <a:srgbClr val="978A32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RocaVTI</vt:lpstr>
      <vt:lpstr>Excuser Application</vt:lpstr>
      <vt:lpstr>1. Purpose of the Project Goal:</vt:lpstr>
      <vt:lpstr>2. Technology and Tools</vt:lpstr>
      <vt:lpstr>3. Features</vt:lpstr>
      <vt:lpstr>4. Technical Details</vt:lpstr>
      <vt:lpstr>PowerPoint Presentation</vt:lpstr>
      <vt:lpstr>Last version of our project is like this.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117</cp:revision>
  <dcterms:created xsi:type="dcterms:W3CDTF">2024-06-28T13:28:07Z</dcterms:created>
  <dcterms:modified xsi:type="dcterms:W3CDTF">2024-06-28T14:00:55Z</dcterms:modified>
</cp:coreProperties>
</file>