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8" r:id="rId5"/>
    <p:sldId id="329" r:id="rId6"/>
    <p:sldId id="328" r:id="rId7"/>
    <p:sldId id="327" r:id="rId8"/>
    <p:sldId id="317" r:id="rId9"/>
    <p:sldId id="318" r:id="rId10"/>
    <p:sldId id="320" r:id="rId11"/>
    <p:sldId id="322" r:id="rId12"/>
    <p:sldId id="325" r:id="rId13"/>
    <p:sldId id="326" r:id="rId14"/>
    <p:sldId id="324" r:id="rId15"/>
    <p:sldId id="323" r:id="rId16"/>
    <p:sldId id="3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A5F"/>
    <a:srgbClr val="FCE17C"/>
    <a:srgbClr val="2AAEBB"/>
    <a:srgbClr val="923760"/>
    <a:srgbClr val="E6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19D1F-6A24-F973-3D17-655E6FD73940}" v="212" vWet="214" dt="2024-05-05T22:01:17.989"/>
    <p1510:client id="{67FCB2E0-C315-4522-80B8-21D1AE1D00B1}" v="402" dt="2024-05-06T13:48:32.785"/>
    <p1510:client id="{A8E99645-8D67-5533-1DBB-0663FA78CED1}" v="23" dt="2024-05-06T12:57:36.448"/>
    <p1510:client id="{B74CE97A-A2DF-F7AE-7AFC-C49C8973051F}" v="59" dt="2024-05-06T02:25:25.302"/>
    <p1510:client id="{C878AA15-6E24-664E-5F10-E70E9709778C}" v="433" dt="2024-05-06T02:16:03.727"/>
    <p1510:client id="{C9491E60-E074-A679-BFD0-0BC107A0D3A1}" v="65" dt="2024-05-06T13:06:55.023"/>
    <p1510:client id="{E91BCAED-AFE8-41B2-9D4E-90A19117F200}" v="452" dt="2024-05-06T04:34:31.108"/>
  </p1510:revLst>
</p1510:revInfo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uin, Médérick" userId="S::2156531@johnabbottcollege.net::caf48762-dbdd-4b4e-b210-c6d9c4e9abf7" providerId="AD" clId="Web-{67069DE8-B4E2-0D44-FAED-8251A546EFA4}"/>
    <pc:docChg chg="modSld">
      <pc:chgData name="Blouin, Médérick" userId="S::2156531@johnabbottcollege.net::caf48762-dbdd-4b4e-b210-c6d9c4e9abf7" providerId="AD" clId="Web-{67069DE8-B4E2-0D44-FAED-8251A546EFA4}" dt="2024-04-29T16:28:41.170" v="124" actId="20577"/>
      <pc:docMkLst>
        <pc:docMk/>
      </pc:docMkLst>
      <pc:sldChg chg="modSp">
        <pc:chgData name="Blouin, Médérick" userId="S::2156531@johnabbottcollege.net::caf48762-dbdd-4b4e-b210-c6d9c4e9abf7" providerId="AD" clId="Web-{67069DE8-B4E2-0D44-FAED-8251A546EFA4}" dt="2024-04-29T16:28:41.170" v="124" actId="20577"/>
        <pc:sldMkLst>
          <pc:docMk/>
          <pc:sldMk cId="1799434004" sldId="301"/>
        </pc:sldMkLst>
        <pc:spChg chg="mod">
          <ac:chgData name="Blouin, Médérick" userId="S::2156531@johnabbottcollege.net::caf48762-dbdd-4b4e-b210-c6d9c4e9abf7" providerId="AD" clId="Web-{67069DE8-B4E2-0D44-FAED-8251A546EFA4}" dt="2024-04-29T16:28:41.170" v="124" actId="20577"/>
          <ac:spMkLst>
            <pc:docMk/>
            <pc:sldMk cId="1799434004" sldId="301"/>
            <ac:spMk id="7" creationId="{2E198BEA-7895-A9F6-14BA-5B6EE4A5FB9F}"/>
          </ac:spMkLst>
        </pc:spChg>
      </pc:sldChg>
    </pc:docChg>
  </pc:docChgLst>
  <pc:docChgLst>
    <pc:chgData name="Plante, Tamara" userId="1e39a4c0-42e3-4b18-a887-63f996cef558" providerId="ADAL" clId="{E91BCAED-AFE8-41B2-9D4E-90A19117F200}"/>
    <pc:docChg chg="undo redo custSel addSld delSld modSld sldOrd modMainMaster">
      <pc:chgData name="Plante, Tamara" userId="1e39a4c0-42e3-4b18-a887-63f996cef558" providerId="ADAL" clId="{E91BCAED-AFE8-41B2-9D4E-90A19117F200}" dt="2024-05-06T04:34:31.108" v="4031" actId="478"/>
      <pc:docMkLst>
        <pc:docMk/>
      </pc:docMkLst>
      <pc:sldChg chg="addSp delSp modSp del mod">
        <pc:chgData name="Plante, Tamara" userId="1e39a4c0-42e3-4b18-a887-63f996cef558" providerId="ADAL" clId="{E91BCAED-AFE8-41B2-9D4E-90A19117F200}" dt="2024-05-06T03:34:21.322" v="3399" actId="2696"/>
        <pc:sldMkLst>
          <pc:docMk/>
          <pc:sldMk cId="1710027870" sldId="306"/>
        </pc:sldMkLst>
        <pc:spChg chg="mod ord">
          <ac:chgData name="Plante, Tamara" userId="1e39a4c0-42e3-4b18-a887-63f996cef558" providerId="ADAL" clId="{E91BCAED-AFE8-41B2-9D4E-90A19117F200}" dt="2024-05-06T03:18:17.537" v="3096" actId="1076"/>
          <ac:spMkLst>
            <pc:docMk/>
            <pc:sldMk cId="1710027870" sldId="306"/>
            <ac:spMk id="9" creationId="{068829FA-0248-F461-051A-B60C9F419DB3}"/>
          </ac:spMkLst>
        </pc:spChg>
        <pc:spChg chg="mod">
          <ac:chgData name="Plante, Tamara" userId="1e39a4c0-42e3-4b18-a887-63f996cef558" providerId="ADAL" clId="{E91BCAED-AFE8-41B2-9D4E-90A19117F200}" dt="2024-05-06T03:17:44.945" v="3090" actId="14100"/>
          <ac:spMkLst>
            <pc:docMk/>
            <pc:sldMk cId="1710027870" sldId="306"/>
            <ac:spMk id="15" creationId="{FBDBB7E6-425C-0037-6164-4966936A0FD7}"/>
          </ac:spMkLst>
        </pc:spChg>
        <pc:spChg chg="del">
          <ac:chgData name="Plante, Tamara" userId="1e39a4c0-42e3-4b18-a887-63f996cef558" providerId="ADAL" clId="{E91BCAED-AFE8-41B2-9D4E-90A19117F200}" dt="2024-05-06T03:17:41" v="3089" actId="478"/>
          <ac:spMkLst>
            <pc:docMk/>
            <pc:sldMk cId="1710027870" sldId="306"/>
            <ac:spMk id="19" creationId="{8B144E85-0C86-CB38-F90B-E9F7A18FB966}"/>
          </ac:spMkLst>
        </pc:spChg>
        <pc:picChg chg="del">
          <ac:chgData name="Plante, Tamara" userId="1e39a4c0-42e3-4b18-a887-63f996cef558" providerId="ADAL" clId="{E91BCAED-AFE8-41B2-9D4E-90A19117F200}" dt="2024-05-06T03:17:18.213" v="3087" actId="478"/>
          <ac:picMkLst>
            <pc:docMk/>
            <pc:sldMk cId="1710027870" sldId="306"/>
            <ac:picMk id="10" creationId="{CAA2692D-2863-931C-8D31-65EE24C39EA2}"/>
          </ac:picMkLst>
        </pc:picChg>
        <pc:picChg chg="add mod">
          <ac:chgData name="Plante, Tamara" userId="1e39a4c0-42e3-4b18-a887-63f996cef558" providerId="ADAL" clId="{E91BCAED-AFE8-41B2-9D4E-90A19117F200}" dt="2024-05-06T03:18:24.044" v="3097" actId="1076"/>
          <ac:picMkLst>
            <pc:docMk/>
            <pc:sldMk cId="1710027870" sldId="306"/>
            <ac:picMk id="12" creationId="{0A8B1B32-61DB-8098-68D1-C19C08741854}"/>
          </ac:picMkLst>
        </pc:picChg>
        <pc:picChg chg="add mod">
          <ac:chgData name="Plante, Tamara" userId="1e39a4c0-42e3-4b18-a887-63f996cef558" providerId="ADAL" clId="{E91BCAED-AFE8-41B2-9D4E-90A19117F200}" dt="2024-05-06T03:17:57.515" v="3093"/>
          <ac:picMkLst>
            <pc:docMk/>
            <pc:sldMk cId="1710027870" sldId="306"/>
            <ac:picMk id="14" creationId="{7BE4FC51-A21B-D75E-D5B1-EABA3BD40487}"/>
          </ac:picMkLst>
        </pc:picChg>
      </pc:sldChg>
      <pc:sldChg chg="addSp delSp modSp del mod">
        <pc:chgData name="Plante, Tamara" userId="1e39a4c0-42e3-4b18-a887-63f996cef558" providerId="ADAL" clId="{E91BCAED-AFE8-41B2-9D4E-90A19117F200}" dt="2024-05-06T01:19:05.499" v="1523" actId="2696"/>
        <pc:sldMkLst>
          <pc:docMk/>
          <pc:sldMk cId="1819425241" sldId="307"/>
        </pc:sldMkLst>
        <pc:picChg chg="add mod">
          <ac:chgData name="Plante, Tamara" userId="1e39a4c0-42e3-4b18-a887-63f996cef558" providerId="ADAL" clId="{E91BCAED-AFE8-41B2-9D4E-90A19117F200}" dt="2024-05-05T22:38:35.142" v="25" actId="1076"/>
          <ac:picMkLst>
            <pc:docMk/>
            <pc:sldMk cId="1819425241" sldId="307"/>
            <ac:picMk id="5" creationId="{78B698FC-9745-A4BA-768B-2913E48C0167}"/>
          </ac:picMkLst>
        </pc:picChg>
        <pc:picChg chg="del">
          <ac:chgData name="Plante, Tamara" userId="1e39a4c0-42e3-4b18-a887-63f996cef558" providerId="ADAL" clId="{E91BCAED-AFE8-41B2-9D4E-90A19117F200}" dt="2024-05-05T22:38:31.911" v="24" actId="478"/>
          <ac:picMkLst>
            <pc:docMk/>
            <pc:sldMk cId="1819425241" sldId="307"/>
            <ac:picMk id="8" creationId="{AE673287-E462-6270-CB33-570F5AFDD835}"/>
          </ac:picMkLst>
        </pc:picChg>
      </pc:sldChg>
      <pc:sldChg chg="modSp mod">
        <pc:chgData name="Plante, Tamara" userId="1e39a4c0-42e3-4b18-a887-63f996cef558" providerId="ADAL" clId="{E91BCAED-AFE8-41B2-9D4E-90A19117F200}" dt="2024-05-05T23:06:49.371" v="221" actId="207"/>
        <pc:sldMkLst>
          <pc:docMk/>
          <pc:sldMk cId="2771125999" sldId="308"/>
        </pc:sldMkLst>
        <pc:spChg chg="mod">
          <ac:chgData name="Plante, Tamara" userId="1e39a4c0-42e3-4b18-a887-63f996cef558" providerId="ADAL" clId="{E91BCAED-AFE8-41B2-9D4E-90A19117F200}" dt="2024-05-05T23:06:49.371" v="221" actId="207"/>
          <ac:spMkLst>
            <pc:docMk/>
            <pc:sldMk cId="2771125999" sldId="308"/>
            <ac:spMk id="4" creationId="{1B10000C-A8BB-23F0-D4A2-698F38CD451D}"/>
          </ac:spMkLst>
        </pc:spChg>
      </pc:sldChg>
      <pc:sldChg chg="addSp delSp modSp del mod modClrScheme chgLayout">
        <pc:chgData name="Plante, Tamara" userId="1e39a4c0-42e3-4b18-a887-63f996cef558" providerId="ADAL" clId="{E91BCAED-AFE8-41B2-9D4E-90A19117F200}" dt="2024-05-06T04:08:15.023" v="3868" actId="2696"/>
        <pc:sldMkLst>
          <pc:docMk/>
          <pc:sldMk cId="93454971" sldId="309"/>
        </pc:sldMkLst>
        <pc:spChg chg="add del mod ord">
          <ac:chgData name="Plante, Tamara" userId="1e39a4c0-42e3-4b18-a887-63f996cef558" providerId="ADAL" clId="{E91BCAED-AFE8-41B2-9D4E-90A19117F200}" dt="2024-05-05T23:27:22.892" v="466" actId="700"/>
          <ac:spMkLst>
            <pc:docMk/>
            <pc:sldMk cId="93454971" sldId="309"/>
            <ac:spMk id="3" creationId="{A869B8A4-9B81-BE25-C69B-6ABC22DE16F2}"/>
          </ac:spMkLst>
        </pc:spChg>
        <pc:spChg chg="add del mod ord">
          <ac:chgData name="Plante, Tamara" userId="1e39a4c0-42e3-4b18-a887-63f996cef558" providerId="ADAL" clId="{E91BCAED-AFE8-41B2-9D4E-90A19117F200}" dt="2024-05-05T23:27:22.892" v="466" actId="700"/>
          <ac:spMkLst>
            <pc:docMk/>
            <pc:sldMk cId="93454971" sldId="309"/>
            <ac:spMk id="5" creationId="{4F6FF0C2-9EBD-C8CA-E0AB-30105EA8B21F}"/>
          </ac:spMkLst>
        </pc:spChg>
        <pc:spChg chg="add del mod ord">
          <ac:chgData name="Plante, Tamara" userId="1e39a4c0-42e3-4b18-a887-63f996cef558" providerId="ADAL" clId="{E91BCAED-AFE8-41B2-9D4E-90A19117F200}" dt="2024-05-05T23:27:22.892" v="466" actId="700"/>
          <ac:spMkLst>
            <pc:docMk/>
            <pc:sldMk cId="93454971" sldId="309"/>
            <ac:spMk id="6" creationId="{583E298F-D629-A731-C080-5636B06831FA}"/>
          </ac:spMkLst>
        </pc:spChg>
        <pc:spChg chg="add del mod ord">
          <ac:chgData name="Plante, Tamara" userId="1e39a4c0-42e3-4b18-a887-63f996cef558" providerId="ADAL" clId="{E91BCAED-AFE8-41B2-9D4E-90A19117F200}" dt="2024-05-05T23:27:22.892" v="466" actId="700"/>
          <ac:spMkLst>
            <pc:docMk/>
            <pc:sldMk cId="93454971" sldId="309"/>
            <ac:spMk id="7" creationId="{C0E75CC6-E7BA-A31F-8DAC-422D46FADC44}"/>
          </ac:spMkLst>
        </pc:spChg>
        <pc:spChg chg="add del mod ord">
          <ac:chgData name="Plante, Tamara" userId="1e39a4c0-42e3-4b18-a887-63f996cef558" providerId="ADAL" clId="{E91BCAED-AFE8-41B2-9D4E-90A19117F200}" dt="2024-05-05T23:27:22.892" v="466" actId="700"/>
          <ac:spMkLst>
            <pc:docMk/>
            <pc:sldMk cId="93454971" sldId="309"/>
            <ac:spMk id="8" creationId="{139BD36C-3885-6DFA-3714-CE9F744860FE}"/>
          </ac:spMkLst>
        </pc:spChg>
        <pc:spChg chg="add del mod ord">
          <ac:chgData name="Plante, Tamara" userId="1e39a4c0-42e3-4b18-a887-63f996cef558" providerId="ADAL" clId="{E91BCAED-AFE8-41B2-9D4E-90A19117F200}" dt="2024-05-05T23:27:22.892" v="466" actId="700"/>
          <ac:spMkLst>
            <pc:docMk/>
            <pc:sldMk cId="93454971" sldId="309"/>
            <ac:spMk id="9" creationId="{34CC4C48-CC61-18FC-9CB4-DAEB9B3C4B12}"/>
          </ac:spMkLst>
        </pc:spChg>
        <pc:spChg chg="mod ord">
          <ac:chgData name="Plante, Tamara" userId="1e39a4c0-42e3-4b18-a887-63f996cef558" providerId="ADAL" clId="{E91BCAED-AFE8-41B2-9D4E-90A19117F200}" dt="2024-05-05T23:27:22.892" v="466" actId="700"/>
          <ac:spMkLst>
            <pc:docMk/>
            <pc:sldMk cId="93454971" sldId="309"/>
            <ac:spMk id="58" creationId="{C2DC95B0-2769-25E5-AB4D-B1F6F4C0A2C5}"/>
          </ac:spMkLst>
        </pc:spChg>
        <pc:picChg chg="mod">
          <ac:chgData name="Plante, Tamara" userId="1e39a4c0-42e3-4b18-a887-63f996cef558" providerId="ADAL" clId="{E91BCAED-AFE8-41B2-9D4E-90A19117F200}" dt="2024-05-05T23:25:07.361" v="442" actId="1076"/>
          <ac:picMkLst>
            <pc:docMk/>
            <pc:sldMk cId="93454971" sldId="309"/>
            <ac:picMk id="4" creationId="{AA8A1CBA-9BB5-2246-9F4B-98EAD7C90158}"/>
          </ac:picMkLst>
        </pc:picChg>
        <pc:picChg chg="add del mod">
          <ac:chgData name="Plante, Tamara" userId="1e39a4c0-42e3-4b18-a887-63f996cef558" providerId="ADAL" clId="{E91BCAED-AFE8-41B2-9D4E-90A19117F200}" dt="2024-05-05T23:28:01.549" v="470" actId="478"/>
          <ac:picMkLst>
            <pc:docMk/>
            <pc:sldMk cId="93454971" sldId="309"/>
            <ac:picMk id="10" creationId="{6888D724-455C-E2F4-9E6A-9CD5CB70F25B}"/>
          </ac:picMkLst>
        </pc:picChg>
      </pc:sldChg>
      <pc:sldChg chg="modSp del mod">
        <pc:chgData name="Plante, Tamara" userId="1e39a4c0-42e3-4b18-a887-63f996cef558" providerId="ADAL" clId="{E91BCAED-AFE8-41B2-9D4E-90A19117F200}" dt="2024-05-06T04:00:47.109" v="3644" actId="2696"/>
        <pc:sldMkLst>
          <pc:docMk/>
          <pc:sldMk cId="1046833222" sldId="310"/>
        </pc:sldMkLst>
        <pc:spChg chg="mod">
          <ac:chgData name="Plante, Tamara" userId="1e39a4c0-42e3-4b18-a887-63f996cef558" providerId="ADAL" clId="{E91BCAED-AFE8-41B2-9D4E-90A19117F200}" dt="2024-05-05T23:10:01.095" v="227" actId="207"/>
          <ac:spMkLst>
            <pc:docMk/>
            <pc:sldMk cId="1046833222" sldId="310"/>
            <ac:spMk id="10" creationId="{F40BEEEA-8E72-5285-B58F-3A4439EDCCD5}"/>
          </ac:spMkLst>
        </pc:spChg>
      </pc:sldChg>
      <pc:sldChg chg="modSp del mod">
        <pc:chgData name="Plante, Tamara" userId="1e39a4c0-42e3-4b18-a887-63f996cef558" providerId="ADAL" clId="{E91BCAED-AFE8-41B2-9D4E-90A19117F200}" dt="2024-05-06T03:56:16.150" v="3603" actId="2696"/>
        <pc:sldMkLst>
          <pc:docMk/>
          <pc:sldMk cId="3704922487" sldId="311"/>
        </pc:sldMkLst>
        <pc:spChg chg="mod">
          <ac:chgData name="Plante, Tamara" userId="1e39a4c0-42e3-4b18-a887-63f996cef558" providerId="ADAL" clId="{E91BCAED-AFE8-41B2-9D4E-90A19117F200}" dt="2024-05-05T19:32:49.604" v="3" actId="5793"/>
          <ac:spMkLst>
            <pc:docMk/>
            <pc:sldMk cId="3704922487" sldId="311"/>
            <ac:spMk id="7" creationId="{2E198BEA-7895-A9F6-14BA-5B6EE4A5FB9F}"/>
          </ac:spMkLst>
        </pc:spChg>
      </pc:sldChg>
      <pc:sldChg chg="addSp modSp del mod">
        <pc:chgData name="Plante, Tamara" userId="1e39a4c0-42e3-4b18-a887-63f996cef558" providerId="ADAL" clId="{E91BCAED-AFE8-41B2-9D4E-90A19117F200}" dt="2024-05-06T03:51:32.076" v="3578" actId="2696"/>
        <pc:sldMkLst>
          <pc:docMk/>
          <pc:sldMk cId="3630852761" sldId="312"/>
        </pc:sldMkLst>
        <pc:picChg chg="mod">
          <ac:chgData name="Plante, Tamara" userId="1e39a4c0-42e3-4b18-a887-63f996cef558" providerId="ADAL" clId="{E91BCAED-AFE8-41B2-9D4E-90A19117F200}" dt="2024-05-05T19:40:13.568" v="12" actId="1076"/>
          <ac:picMkLst>
            <pc:docMk/>
            <pc:sldMk cId="3630852761" sldId="312"/>
            <ac:picMk id="6" creationId="{70EF39B9-A915-0D30-EEF2-BEC32A3F52E5}"/>
          </ac:picMkLst>
        </pc:picChg>
        <pc:picChg chg="add mod">
          <ac:chgData name="Plante, Tamara" userId="1e39a4c0-42e3-4b18-a887-63f996cef558" providerId="ADAL" clId="{E91BCAED-AFE8-41B2-9D4E-90A19117F200}" dt="2024-05-05T19:40:13.568" v="12" actId="1076"/>
          <ac:picMkLst>
            <pc:docMk/>
            <pc:sldMk cId="3630852761" sldId="312"/>
            <ac:picMk id="7" creationId="{63DE8C9B-0EBB-3F8D-CBA6-DBF6ABEF71F0}"/>
          </ac:picMkLst>
        </pc:picChg>
      </pc:sldChg>
      <pc:sldChg chg="modSp del mod">
        <pc:chgData name="Plante, Tamara" userId="1e39a4c0-42e3-4b18-a887-63f996cef558" providerId="ADAL" clId="{E91BCAED-AFE8-41B2-9D4E-90A19117F200}" dt="2024-05-06T03:44:09.283" v="3445" actId="2696"/>
        <pc:sldMkLst>
          <pc:docMk/>
          <pc:sldMk cId="70748342" sldId="313"/>
        </pc:sldMkLst>
        <pc:spChg chg="mod">
          <ac:chgData name="Plante, Tamara" userId="1e39a4c0-42e3-4b18-a887-63f996cef558" providerId="ADAL" clId="{E91BCAED-AFE8-41B2-9D4E-90A19117F200}" dt="2024-05-06T02:54:57.439" v="2646"/>
          <ac:spMkLst>
            <pc:docMk/>
            <pc:sldMk cId="70748342" sldId="313"/>
            <ac:spMk id="2" creationId="{9993313E-6E76-75A8-ADE4-4DAB5C825AC4}"/>
          </ac:spMkLst>
        </pc:spChg>
        <pc:spChg chg="mod">
          <ac:chgData name="Plante, Tamara" userId="1e39a4c0-42e3-4b18-a887-63f996cef558" providerId="ADAL" clId="{E91BCAED-AFE8-41B2-9D4E-90A19117F200}" dt="2024-05-06T02:52:14.694" v="2632" actId="14100"/>
          <ac:spMkLst>
            <pc:docMk/>
            <pc:sldMk cId="70748342" sldId="313"/>
            <ac:spMk id="5" creationId="{93768CD0-A446-56FC-4843-C220C598381E}"/>
          </ac:spMkLst>
        </pc:spChg>
        <pc:spChg chg="mod">
          <ac:chgData name="Plante, Tamara" userId="1e39a4c0-42e3-4b18-a887-63f996cef558" providerId="ADAL" clId="{E91BCAED-AFE8-41B2-9D4E-90A19117F200}" dt="2024-05-06T02:52:52.831" v="2633" actId="207"/>
          <ac:spMkLst>
            <pc:docMk/>
            <pc:sldMk cId="70748342" sldId="313"/>
            <ac:spMk id="15" creationId="{87B8A961-C667-F3FE-27AF-C6E49FF9F1E0}"/>
          </ac:spMkLst>
        </pc:spChg>
      </pc:sldChg>
      <pc:sldChg chg="del">
        <pc:chgData name="Plante, Tamara" userId="1e39a4c0-42e3-4b18-a887-63f996cef558" providerId="ADAL" clId="{E91BCAED-AFE8-41B2-9D4E-90A19117F200}" dt="2024-05-06T02:01:54.533" v="2431" actId="2696"/>
        <pc:sldMkLst>
          <pc:docMk/>
          <pc:sldMk cId="1690302858" sldId="314"/>
        </pc:sldMkLst>
      </pc:sldChg>
      <pc:sldChg chg="addSp modSp del mod">
        <pc:chgData name="Plante, Tamara" userId="1e39a4c0-42e3-4b18-a887-63f996cef558" providerId="ADAL" clId="{E91BCAED-AFE8-41B2-9D4E-90A19117F200}" dt="2024-05-06T03:16:27.233" v="3086" actId="2696"/>
        <pc:sldMkLst>
          <pc:docMk/>
          <pc:sldMk cId="2947507673" sldId="315"/>
        </pc:sldMkLst>
        <pc:spChg chg="mod">
          <ac:chgData name="Plante, Tamara" userId="1e39a4c0-42e3-4b18-a887-63f996cef558" providerId="ADAL" clId="{E91BCAED-AFE8-41B2-9D4E-90A19117F200}" dt="2024-05-06T02:59:54.317" v="2664" actId="1076"/>
          <ac:spMkLst>
            <pc:docMk/>
            <pc:sldMk cId="2947507673" sldId="315"/>
            <ac:spMk id="2" creationId="{9993313E-6E76-75A8-ADE4-4DAB5C825AC4}"/>
          </ac:spMkLst>
        </pc:spChg>
        <pc:spChg chg="mod">
          <ac:chgData name="Plante, Tamara" userId="1e39a4c0-42e3-4b18-a887-63f996cef558" providerId="ADAL" clId="{E91BCAED-AFE8-41B2-9D4E-90A19117F200}" dt="2024-05-06T03:00:23.781" v="2665" actId="14100"/>
          <ac:spMkLst>
            <pc:docMk/>
            <pc:sldMk cId="2947507673" sldId="315"/>
            <ac:spMk id="5" creationId="{6B436D72-1DCB-BEE5-663F-4F148C199F7F}"/>
          </ac:spMkLst>
        </pc:spChg>
        <pc:spChg chg="add mod">
          <ac:chgData name="Plante, Tamara" userId="1e39a4c0-42e3-4b18-a887-63f996cef558" providerId="ADAL" clId="{E91BCAED-AFE8-41B2-9D4E-90A19117F200}" dt="2024-05-06T03:02:58.567" v="2679" actId="12"/>
          <ac:spMkLst>
            <pc:docMk/>
            <pc:sldMk cId="2947507673" sldId="315"/>
            <ac:spMk id="8" creationId="{C32D4AD3-B4D2-BB8D-39F2-D4D5F975C9FD}"/>
          </ac:spMkLst>
        </pc:spChg>
        <pc:spChg chg="mod">
          <ac:chgData name="Plante, Tamara" userId="1e39a4c0-42e3-4b18-a887-63f996cef558" providerId="ADAL" clId="{E91BCAED-AFE8-41B2-9D4E-90A19117F200}" dt="2024-05-06T03:02:46.034" v="2677" actId="1076"/>
          <ac:spMkLst>
            <pc:docMk/>
            <pc:sldMk cId="2947507673" sldId="315"/>
            <ac:spMk id="11" creationId="{52DCE379-014E-6AEB-AE67-08B3D7C6629E}"/>
          </ac:spMkLst>
        </pc:spChg>
        <pc:picChg chg="add mod ord modCrop">
          <ac:chgData name="Plante, Tamara" userId="1e39a4c0-42e3-4b18-a887-63f996cef558" providerId="ADAL" clId="{E91BCAED-AFE8-41B2-9D4E-90A19117F200}" dt="2024-05-06T03:02:01.796" v="2676" actId="732"/>
          <ac:picMkLst>
            <pc:docMk/>
            <pc:sldMk cId="2947507673" sldId="315"/>
            <ac:picMk id="3" creationId="{B96E4AD8-844E-9D57-0A1B-66C678CD8F54}"/>
          </ac:picMkLst>
        </pc:picChg>
      </pc:sldChg>
      <pc:sldChg chg="del">
        <pc:chgData name="Plante, Tamara" userId="1e39a4c0-42e3-4b18-a887-63f996cef558" providerId="ADAL" clId="{E91BCAED-AFE8-41B2-9D4E-90A19117F200}" dt="2024-05-06T02:20:58.530" v="2536" actId="2696"/>
        <pc:sldMkLst>
          <pc:docMk/>
          <pc:sldMk cId="2739629471" sldId="316"/>
        </pc:sldMkLst>
      </pc:sldChg>
      <pc:sldChg chg="addSp modSp new del mod">
        <pc:chgData name="Plante, Tamara" userId="1e39a4c0-42e3-4b18-a887-63f996cef558" providerId="ADAL" clId="{E91BCAED-AFE8-41B2-9D4E-90A19117F200}" dt="2024-05-05T22:36:49.801" v="20" actId="2696"/>
        <pc:sldMkLst>
          <pc:docMk/>
          <pc:sldMk cId="289019257" sldId="317"/>
        </pc:sldMkLst>
        <pc:picChg chg="add mod">
          <ac:chgData name="Plante, Tamara" userId="1e39a4c0-42e3-4b18-a887-63f996cef558" providerId="ADAL" clId="{E91BCAED-AFE8-41B2-9D4E-90A19117F200}" dt="2024-05-05T22:11:44.344" v="19" actId="14100"/>
          <ac:picMkLst>
            <pc:docMk/>
            <pc:sldMk cId="289019257" sldId="317"/>
            <ac:picMk id="7" creationId="{7983D466-3026-F4C0-5174-8D2424697116}"/>
          </ac:picMkLst>
        </pc:picChg>
      </pc:sldChg>
      <pc:sldChg chg="addSp delSp modSp new mod ord setBg modClrScheme chgLayout">
        <pc:chgData name="Plante, Tamara" userId="1e39a4c0-42e3-4b18-a887-63f996cef558" providerId="ADAL" clId="{E91BCAED-AFE8-41B2-9D4E-90A19117F200}" dt="2024-05-06T01:12:58.493" v="1508" actId="14100"/>
        <pc:sldMkLst>
          <pc:docMk/>
          <pc:sldMk cId="3779354185" sldId="317"/>
        </pc:sldMkLst>
        <pc:spChg chg="mod ord">
          <ac:chgData name="Plante, Tamara" userId="1e39a4c0-42e3-4b18-a887-63f996cef558" providerId="ADAL" clId="{E91BCAED-AFE8-41B2-9D4E-90A19117F200}" dt="2024-05-06T01:04:39.052" v="1487" actId="207"/>
          <ac:spMkLst>
            <pc:docMk/>
            <pc:sldMk cId="3779354185" sldId="317"/>
            <ac:spMk id="2" creationId="{514B452F-80E9-C2D0-7168-FE2DD5902BCE}"/>
          </ac:spMkLst>
        </pc:spChg>
        <pc:spChg chg="mod ord">
          <ac:chgData name="Plante, Tamara" userId="1e39a4c0-42e3-4b18-a887-63f996cef558" providerId="ADAL" clId="{E91BCAED-AFE8-41B2-9D4E-90A19117F200}" dt="2024-05-06T00:46:46.710" v="1422" actId="700"/>
          <ac:spMkLst>
            <pc:docMk/>
            <pc:sldMk cId="3779354185" sldId="317"/>
            <ac:spMk id="3" creationId="{84721299-5D8F-4829-8106-93E69F1822AC}"/>
          </ac:spMkLst>
        </pc:spChg>
        <pc:spChg chg="mod ord">
          <ac:chgData name="Plante, Tamara" userId="1e39a4c0-42e3-4b18-a887-63f996cef558" providerId="ADAL" clId="{E91BCAED-AFE8-41B2-9D4E-90A19117F200}" dt="2024-05-06T00:46:46.710" v="1422" actId="700"/>
          <ac:spMkLst>
            <pc:docMk/>
            <pc:sldMk cId="3779354185" sldId="317"/>
            <ac:spMk id="4" creationId="{B5088A3B-3568-1D9D-670D-C8A3DF7720EB}"/>
          </ac:spMkLst>
        </pc:spChg>
        <pc:spChg chg="mod ord">
          <ac:chgData name="Plante, Tamara" userId="1e39a4c0-42e3-4b18-a887-63f996cef558" providerId="ADAL" clId="{E91BCAED-AFE8-41B2-9D4E-90A19117F200}" dt="2024-05-06T01:03:55.449" v="1472" actId="166"/>
          <ac:spMkLst>
            <pc:docMk/>
            <pc:sldMk cId="3779354185" sldId="317"/>
            <ac:spMk id="5" creationId="{BE6AD29E-3920-7295-DA44-73BA6F07DEB1}"/>
          </ac:spMkLst>
        </pc:spChg>
        <pc:spChg chg="mod ord">
          <ac:chgData name="Plante, Tamara" userId="1e39a4c0-42e3-4b18-a887-63f996cef558" providerId="ADAL" clId="{E91BCAED-AFE8-41B2-9D4E-90A19117F200}" dt="2024-05-06T01:04:00.688" v="1480" actId="14100"/>
          <ac:spMkLst>
            <pc:docMk/>
            <pc:sldMk cId="3779354185" sldId="317"/>
            <ac:spMk id="6" creationId="{2FA60063-FBF3-99EA-04BF-B908B6C78EF9}"/>
          </ac:spMkLst>
        </pc:spChg>
        <pc:spChg chg="add mod ord">
          <ac:chgData name="Plante, Tamara" userId="1e39a4c0-42e3-4b18-a887-63f996cef558" providerId="ADAL" clId="{E91BCAED-AFE8-41B2-9D4E-90A19117F200}" dt="2024-05-06T01:05:42.560" v="1491" actId="207"/>
          <ac:spMkLst>
            <pc:docMk/>
            <pc:sldMk cId="3779354185" sldId="317"/>
            <ac:spMk id="9" creationId="{872604C7-4684-5AD1-49D8-8CFC01273CC6}"/>
          </ac:spMkLst>
        </pc:spChg>
        <pc:spChg chg="add mod ord">
          <ac:chgData name="Plante, Tamara" userId="1e39a4c0-42e3-4b18-a887-63f996cef558" providerId="ADAL" clId="{E91BCAED-AFE8-41B2-9D4E-90A19117F200}" dt="2024-05-06T01:05:45.575" v="1492" actId="207"/>
          <ac:spMkLst>
            <pc:docMk/>
            <pc:sldMk cId="3779354185" sldId="317"/>
            <ac:spMk id="10" creationId="{9708B4B8-8581-1A0A-A39E-14CE638C27F8}"/>
          </ac:spMkLst>
        </pc:spChg>
        <pc:spChg chg="add del mod ord">
          <ac:chgData name="Plante, Tamara" userId="1e39a4c0-42e3-4b18-a887-63f996cef558" providerId="ADAL" clId="{E91BCAED-AFE8-41B2-9D4E-90A19117F200}" dt="2024-05-05T23:16:11.421" v="347" actId="700"/>
          <ac:spMkLst>
            <pc:docMk/>
            <pc:sldMk cId="3779354185" sldId="317"/>
            <ac:spMk id="12" creationId="{27399730-05A2-185C-18D4-9226A8531A42}"/>
          </ac:spMkLst>
        </pc:spChg>
        <pc:spChg chg="add del mod">
          <ac:chgData name="Plante, Tamara" userId="1e39a4c0-42e3-4b18-a887-63f996cef558" providerId="ADAL" clId="{E91BCAED-AFE8-41B2-9D4E-90A19117F200}" dt="2024-05-06T01:04:13.661" v="1485" actId="478"/>
          <ac:spMkLst>
            <pc:docMk/>
            <pc:sldMk cId="3779354185" sldId="317"/>
            <ac:spMk id="14" creationId="{A7871DE1-1750-ECF6-69C1-D2F85645D86A}"/>
          </ac:spMkLst>
        </pc:spChg>
        <pc:spChg chg="add mod">
          <ac:chgData name="Plante, Tamara" userId="1e39a4c0-42e3-4b18-a887-63f996cef558" providerId="ADAL" clId="{E91BCAED-AFE8-41B2-9D4E-90A19117F200}" dt="2024-05-06T01:03:56.374" v="1474" actId="1076"/>
          <ac:spMkLst>
            <pc:docMk/>
            <pc:sldMk cId="3779354185" sldId="317"/>
            <ac:spMk id="16" creationId="{D8EEFFBA-4D60-215E-C4F6-91671A8055C6}"/>
          </ac:spMkLst>
        </pc:spChg>
        <pc:spChg chg="add del mod">
          <ac:chgData name="Plante, Tamara" userId="1e39a4c0-42e3-4b18-a887-63f996cef558" providerId="ADAL" clId="{E91BCAED-AFE8-41B2-9D4E-90A19117F200}" dt="2024-05-05T23:19:18.206" v="362" actId="26606"/>
          <ac:spMkLst>
            <pc:docMk/>
            <pc:sldMk cId="3779354185" sldId="317"/>
            <ac:spMk id="17" creationId="{CFA8798A-9E43-DA9B-09EC-135B524CD561}"/>
          </ac:spMkLst>
        </pc:spChg>
        <pc:spChg chg="add mod ord">
          <ac:chgData name="Plante, Tamara" userId="1e39a4c0-42e3-4b18-a887-63f996cef558" providerId="ADAL" clId="{E91BCAED-AFE8-41B2-9D4E-90A19117F200}" dt="2024-05-06T01:12:58.493" v="1508" actId="14100"/>
          <ac:spMkLst>
            <pc:docMk/>
            <pc:sldMk cId="3779354185" sldId="317"/>
            <ac:spMk id="18" creationId="{926FA4D3-33BA-722E-F01F-B4474A3D1C91}"/>
          </ac:spMkLst>
        </pc:spChg>
        <pc:spChg chg="add del mod">
          <ac:chgData name="Plante, Tamara" userId="1e39a4c0-42e3-4b18-a887-63f996cef558" providerId="ADAL" clId="{E91BCAED-AFE8-41B2-9D4E-90A19117F200}" dt="2024-05-05T23:19:18.206" v="362" actId="26606"/>
          <ac:spMkLst>
            <pc:docMk/>
            <pc:sldMk cId="3779354185" sldId="317"/>
            <ac:spMk id="19" creationId="{10D61AE5-9F5C-8112-CE1E-1226BC80637C}"/>
          </ac:spMkLst>
        </pc:spChg>
        <pc:spChg chg="add del mod">
          <ac:chgData name="Plante, Tamara" userId="1e39a4c0-42e3-4b18-a887-63f996cef558" providerId="ADAL" clId="{E91BCAED-AFE8-41B2-9D4E-90A19117F200}" dt="2024-05-05T23:19:18.206" v="362" actId="26606"/>
          <ac:spMkLst>
            <pc:docMk/>
            <pc:sldMk cId="3779354185" sldId="317"/>
            <ac:spMk id="21" creationId="{8188F194-7A99-C743-9866-F462079847AD}"/>
          </ac:spMkLst>
        </pc:spChg>
        <pc:picChg chg="add del mod">
          <ac:chgData name="Plante, Tamara" userId="1e39a4c0-42e3-4b18-a887-63f996cef558" providerId="ADAL" clId="{E91BCAED-AFE8-41B2-9D4E-90A19117F200}" dt="2024-05-05T23:37:39.638" v="764" actId="21"/>
          <ac:picMkLst>
            <pc:docMk/>
            <pc:sldMk cId="3779354185" sldId="317"/>
            <ac:picMk id="7" creationId="{7D9A9528-360F-6E6D-0E54-623F75BB0A1A}"/>
          </ac:picMkLst>
        </pc:picChg>
        <pc:picChg chg="add mod ord">
          <ac:chgData name="Plante, Tamara" userId="1e39a4c0-42e3-4b18-a887-63f996cef558" providerId="ADAL" clId="{E91BCAED-AFE8-41B2-9D4E-90A19117F200}" dt="2024-05-06T01:03:59.309" v="1478" actId="1076"/>
          <ac:picMkLst>
            <pc:docMk/>
            <pc:sldMk cId="3779354185" sldId="317"/>
            <ac:picMk id="8" creationId="{1A728404-AF36-A0F2-34E6-5222F260E654}"/>
          </ac:picMkLst>
        </pc:picChg>
        <pc:picChg chg="add del mod">
          <ac:chgData name="Plante, Tamara" userId="1e39a4c0-42e3-4b18-a887-63f996cef558" providerId="ADAL" clId="{E91BCAED-AFE8-41B2-9D4E-90A19117F200}" dt="2024-05-06T01:04:01.344" v="1481" actId="478"/>
          <ac:picMkLst>
            <pc:docMk/>
            <pc:sldMk cId="3779354185" sldId="317"/>
            <ac:picMk id="11" creationId="{3CE1A765-12CB-B171-6DB9-FFB0F076CCE2}"/>
          </ac:picMkLst>
        </pc:picChg>
        <pc:picChg chg="add mod ord">
          <ac:chgData name="Plante, Tamara" userId="1e39a4c0-42e3-4b18-a887-63f996cef558" providerId="ADAL" clId="{E91BCAED-AFE8-41B2-9D4E-90A19117F200}" dt="2024-05-06T01:03:55.925" v="1473" actId="166"/>
          <ac:picMkLst>
            <pc:docMk/>
            <pc:sldMk cId="3779354185" sldId="317"/>
            <ac:picMk id="13" creationId="{7D9A9528-360F-6E6D-0E54-623F75BB0A1A}"/>
          </ac:picMkLst>
        </pc:picChg>
        <pc:picChg chg="add del mod ord">
          <ac:chgData name="Plante, Tamara" userId="1e39a4c0-42e3-4b18-a887-63f996cef558" providerId="ADAL" clId="{E91BCAED-AFE8-41B2-9D4E-90A19117F200}" dt="2024-05-06T01:04:20.243" v="1486" actId="478"/>
          <ac:picMkLst>
            <pc:docMk/>
            <pc:sldMk cId="3779354185" sldId="317"/>
            <ac:picMk id="15" creationId="{EB895B4E-174E-6B5C-A3E6-201E90CC3D15}"/>
          </ac:picMkLst>
        </pc:picChg>
      </pc:sldChg>
      <pc:sldChg chg="addSp delSp modSp new mod ord setBg modClrScheme chgLayout">
        <pc:chgData name="Plante, Tamara" userId="1e39a4c0-42e3-4b18-a887-63f996cef558" providerId="ADAL" clId="{E91BCAED-AFE8-41B2-9D4E-90A19117F200}" dt="2024-05-06T04:29:42.155" v="3891" actId="478"/>
        <pc:sldMkLst>
          <pc:docMk/>
          <pc:sldMk cId="389201744" sldId="318"/>
        </pc:sldMkLst>
        <pc:spChg chg="mod ord">
          <ac:chgData name="Plante, Tamara" userId="1e39a4c0-42e3-4b18-a887-63f996cef558" providerId="ADAL" clId="{E91BCAED-AFE8-41B2-9D4E-90A19117F200}" dt="2024-05-06T00:36:29.108" v="1378" actId="20577"/>
          <ac:spMkLst>
            <pc:docMk/>
            <pc:sldMk cId="389201744" sldId="318"/>
            <ac:spMk id="2" creationId="{11011647-A633-1932-F41F-1A5B87B93D72}"/>
          </ac:spMkLst>
        </pc:spChg>
        <pc:spChg chg="del mod ord">
          <ac:chgData name="Plante, Tamara" userId="1e39a4c0-42e3-4b18-a887-63f996cef558" providerId="ADAL" clId="{E91BCAED-AFE8-41B2-9D4E-90A19117F200}" dt="2024-05-06T04:29:42.155" v="3891" actId="478"/>
          <ac:spMkLst>
            <pc:docMk/>
            <pc:sldMk cId="389201744" sldId="318"/>
            <ac:spMk id="3" creationId="{D2F9071A-474B-CA81-25C0-49236AE42432}"/>
          </ac:spMkLst>
        </pc:spChg>
        <pc:spChg chg="mod ord">
          <ac:chgData name="Plante, Tamara" userId="1e39a4c0-42e3-4b18-a887-63f996cef558" providerId="ADAL" clId="{E91BCAED-AFE8-41B2-9D4E-90A19117F200}" dt="2024-05-05T23:54:12.009" v="834" actId="700"/>
          <ac:spMkLst>
            <pc:docMk/>
            <pc:sldMk cId="389201744" sldId="318"/>
            <ac:spMk id="4" creationId="{B7AC04CD-F994-4F28-7271-8A540F03B215}"/>
          </ac:spMkLst>
        </pc:spChg>
        <pc:spChg chg="mod ord">
          <ac:chgData name="Plante, Tamara" userId="1e39a4c0-42e3-4b18-a887-63f996cef558" providerId="ADAL" clId="{E91BCAED-AFE8-41B2-9D4E-90A19117F200}" dt="2024-05-06T00:28:38.753" v="1209" actId="20577"/>
          <ac:spMkLst>
            <pc:docMk/>
            <pc:sldMk cId="389201744" sldId="318"/>
            <ac:spMk id="5" creationId="{42166DD1-6E39-22FE-B3D0-12B1DA6BC87F}"/>
          </ac:spMkLst>
        </pc:spChg>
        <pc:spChg chg="mod ord">
          <ac:chgData name="Plante, Tamara" userId="1e39a4c0-42e3-4b18-a887-63f996cef558" providerId="ADAL" clId="{E91BCAED-AFE8-41B2-9D4E-90A19117F200}" dt="2024-05-06T01:57:15.629" v="2265" actId="14100"/>
          <ac:spMkLst>
            <pc:docMk/>
            <pc:sldMk cId="389201744" sldId="318"/>
            <ac:spMk id="6" creationId="{9EDEB129-A7B9-CA1E-BB35-B14844B547E4}"/>
          </ac:spMkLst>
        </pc:spChg>
        <pc:spChg chg="add mod ord">
          <ac:chgData name="Plante, Tamara" userId="1e39a4c0-42e3-4b18-a887-63f996cef558" providerId="ADAL" clId="{E91BCAED-AFE8-41B2-9D4E-90A19117F200}" dt="2024-05-06T01:56:56.034" v="2260" actId="14100"/>
          <ac:spMkLst>
            <pc:docMk/>
            <pc:sldMk cId="389201744" sldId="318"/>
            <ac:spMk id="7" creationId="{0B3FA691-F034-68E2-D124-1393E8C513EA}"/>
          </ac:spMkLst>
        </pc:spChg>
        <pc:spChg chg="add mod ord">
          <ac:chgData name="Plante, Tamara" userId="1e39a4c0-42e3-4b18-a887-63f996cef558" providerId="ADAL" clId="{E91BCAED-AFE8-41B2-9D4E-90A19117F200}" dt="2024-05-06T01:57:10.838" v="2264" actId="14100"/>
          <ac:spMkLst>
            <pc:docMk/>
            <pc:sldMk cId="389201744" sldId="318"/>
            <ac:spMk id="9" creationId="{5F2D1494-5B0B-D243-CC4E-3A06AFB563E2}"/>
          </ac:spMkLst>
        </pc:spChg>
        <pc:spChg chg="add del mod">
          <ac:chgData name="Plante, Tamara" userId="1e39a4c0-42e3-4b18-a887-63f996cef558" providerId="ADAL" clId="{E91BCAED-AFE8-41B2-9D4E-90A19117F200}" dt="2024-05-06T01:57:03.348" v="2263" actId="478"/>
          <ac:spMkLst>
            <pc:docMk/>
            <pc:sldMk cId="389201744" sldId="318"/>
            <ac:spMk id="11" creationId="{3E145F17-FCA3-6DF1-598C-FC1C07A4BC96}"/>
          </ac:spMkLst>
        </pc:spChg>
        <pc:picChg chg="add mod">
          <ac:chgData name="Plante, Tamara" userId="1e39a4c0-42e3-4b18-a887-63f996cef558" providerId="ADAL" clId="{E91BCAED-AFE8-41B2-9D4E-90A19117F200}" dt="2024-05-06T00:35:27.587" v="1331" actId="1076"/>
          <ac:picMkLst>
            <pc:docMk/>
            <pc:sldMk cId="389201744" sldId="318"/>
            <ac:picMk id="8" creationId="{766506C2-C92F-05A7-693F-EB746567D715}"/>
          </ac:picMkLst>
        </pc:picChg>
        <pc:picChg chg="add mod">
          <ac:chgData name="Plante, Tamara" userId="1e39a4c0-42e3-4b18-a887-63f996cef558" providerId="ADAL" clId="{E91BCAED-AFE8-41B2-9D4E-90A19117F200}" dt="2024-05-06T01:17:24.913" v="1522"/>
          <ac:picMkLst>
            <pc:docMk/>
            <pc:sldMk cId="389201744" sldId="318"/>
            <ac:picMk id="10" creationId="{635CA262-471D-8349-59B9-9AF8304DD922}"/>
          </ac:picMkLst>
        </pc:picChg>
      </pc:sldChg>
      <pc:sldChg chg="addSp delSp modSp new del mod ord modClrScheme chgLayout">
        <pc:chgData name="Plante, Tamara" userId="1e39a4c0-42e3-4b18-a887-63f996cef558" providerId="ADAL" clId="{E91BCAED-AFE8-41B2-9D4E-90A19117F200}" dt="2024-05-05T23:38:31.491" v="772" actId="2696"/>
        <pc:sldMkLst>
          <pc:docMk/>
          <pc:sldMk cId="4227235194" sldId="318"/>
        </pc:sldMkLst>
        <pc:spChg chg="del mod ord">
          <ac:chgData name="Plante, Tamara" userId="1e39a4c0-42e3-4b18-a887-63f996cef558" providerId="ADAL" clId="{E91BCAED-AFE8-41B2-9D4E-90A19117F200}" dt="2024-05-05T23:20:23.828" v="372" actId="700"/>
          <ac:spMkLst>
            <pc:docMk/>
            <pc:sldMk cId="4227235194" sldId="318"/>
            <ac:spMk id="2" creationId="{7B98350E-F101-613F-AA87-46A99A0AAAD3}"/>
          </ac:spMkLst>
        </pc:spChg>
        <pc:spChg chg="mod ord">
          <ac:chgData name="Plante, Tamara" userId="1e39a4c0-42e3-4b18-a887-63f996cef558" providerId="ADAL" clId="{E91BCAED-AFE8-41B2-9D4E-90A19117F200}" dt="2024-05-05T23:20:23.828" v="372" actId="700"/>
          <ac:spMkLst>
            <pc:docMk/>
            <pc:sldMk cId="4227235194" sldId="318"/>
            <ac:spMk id="3" creationId="{6E9FAEF3-5F28-4B00-3873-D02BD84E51CB}"/>
          </ac:spMkLst>
        </pc:spChg>
        <pc:spChg chg="mod ord">
          <ac:chgData name="Plante, Tamara" userId="1e39a4c0-42e3-4b18-a887-63f996cef558" providerId="ADAL" clId="{E91BCAED-AFE8-41B2-9D4E-90A19117F200}" dt="2024-05-05T23:20:23.828" v="372" actId="700"/>
          <ac:spMkLst>
            <pc:docMk/>
            <pc:sldMk cId="4227235194" sldId="318"/>
            <ac:spMk id="4" creationId="{6662763D-0DCB-EA7E-7240-10F863A34DC3}"/>
          </ac:spMkLst>
        </pc:spChg>
        <pc:spChg chg="del mod ord">
          <ac:chgData name="Plante, Tamara" userId="1e39a4c0-42e3-4b18-a887-63f996cef558" providerId="ADAL" clId="{E91BCAED-AFE8-41B2-9D4E-90A19117F200}" dt="2024-05-05T23:20:23.828" v="372" actId="700"/>
          <ac:spMkLst>
            <pc:docMk/>
            <pc:sldMk cId="4227235194" sldId="318"/>
            <ac:spMk id="5" creationId="{C77431B2-9978-0571-4031-CEA93CEEB2F0}"/>
          </ac:spMkLst>
        </pc:spChg>
        <pc:spChg chg="del mod ord">
          <ac:chgData name="Plante, Tamara" userId="1e39a4c0-42e3-4b18-a887-63f996cef558" providerId="ADAL" clId="{E91BCAED-AFE8-41B2-9D4E-90A19117F200}" dt="2024-05-05T23:20:23.828" v="372" actId="700"/>
          <ac:spMkLst>
            <pc:docMk/>
            <pc:sldMk cId="4227235194" sldId="318"/>
            <ac:spMk id="6" creationId="{FAD8AF69-2671-4B0B-030D-EABBBE0457F5}"/>
          </ac:spMkLst>
        </pc:spChg>
        <pc:spChg chg="del mod ord">
          <ac:chgData name="Plante, Tamara" userId="1e39a4c0-42e3-4b18-a887-63f996cef558" providerId="ADAL" clId="{E91BCAED-AFE8-41B2-9D4E-90A19117F200}" dt="2024-05-05T23:20:23.828" v="372" actId="700"/>
          <ac:spMkLst>
            <pc:docMk/>
            <pc:sldMk cId="4227235194" sldId="318"/>
            <ac:spMk id="7" creationId="{B1989691-64E0-D105-E730-51136BCEB860}"/>
          </ac:spMkLst>
        </pc:spChg>
        <pc:spChg chg="del mod ord">
          <ac:chgData name="Plante, Tamara" userId="1e39a4c0-42e3-4b18-a887-63f996cef558" providerId="ADAL" clId="{E91BCAED-AFE8-41B2-9D4E-90A19117F200}" dt="2024-05-05T23:20:23.828" v="372" actId="700"/>
          <ac:spMkLst>
            <pc:docMk/>
            <pc:sldMk cId="4227235194" sldId="318"/>
            <ac:spMk id="8" creationId="{77019124-45C7-32AD-81F2-9865B6095A82}"/>
          </ac:spMkLst>
        </pc:spChg>
        <pc:spChg chg="add mod ord">
          <ac:chgData name="Plante, Tamara" userId="1e39a4c0-42e3-4b18-a887-63f996cef558" providerId="ADAL" clId="{E91BCAED-AFE8-41B2-9D4E-90A19117F200}" dt="2024-05-05T23:22:00.878" v="390" actId="20577"/>
          <ac:spMkLst>
            <pc:docMk/>
            <pc:sldMk cId="4227235194" sldId="318"/>
            <ac:spMk id="9" creationId="{C7F932D4-5089-781D-79C5-63F6E9CB8394}"/>
          </ac:spMkLst>
        </pc:spChg>
        <pc:spChg chg="add mod ord">
          <ac:chgData name="Plante, Tamara" userId="1e39a4c0-42e3-4b18-a887-63f996cef558" providerId="ADAL" clId="{E91BCAED-AFE8-41B2-9D4E-90A19117F200}" dt="2024-05-05T23:22:15.225" v="402" actId="20577"/>
          <ac:spMkLst>
            <pc:docMk/>
            <pc:sldMk cId="4227235194" sldId="318"/>
            <ac:spMk id="10" creationId="{A1777815-E695-01CC-D2AB-25F1A814E16D}"/>
          </ac:spMkLst>
        </pc:spChg>
        <pc:spChg chg="add mod ord">
          <ac:chgData name="Plante, Tamara" userId="1e39a4c0-42e3-4b18-a887-63f996cef558" providerId="ADAL" clId="{E91BCAED-AFE8-41B2-9D4E-90A19117F200}" dt="2024-05-05T23:23:06.562" v="432" actId="20577"/>
          <ac:spMkLst>
            <pc:docMk/>
            <pc:sldMk cId="4227235194" sldId="318"/>
            <ac:spMk id="11" creationId="{F8CCBB91-DD83-497E-7185-A0A13F6959A4}"/>
          </ac:spMkLst>
        </pc:spChg>
        <pc:spChg chg="add mod ord">
          <ac:chgData name="Plante, Tamara" userId="1e39a4c0-42e3-4b18-a887-63f996cef558" providerId="ADAL" clId="{E91BCAED-AFE8-41B2-9D4E-90A19117F200}" dt="2024-05-05T23:22:43.138" v="426" actId="20577"/>
          <ac:spMkLst>
            <pc:docMk/>
            <pc:sldMk cId="4227235194" sldId="318"/>
            <ac:spMk id="12" creationId="{FF6995FA-63DC-44F1-48A1-8EC0518E14D6}"/>
          </ac:spMkLst>
        </pc:spChg>
        <pc:spChg chg="add mod ord">
          <ac:chgData name="Plante, Tamara" userId="1e39a4c0-42e3-4b18-a887-63f996cef558" providerId="ADAL" clId="{E91BCAED-AFE8-41B2-9D4E-90A19117F200}" dt="2024-05-05T23:22:24.537" v="421" actId="20577"/>
          <ac:spMkLst>
            <pc:docMk/>
            <pc:sldMk cId="4227235194" sldId="318"/>
            <ac:spMk id="13" creationId="{FA74D24D-BA92-0370-FCD2-A38B690BE0DC}"/>
          </ac:spMkLst>
        </pc:spChg>
        <pc:spChg chg="add mod ord">
          <ac:chgData name="Plante, Tamara" userId="1e39a4c0-42e3-4b18-a887-63f996cef558" providerId="ADAL" clId="{E91BCAED-AFE8-41B2-9D4E-90A19117F200}" dt="2024-05-05T23:35:26.569" v="759" actId="20577"/>
          <ac:spMkLst>
            <pc:docMk/>
            <pc:sldMk cId="4227235194" sldId="318"/>
            <ac:spMk id="14" creationId="{D491A509-B1E1-EFCB-D32C-ECF54B9A64DD}"/>
          </ac:spMkLst>
        </pc:spChg>
        <pc:picChg chg="add mod">
          <ac:chgData name="Plante, Tamara" userId="1e39a4c0-42e3-4b18-a887-63f996cef558" providerId="ADAL" clId="{E91BCAED-AFE8-41B2-9D4E-90A19117F200}" dt="2024-05-05T23:22:43.790" v="427"/>
          <ac:picMkLst>
            <pc:docMk/>
            <pc:sldMk cId="4227235194" sldId="318"/>
            <ac:picMk id="15" creationId="{92A53CE3-2FCB-77F7-1D32-1CA0BD0422B1}"/>
          </ac:picMkLst>
        </pc:picChg>
        <pc:picChg chg="add mod">
          <ac:chgData name="Plante, Tamara" userId="1e39a4c0-42e3-4b18-a887-63f996cef558" providerId="ADAL" clId="{E91BCAED-AFE8-41B2-9D4E-90A19117F200}" dt="2024-05-05T23:23:06.793" v="433"/>
          <ac:picMkLst>
            <pc:docMk/>
            <pc:sldMk cId="4227235194" sldId="318"/>
            <ac:picMk id="16" creationId="{CD4CC273-2A8A-5968-8393-875F5127DC06}"/>
          </ac:picMkLst>
        </pc:picChg>
        <pc:picChg chg="add mod">
          <ac:chgData name="Plante, Tamara" userId="1e39a4c0-42e3-4b18-a887-63f996cef558" providerId="ADAL" clId="{E91BCAED-AFE8-41B2-9D4E-90A19117F200}" dt="2024-05-05T23:36:48.714" v="760"/>
          <ac:picMkLst>
            <pc:docMk/>
            <pc:sldMk cId="4227235194" sldId="318"/>
            <ac:picMk id="17" creationId="{5BC02F10-F0B4-1BD1-CD4D-7B258E4F5717}"/>
          </ac:picMkLst>
        </pc:picChg>
      </pc:sldChg>
      <pc:sldChg chg="addSp delSp modSp new del mod modClrScheme chgLayout">
        <pc:chgData name="Plante, Tamara" userId="1e39a4c0-42e3-4b18-a887-63f996cef558" providerId="ADAL" clId="{E91BCAED-AFE8-41B2-9D4E-90A19117F200}" dt="2024-05-05T23:28:09.792" v="471" actId="2696"/>
        <pc:sldMkLst>
          <pc:docMk/>
          <pc:sldMk cId="2141201142" sldId="319"/>
        </pc:sldMkLst>
        <pc:spChg chg="del mod ord">
          <ac:chgData name="Plante, Tamara" userId="1e39a4c0-42e3-4b18-a887-63f996cef558" providerId="ADAL" clId="{E91BCAED-AFE8-41B2-9D4E-90A19117F200}" dt="2024-05-05T23:24:31.872" v="438" actId="700"/>
          <ac:spMkLst>
            <pc:docMk/>
            <pc:sldMk cId="2141201142" sldId="319"/>
            <ac:spMk id="2" creationId="{B5355D7D-AE37-7ED3-81BF-6FE7F877ABFE}"/>
          </ac:spMkLst>
        </pc:spChg>
        <pc:spChg chg="del mod ord">
          <ac:chgData name="Plante, Tamara" userId="1e39a4c0-42e3-4b18-a887-63f996cef558" providerId="ADAL" clId="{E91BCAED-AFE8-41B2-9D4E-90A19117F200}" dt="2024-05-05T23:24:31.872" v="438" actId="700"/>
          <ac:spMkLst>
            <pc:docMk/>
            <pc:sldMk cId="2141201142" sldId="319"/>
            <ac:spMk id="3" creationId="{BF06E297-C6AA-35E5-D245-7E07F5B97EAC}"/>
          </ac:spMkLst>
        </pc:spChg>
        <pc:spChg chg="del mod ord">
          <ac:chgData name="Plante, Tamara" userId="1e39a4c0-42e3-4b18-a887-63f996cef558" providerId="ADAL" clId="{E91BCAED-AFE8-41B2-9D4E-90A19117F200}" dt="2024-05-05T23:24:31.872" v="438" actId="700"/>
          <ac:spMkLst>
            <pc:docMk/>
            <pc:sldMk cId="2141201142" sldId="319"/>
            <ac:spMk id="4" creationId="{836EE8E1-F69A-DDE1-2E87-0B18DFA1C846}"/>
          </ac:spMkLst>
        </pc:spChg>
        <pc:spChg chg="mod ord">
          <ac:chgData name="Plante, Tamara" userId="1e39a4c0-42e3-4b18-a887-63f996cef558" providerId="ADAL" clId="{E91BCAED-AFE8-41B2-9D4E-90A19117F200}" dt="2024-05-05T23:24:31.872" v="438" actId="700"/>
          <ac:spMkLst>
            <pc:docMk/>
            <pc:sldMk cId="2141201142" sldId="319"/>
            <ac:spMk id="5" creationId="{191243F0-1551-4B77-537F-B9E736274B5A}"/>
          </ac:spMkLst>
        </pc:spChg>
        <pc:spChg chg="mod ord">
          <ac:chgData name="Plante, Tamara" userId="1e39a4c0-42e3-4b18-a887-63f996cef558" providerId="ADAL" clId="{E91BCAED-AFE8-41B2-9D4E-90A19117F200}" dt="2024-05-05T23:24:31.872" v="438" actId="700"/>
          <ac:spMkLst>
            <pc:docMk/>
            <pc:sldMk cId="2141201142" sldId="319"/>
            <ac:spMk id="6" creationId="{AFD37CA9-8FDE-D911-7A23-08E0A1812A1C}"/>
          </ac:spMkLst>
        </pc:spChg>
        <pc:spChg chg="add mod ord">
          <ac:chgData name="Plante, Tamara" userId="1e39a4c0-42e3-4b18-a887-63f996cef558" providerId="ADAL" clId="{E91BCAED-AFE8-41B2-9D4E-90A19117F200}" dt="2024-05-05T23:24:31.872" v="438" actId="700"/>
          <ac:spMkLst>
            <pc:docMk/>
            <pc:sldMk cId="2141201142" sldId="319"/>
            <ac:spMk id="7" creationId="{57BCCDDF-6B3A-B3F7-D3FB-2A8D91134A9C}"/>
          </ac:spMkLst>
        </pc:spChg>
        <pc:spChg chg="add del mod ord">
          <ac:chgData name="Plante, Tamara" userId="1e39a4c0-42e3-4b18-a887-63f996cef558" providerId="ADAL" clId="{E91BCAED-AFE8-41B2-9D4E-90A19117F200}" dt="2024-05-05T23:25:34.942" v="451"/>
          <ac:spMkLst>
            <pc:docMk/>
            <pc:sldMk cId="2141201142" sldId="319"/>
            <ac:spMk id="8" creationId="{23605D74-54BA-7DA5-88D2-68E9BFAFBB86}"/>
          </ac:spMkLst>
        </pc:spChg>
        <pc:spChg chg="add mod ord">
          <ac:chgData name="Plante, Tamara" userId="1e39a4c0-42e3-4b18-a887-63f996cef558" providerId="ADAL" clId="{E91BCAED-AFE8-41B2-9D4E-90A19117F200}" dt="2024-05-05T23:24:31.872" v="438" actId="700"/>
          <ac:spMkLst>
            <pc:docMk/>
            <pc:sldMk cId="2141201142" sldId="319"/>
            <ac:spMk id="9" creationId="{C9C0017D-8804-9335-82ED-237713E74034}"/>
          </ac:spMkLst>
        </pc:spChg>
        <pc:spChg chg="add mod ord">
          <ac:chgData name="Plante, Tamara" userId="1e39a4c0-42e3-4b18-a887-63f996cef558" providerId="ADAL" clId="{E91BCAED-AFE8-41B2-9D4E-90A19117F200}" dt="2024-05-05T23:24:31.872" v="438" actId="700"/>
          <ac:spMkLst>
            <pc:docMk/>
            <pc:sldMk cId="2141201142" sldId="319"/>
            <ac:spMk id="10" creationId="{7B7A4317-C0F4-604F-83EC-B4EE267DA312}"/>
          </ac:spMkLst>
        </pc:spChg>
        <pc:spChg chg="add mod ord">
          <ac:chgData name="Plante, Tamara" userId="1e39a4c0-42e3-4b18-a887-63f996cef558" providerId="ADAL" clId="{E91BCAED-AFE8-41B2-9D4E-90A19117F200}" dt="2024-05-05T23:24:31.872" v="438" actId="700"/>
          <ac:spMkLst>
            <pc:docMk/>
            <pc:sldMk cId="2141201142" sldId="319"/>
            <ac:spMk id="11" creationId="{DCDDC864-1A8F-9F54-DCA0-96430823255D}"/>
          </ac:spMkLst>
        </pc:spChg>
        <pc:spChg chg="add mod ord">
          <ac:chgData name="Plante, Tamara" userId="1e39a4c0-42e3-4b18-a887-63f996cef558" providerId="ADAL" clId="{E91BCAED-AFE8-41B2-9D4E-90A19117F200}" dt="2024-05-05T23:24:31.872" v="438" actId="700"/>
          <ac:spMkLst>
            <pc:docMk/>
            <pc:sldMk cId="2141201142" sldId="319"/>
            <ac:spMk id="12" creationId="{9C26C5A9-2C21-DC19-D60F-CDFD67500C50}"/>
          </ac:spMkLst>
        </pc:spChg>
        <pc:spChg chg="add del mod">
          <ac:chgData name="Plante, Tamara" userId="1e39a4c0-42e3-4b18-a887-63f996cef558" providerId="ADAL" clId="{E91BCAED-AFE8-41B2-9D4E-90A19117F200}" dt="2024-05-05T23:27:26.952" v="467" actId="478"/>
          <ac:spMkLst>
            <pc:docMk/>
            <pc:sldMk cId="2141201142" sldId="319"/>
            <ac:spMk id="17" creationId="{F4315639-A19E-598C-4DBF-B40193EDDAE5}"/>
          </ac:spMkLst>
        </pc:spChg>
        <pc:picChg chg="add mod">
          <ac:chgData name="Plante, Tamara" userId="1e39a4c0-42e3-4b18-a887-63f996cef558" providerId="ADAL" clId="{E91BCAED-AFE8-41B2-9D4E-90A19117F200}" dt="2024-05-05T23:25:00.065" v="440"/>
          <ac:picMkLst>
            <pc:docMk/>
            <pc:sldMk cId="2141201142" sldId="319"/>
            <ac:picMk id="13" creationId="{97B9C6D8-DCD3-C670-1E17-37A1E4675AE8}"/>
          </ac:picMkLst>
        </pc:picChg>
        <pc:picChg chg="add del mod">
          <ac:chgData name="Plante, Tamara" userId="1e39a4c0-42e3-4b18-a887-63f996cef558" providerId="ADAL" clId="{E91BCAED-AFE8-41B2-9D4E-90A19117F200}" dt="2024-05-05T23:25:28.740" v="450" actId="21"/>
          <ac:picMkLst>
            <pc:docMk/>
            <pc:sldMk cId="2141201142" sldId="319"/>
            <ac:picMk id="14" creationId="{AB713844-4024-6A7B-B7D9-BBA2DCDF4EFF}"/>
          </ac:picMkLst>
        </pc:picChg>
        <pc:picChg chg="add del mod modCrop">
          <ac:chgData name="Plante, Tamara" userId="1e39a4c0-42e3-4b18-a887-63f996cef558" providerId="ADAL" clId="{E91BCAED-AFE8-41B2-9D4E-90A19117F200}" dt="2024-05-05T23:27:00.850" v="459" actId="478"/>
          <ac:picMkLst>
            <pc:docMk/>
            <pc:sldMk cId="2141201142" sldId="319"/>
            <ac:picMk id="15" creationId="{AB713844-4024-6A7B-B7D9-BBA2DCDF4EFF}"/>
          </ac:picMkLst>
        </pc:picChg>
      </pc:sldChg>
      <pc:sldChg chg="addSp delSp modSp new del mod ord">
        <pc:chgData name="Plante, Tamara" userId="1e39a4c0-42e3-4b18-a887-63f996cef558" providerId="ADAL" clId="{E91BCAED-AFE8-41B2-9D4E-90A19117F200}" dt="2024-05-06T01:36:34.111" v="2022" actId="2696"/>
        <pc:sldMkLst>
          <pc:docMk/>
          <pc:sldMk cId="3150470059" sldId="319"/>
        </pc:sldMkLst>
        <pc:spChg chg="mod">
          <ac:chgData name="Plante, Tamara" userId="1e39a4c0-42e3-4b18-a887-63f996cef558" providerId="ADAL" clId="{E91BCAED-AFE8-41B2-9D4E-90A19117F200}" dt="2024-05-06T01:24:41.897" v="1676" actId="5793"/>
          <ac:spMkLst>
            <pc:docMk/>
            <pc:sldMk cId="3150470059" sldId="319"/>
            <ac:spMk id="2" creationId="{2920E9BA-D809-6CC2-5CB0-4EA214E4C25B}"/>
          </ac:spMkLst>
        </pc:spChg>
        <pc:spChg chg="del">
          <ac:chgData name="Plante, Tamara" userId="1e39a4c0-42e3-4b18-a887-63f996cef558" providerId="ADAL" clId="{E91BCAED-AFE8-41B2-9D4E-90A19117F200}" dt="2024-05-06T01:20:08.156" v="1530"/>
          <ac:spMkLst>
            <pc:docMk/>
            <pc:sldMk cId="3150470059" sldId="319"/>
            <ac:spMk id="5" creationId="{B5D19086-DB7F-2641-1C0D-F1653DB4BB25}"/>
          </ac:spMkLst>
        </pc:spChg>
        <pc:spChg chg="del">
          <ac:chgData name="Plante, Tamara" userId="1e39a4c0-42e3-4b18-a887-63f996cef558" providerId="ADAL" clId="{E91BCAED-AFE8-41B2-9D4E-90A19117F200}" dt="2024-05-06T01:19:56.810" v="1527"/>
          <ac:spMkLst>
            <pc:docMk/>
            <pc:sldMk cId="3150470059" sldId="319"/>
            <ac:spMk id="6" creationId="{EDBCA919-0BA0-9A30-8A22-EA1C6591DEDC}"/>
          </ac:spMkLst>
        </pc:spChg>
        <pc:spChg chg="add del">
          <ac:chgData name="Plante, Tamara" userId="1e39a4c0-42e3-4b18-a887-63f996cef558" providerId="ADAL" clId="{E91BCAED-AFE8-41B2-9D4E-90A19117F200}" dt="2024-05-06T01:22:57.642" v="1546" actId="478"/>
          <ac:spMkLst>
            <pc:docMk/>
            <pc:sldMk cId="3150470059" sldId="319"/>
            <ac:spMk id="11" creationId="{03F720D4-1D76-ADBF-937A-290809C6464A}"/>
          </ac:spMkLst>
        </pc:spChg>
        <pc:spChg chg="add mod ord">
          <ac:chgData name="Plante, Tamara" userId="1e39a4c0-42e3-4b18-a887-63f996cef558" providerId="ADAL" clId="{E91BCAED-AFE8-41B2-9D4E-90A19117F200}" dt="2024-05-06T01:26:46.766" v="1690" actId="14100"/>
          <ac:spMkLst>
            <pc:docMk/>
            <pc:sldMk cId="3150470059" sldId="319"/>
            <ac:spMk id="12" creationId="{1CB19F03-0C1F-6A83-C9D3-04D2EF8B2389}"/>
          </ac:spMkLst>
        </pc:spChg>
        <pc:picChg chg="add mod">
          <ac:chgData name="Plante, Tamara" userId="1e39a4c0-42e3-4b18-a887-63f996cef558" providerId="ADAL" clId="{E91BCAED-AFE8-41B2-9D4E-90A19117F200}" dt="2024-05-06T01:26:42.582" v="1689" actId="1076"/>
          <ac:picMkLst>
            <pc:docMk/>
            <pc:sldMk cId="3150470059" sldId="319"/>
            <ac:picMk id="8" creationId="{AA60CDAC-CE31-F508-53AA-93C1CD1D4AE2}"/>
          </ac:picMkLst>
        </pc:picChg>
        <pc:picChg chg="add mod">
          <ac:chgData name="Plante, Tamara" userId="1e39a4c0-42e3-4b18-a887-63f996cef558" providerId="ADAL" clId="{E91BCAED-AFE8-41B2-9D4E-90A19117F200}" dt="2024-05-06T01:26:08.835" v="1686" actId="1076"/>
          <ac:picMkLst>
            <pc:docMk/>
            <pc:sldMk cId="3150470059" sldId="319"/>
            <ac:picMk id="10" creationId="{85EF58A9-FACC-BD5C-163E-8D00142F6671}"/>
          </ac:picMkLst>
        </pc:picChg>
      </pc:sldChg>
      <pc:sldChg chg="addSp delSp modSp new mod ord modClrScheme chgLayout">
        <pc:chgData name="Plante, Tamara" userId="1e39a4c0-42e3-4b18-a887-63f996cef558" providerId="ADAL" clId="{E91BCAED-AFE8-41B2-9D4E-90A19117F200}" dt="2024-05-06T02:44:08.753" v="2626" actId="20577"/>
        <pc:sldMkLst>
          <pc:docMk/>
          <pc:sldMk cId="631007410" sldId="320"/>
        </pc:sldMkLst>
        <pc:spChg chg="del mod ord">
          <ac:chgData name="Plante, Tamara" userId="1e39a4c0-42e3-4b18-a887-63f996cef558" providerId="ADAL" clId="{E91BCAED-AFE8-41B2-9D4E-90A19117F200}" dt="2024-05-06T01:27:17.807" v="1694" actId="700"/>
          <ac:spMkLst>
            <pc:docMk/>
            <pc:sldMk cId="631007410" sldId="320"/>
            <ac:spMk id="2" creationId="{C3CF5CA5-4361-AB7B-E41F-836E6EF0A48A}"/>
          </ac:spMkLst>
        </pc:spChg>
        <pc:spChg chg="mod ord">
          <ac:chgData name="Plante, Tamara" userId="1e39a4c0-42e3-4b18-a887-63f996cef558" providerId="ADAL" clId="{E91BCAED-AFE8-41B2-9D4E-90A19117F200}" dt="2024-05-06T01:36:01.135" v="2021" actId="20577"/>
          <ac:spMkLst>
            <pc:docMk/>
            <pc:sldMk cId="631007410" sldId="320"/>
            <ac:spMk id="3" creationId="{91FD01CA-EEBA-738A-2231-1A990F875C27}"/>
          </ac:spMkLst>
        </pc:spChg>
        <pc:spChg chg="mod ord">
          <ac:chgData name="Plante, Tamara" userId="1e39a4c0-42e3-4b18-a887-63f996cef558" providerId="ADAL" clId="{E91BCAED-AFE8-41B2-9D4E-90A19117F200}" dt="2024-05-06T01:27:26.453" v="1695" actId="700"/>
          <ac:spMkLst>
            <pc:docMk/>
            <pc:sldMk cId="631007410" sldId="320"/>
            <ac:spMk id="4" creationId="{04B4B10A-3873-7F64-D999-43153FD07B09}"/>
          </ac:spMkLst>
        </pc:spChg>
        <pc:spChg chg="del mod ord">
          <ac:chgData name="Plante, Tamara" userId="1e39a4c0-42e3-4b18-a887-63f996cef558" providerId="ADAL" clId="{E91BCAED-AFE8-41B2-9D4E-90A19117F200}" dt="2024-05-06T01:27:17.807" v="1694" actId="700"/>
          <ac:spMkLst>
            <pc:docMk/>
            <pc:sldMk cId="631007410" sldId="320"/>
            <ac:spMk id="5" creationId="{FC686423-7A16-50A8-E95F-6D69F6B9E94E}"/>
          </ac:spMkLst>
        </pc:spChg>
        <pc:spChg chg="del mod ord">
          <ac:chgData name="Plante, Tamara" userId="1e39a4c0-42e3-4b18-a887-63f996cef558" providerId="ADAL" clId="{E91BCAED-AFE8-41B2-9D4E-90A19117F200}" dt="2024-05-06T01:27:17.807" v="1694" actId="700"/>
          <ac:spMkLst>
            <pc:docMk/>
            <pc:sldMk cId="631007410" sldId="320"/>
            <ac:spMk id="6" creationId="{835D1D30-6C1F-9800-7BAC-92AE64DA531F}"/>
          </ac:spMkLst>
        </pc:spChg>
        <pc:spChg chg="add del mod ord">
          <ac:chgData name="Plante, Tamara" userId="1e39a4c0-42e3-4b18-a887-63f996cef558" providerId="ADAL" clId="{E91BCAED-AFE8-41B2-9D4E-90A19117F200}" dt="2024-05-06T01:27:26.453" v="1695" actId="700"/>
          <ac:spMkLst>
            <pc:docMk/>
            <pc:sldMk cId="631007410" sldId="320"/>
            <ac:spMk id="7" creationId="{B3814C64-23D3-2E78-AE7A-0ADC5D4EE884}"/>
          </ac:spMkLst>
        </pc:spChg>
        <pc:spChg chg="add del mod ord">
          <ac:chgData name="Plante, Tamara" userId="1e39a4c0-42e3-4b18-a887-63f996cef558" providerId="ADAL" clId="{E91BCAED-AFE8-41B2-9D4E-90A19117F200}" dt="2024-05-06T01:27:26.453" v="1695" actId="700"/>
          <ac:spMkLst>
            <pc:docMk/>
            <pc:sldMk cId="631007410" sldId="320"/>
            <ac:spMk id="8" creationId="{2B7D5084-3A18-2BEE-30A9-601601D324AB}"/>
          </ac:spMkLst>
        </pc:spChg>
        <pc:spChg chg="add del mod ord">
          <ac:chgData name="Plante, Tamara" userId="1e39a4c0-42e3-4b18-a887-63f996cef558" providerId="ADAL" clId="{E91BCAED-AFE8-41B2-9D4E-90A19117F200}" dt="2024-05-06T01:27:26.453" v="1695" actId="700"/>
          <ac:spMkLst>
            <pc:docMk/>
            <pc:sldMk cId="631007410" sldId="320"/>
            <ac:spMk id="9" creationId="{C3B61B2A-CCB0-8611-C122-34E591155B47}"/>
          </ac:spMkLst>
        </pc:spChg>
        <pc:spChg chg="add del mod ord">
          <ac:chgData name="Plante, Tamara" userId="1e39a4c0-42e3-4b18-a887-63f996cef558" providerId="ADAL" clId="{E91BCAED-AFE8-41B2-9D4E-90A19117F200}" dt="2024-05-06T01:27:26.453" v="1695" actId="700"/>
          <ac:spMkLst>
            <pc:docMk/>
            <pc:sldMk cId="631007410" sldId="320"/>
            <ac:spMk id="10" creationId="{9543BB68-4549-4140-C81F-D0414562F75F}"/>
          </ac:spMkLst>
        </pc:spChg>
        <pc:spChg chg="add mod ord">
          <ac:chgData name="Plante, Tamara" userId="1e39a4c0-42e3-4b18-a887-63f996cef558" providerId="ADAL" clId="{E91BCAED-AFE8-41B2-9D4E-90A19117F200}" dt="2024-05-06T02:44:08.753" v="2626" actId="20577"/>
          <ac:spMkLst>
            <pc:docMk/>
            <pc:sldMk cId="631007410" sldId="320"/>
            <ac:spMk id="11" creationId="{77162B02-DAC3-0D37-E4CD-77D79BD9F7CF}"/>
          </ac:spMkLst>
        </pc:spChg>
        <pc:spChg chg="add mod ord">
          <ac:chgData name="Plante, Tamara" userId="1e39a4c0-42e3-4b18-a887-63f996cef558" providerId="ADAL" clId="{E91BCAED-AFE8-41B2-9D4E-90A19117F200}" dt="2024-05-06T01:28:25.792" v="1737" actId="207"/>
          <ac:spMkLst>
            <pc:docMk/>
            <pc:sldMk cId="631007410" sldId="320"/>
            <ac:spMk id="12" creationId="{4A97720C-8111-E2E7-0383-217EC0F84453}"/>
          </ac:spMkLst>
        </pc:spChg>
        <pc:spChg chg="add del mod ord">
          <ac:chgData name="Plante, Tamara" userId="1e39a4c0-42e3-4b18-a887-63f996cef558" providerId="ADAL" clId="{E91BCAED-AFE8-41B2-9D4E-90A19117F200}" dt="2024-05-06T01:28:06.190" v="1732" actId="478"/>
          <ac:spMkLst>
            <pc:docMk/>
            <pc:sldMk cId="631007410" sldId="320"/>
            <ac:spMk id="13" creationId="{58AF0B84-5288-BEAE-3EBA-834B72725D81}"/>
          </ac:spMkLst>
        </pc:spChg>
        <pc:spChg chg="add mod ord">
          <ac:chgData name="Plante, Tamara" userId="1e39a4c0-42e3-4b18-a887-63f996cef558" providerId="ADAL" clId="{E91BCAED-AFE8-41B2-9D4E-90A19117F200}" dt="2024-05-06T01:28:23.471" v="1736" actId="207"/>
          <ac:spMkLst>
            <pc:docMk/>
            <pc:sldMk cId="631007410" sldId="320"/>
            <ac:spMk id="14" creationId="{4A8ED2D0-D8B7-E7A8-C244-BD0569CC347F}"/>
          </ac:spMkLst>
        </pc:spChg>
        <pc:spChg chg="add del mod ord">
          <ac:chgData name="Plante, Tamara" userId="1e39a4c0-42e3-4b18-a887-63f996cef558" providerId="ADAL" clId="{E91BCAED-AFE8-41B2-9D4E-90A19117F200}" dt="2024-05-06T01:27:59.074" v="1730" actId="478"/>
          <ac:spMkLst>
            <pc:docMk/>
            <pc:sldMk cId="631007410" sldId="320"/>
            <ac:spMk id="15" creationId="{E5CB4B13-5AE0-A281-B2A3-CE960EE72215}"/>
          </ac:spMkLst>
        </pc:spChg>
        <pc:spChg chg="add mod ord">
          <ac:chgData name="Plante, Tamara" userId="1e39a4c0-42e3-4b18-a887-63f996cef558" providerId="ADAL" clId="{E91BCAED-AFE8-41B2-9D4E-90A19117F200}" dt="2024-05-06T01:28:19.086" v="1735" actId="167"/>
          <ac:spMkLst>
            <pc:docMk/>
            <pc:sldMk cId="631007410" sldId="320"/>
            <ac:spMk id="18" creationId="{EA098B78-6E32-C8A2-C2B3-975C57B937EF}"/>
          </ac:spMkLst>
        </pc:spChg>
        <pc:spChg chg="add mod">
          <ac:chgData name="Plante, Tamara" userId="1e39a4c0-42e3-4b18-a887-63f996cef558" providerId="ADAL" clId="{E91BCAED-AFE8-41B2-9D4E-90A19117F200}" dt="2024-05-06T02:35:31.529" v="2544"/>
          <ac:spMkLst>
            <pc:docMk/>
            <pc:sldMk cId="631007410" sldId="320"/>
            <ac:spMk id="20" creationId="{0D2E2141-E521-97BE-BB9A-D8508D89668E}"/>
          </ac:spMkLst>
        </pc:spChg>
        <pc:spChg chg="add mod">
          <ac:chgData name="Plante, Tamara" userId="1e39a4c0-42e3-4b18-a887-63f996cef558" providerId="ADAL" clId="{E91BCAED-AFE8-41B2-9D4E-90A19117F200}" dt="2024-05-06T02:35:31.529" v="2544"/>
          <ac:spMkLst>
            <pc:docMk/>
            <pc:sldMk cId="631007410" sldId="320"/>
            <ac:spMk id="21" creationId="{9396856A-94EA-FD9D-ACDB-0B629783049D}"/>
          </ac:spMkLst>
        </pc:spChg>
        <pc:spChg chg="add mod">
          <ac:chgData name="Plante, Tamara" userId="1e39a4c0-42e3-4b18-a887-63f996cef558" providerId="ADAL" clId="{E91BCAED-AFE8-41B2-9D4E-90A19117F200}" dt="2024-05-06T02:40:35.291" v="2615" actId="13926"/>
          <ac:spMkLst>
            <pc:docMk/>
            <pc:sldMk cId="631007410" sldId="320"/>
            <ac:spMk id="22" creationId="{031ADA20-132B-C21B-5095-CAF9AC97BB94}"/>
          </ac:spMkLst>
        </pc:spChg>
        <pc:spChg chg="add mod">
          <ac:chgData name="Plante, Tamara" userId="1e39a4c0-42e3-4b18-a887-63f996cef558" providerId="ADAL" clId="{E91BCAED-AFE8-41B2-9D4E-90A19117F200}" dt="2024-05-06T02:41:20.235" v="2623" actId="13926"/>
          <ac:spMkLst>
            <pc:docMk/>
            <pc:sldMk cId="631007410" sldId="320"/>
            <ac:spMk id="23" creationId="{198ED888-D0CF-7880-EC55-F6E660C933EE}"/>
          </ac:spMkLst>
        </pc:spChg>
        <pc:picChg chg="add del mod">
          <ac:chgData name="Plante, Tamara" userId="1e39a4c0-42e3-4b18-a887-63f996cef558" providerId="ADAL" clId="{E91BCAED-AFE8-41B2-9D4E-90A19117F200}" dt="2024-05-06T02:36:07.603" v="2550" actId="478"/>
          <ac:picMkLst>
            <pc:docMk/>
            <pc:sldMk cId="631007410" sldId="320"/>
            <ac:picMk id="16" creationId="{E38F4261-B29E-4A53-B2E9-338BD128EAA2}"/>
          </ac:picMkLst>
        </pc:picChg>
        <pc:picChg chg="add del mod">
          <ac:chgData name="Plante, Tamara" userId="1e39a4c0-42e3-4b18-a887-63f996cef558" providerId="ADAL" clId="{E91BCAED-AFE8-41B2-9D4E-90A19117F200}" dt="2024-05-06T02:37:12.917" v="2575" actId="478"/>
          <ac:picMkLst>
            <pc:docMk/>
            <pc:sldMk cId="631007410" sldId="320"/>
            <ac:picMk id="17" creationId="{08E7E27F-06BF-B92D-B513-516045FA0A05}"/>
          </ac:picMkLst>
        </pc:picChg>
        <pc:picChg chg="add mod">
          <ac:chgData name="Plante, Tamara" userId="1e39a4c0-42e3-4b18-a887-63f996cef558" providerId="ADAL" clId="{E91BCAED-AFE8-41B2-9D4E-90A19117F200}" dt="2024-05-06T01:38:27.859" v="2054"/>
          <ac:picMkLst>
            <pc:docMk/>
            <pc:sldMk cId="631007410" sldId="320"/>
            <ac:picMk id="19" creationId="{B68F8460-9814-FD40-6C74-CBCA9C090A60}"/>
          </ac:picMkLst>
        </pc:picChg>
      </pc:sldChg>
      <pc:sldChg chg="new del ord">
        <pc:chgData name="Plante, Tamara" userId="1e39a4c0-42e3-4b18-a887-63f996cef558" providerId="ADAL" clId="{E91BCAED-AFE8-41B2-9D4E-90A19117F200}" dt="2024-05-06T01:37:30.471" v="2029" actId="2696"/>
        <pc:sldMkLst>
          <pc:docMk/>
          <pc:sldMk cId="2623762589" sldId="321"/>
        </pc:sldMkLst>
      </pc:sldChg>
      <pc:sldChg chg="addSp delSp modSp add mod ord">
        <pc:chgData name="Plante, Tamara" userId="1e39a4c0-42e3-4b18-a887-63f996cef558" providerId="ADAL" clId="{E91BCAED-AFE8-41B2-9D4E-90A19117F200}" dt="2024-05-06T04:29:47.009" v="3892" actId="478"/>
        <pc:sldMkLst>
          <pc:docMk/>
          <pc:sldMk cId="2050119149" sldId="322"/>
        </pc:sldMkLst>
        <pc:spChg chg="mod">
          <ac:chgData name="Plante, Tamara" userId="1e39a4c0-42e3-4b18-a887-63f996cef558" providerId="ADAL" clId="{E91BCAED-AFE8-41B2-9D4E-90A19117F200}" dt="2024-05-06T01:37:39.536" v="2035" actId="20577"/>
          <ac:spMkLst>
            <pc:docMk/>
            <pc:sldMk cId="2050119149" sldId="322"/>
            <ac:spMk id="2" creationId="{11011647-A633-1932-F41F-1A5B87B93D72}"/>
          </ac:spMkLst>
        </pc:spChg>
        <pc:spChg chg="del mod">
          <ac:chgData name="Plante, Tamara" userId="1e39a4c0-42e3-4b18-a887-63f996cef558" providerId="ADAL" clId="{E91BCAED-AFE8-41B2-9D4E-90A19117F200}" dt="2024-05-06T04:29:47.009" v="3892" actId="478"/>
          <ac:spMkLst>
            <pc:docMk/>
            <pc:sldMk cId="2050119149" sldId="322"/>
            <ac:spMk id="3" creationId="{D2F9071A-474B-CA81-25C0-49236AE42432}"/>
          </ac:spMkLst>
        </pc:spChg>
        <pc:spChg chg="mod">
          <ac:chgData name="Plante, Tamara" userId="1e39a4c0-42e3-4b18-a887-63f996cef558" providerId="ADAL" clId="{E91BCAED-AFE8-41B2-9D4E-90A19117F200}" dt="2024-05-06T01:45:27.533" v="2114" actId="255"/>
          <ac:spMkLst>
            <pc:docMk/>
            <pc:sldMk cId="2050119149" sldId="322"/>
            <ac:spMk id="5" creationId="{42166DD1-6E39-22FE-B3D0-12B1DA6BC87F}"/>
          </ac:spMkLst>
        </pc:spChg>
        <pc:spChg chg="mod">
          <ac:chgData name="Plante, Tamara" userId="1e39a4c0-42e3-4b18-a887-63f996cef558" providerId="ADAL" clId="{E91BCAED-AFE8-41B2-9D4E-90A19117F200}" dt="2024-05-06T01:58:30.196" v="2277" actId="14100"/>
          <ac:spMkLst>
            <pc:docMk/>
            <pc:sldMk cId="2050119149" sldId="322"/>
            <ac:spMk id="6" creationId="{9EDEB129-A7B9-CA1E-BB35-B14844B547E4}"/>
          </ac:spMkLst>
        </pc:spChg>
        <pc:spChg chg="mod">
          <ac:chgData name="Plante, Tamara" userId="1e39a4c0-42e3-4b18-a887-63f996cef558" providerId="ADAL" clId="{E91BCAED-AFE8-41B2-9D4E-90A19117F200}" dt="2024-05-06T01:58:16.874" v="2274" actId="242"/>
          <ac:spMkLst>
            <pc:docMk/>
            <pc:sldMk cId="2050119149" sldId="322"/>
            <ac:spMk id="7" creationId="{0B3FA691-F034-68E2-D124-1393E8C513EA}"/>
          </ac:spMkLst>
        </pc:spChg>
        <pc:spChg chg="mod">
          <ac:chgData name="Plante, Tamara" userId="1e39a4c0-42e3-4b18-a887-63f996cef558" providerId="ADAL" clId="{E91BCAED-AFE8-41B2-9D4E-90A19117F200}" dt="2024-05-06T01:58:26.984" v="2276" actId="14100"/>
          <ac:spMkLst>
            <pc:docMk/>
            <pc:sldMk cId="2050119149" sldId="322"/>
            <ac:spMk id="9" creationId="{5F2D1494-5B0B-D243-CC4E-3A06AFB563E2}"/>
          </ac:spMkLst>
        </pc:spChg>
        <pc:spChg chg="add del mod">
          <ac:chgData name="Plante, Tamara" userId="1e39a4c0-42e3-4b18-a887-63f996cef558" providerId="ADAL" clId="{E91BCAED-AFE8-41B2-9D4E-90A19117F200}" dt="2024-05-06T01:58:23.675" v="2275" actId="478"/>
          <ac:spMkLst>
            <pc:docMk/>
            <pc:sldMk cId="2050119149" sldId="322"/>
            <ac:spMk id="12" creationId="{359D501C-D64A-96F3-2078-092BC8F454E2}"/>
          </ac:spMkLst>
        </pc:spChg>
        <pc:picChg chg="del">
          <ac:chgData name="Plante, Tamara" userId="1e39a4c0-42e3-4b18-a887-63f996cef558" providerId="ADAL" clId="{E91BCAED-AFE8-41B2-9D4E-90A19117F200}" dt="2024-05-06T01:38:18.737" v="2051" actId="478"/>
          <ac:picMkLst>
            <pc:docMk/>
            <pc:sldMk cId="2050119149" sldId="322"/>
            <ac:picMk id="8" creationId="{766506C2-C92F-05A7-693F-EB746567D715}"/>
          </ac:picMkLst>
        </pc:picChg>
        <pc:picChg chg="add mod">
          <ac:chgData name="Plante, Tamara" userId="1e39a4c0-42e3-4b18-a887-63f996cef558" providerId="ADAL" clId="{E91BCAED-AFE8-41B2-9D4E-90A19117F200}" dt="2024-05-06T01:45:31.050" v="2115" actId="1076"/>
          <ac:picMkLst>
            <pc:docMk/>
            <pc:sldMk cId="2050119149" sldId="322"/>
            <ac:picMk id="11" creationId="{48451495-C803-3636-CE44-8B409B6350DF}"/>
          </ac:picMkLst>
        </pc:picChg>
      </pc:sldChg>
      <pc:sldChg chg="addSp delSp modSp add mod ord">
        <pc:chgData name="Plante, Tamara" userId="1e39a4c0-42e3-4b18-a887-63f996cef558" providerId="ADAL" clId="{E91BCAED-AFE8-41B2-9D4E-90A19117F200}" dt="2024-05-06T04:31:00.841" v="3922" actId="478"/>
        <pc:sldMkLst>
          <pc:docMk/>
          <pc:sldMk cId="281494711" sldId="323"/>
        </pc:sldMkLst>
        <pc:spChg chg="mod">
          <ac:chgData name="Plante, Tamara" userId="1e39a4c0-42e3-4b18-a887-63f996cef558" providerId="ADAL" clId="{E91BCAED-AFE8-41B2-9D4E-90A19117F200}" dt="2024-05-06T02:16:42.841" v="2532" actId="20577"/>
          <ac:spMkLst>
            <pc:docMk/>
            <pc:sldMk cId="281494711" sldId="323"/>
            <ac:spMk id="2" creationId="{514B452F-80E9-C2D0-7168-FE2DD5902BCE}"/>
          </ac:spMkLst>
        </pc:spChg>
        <pc:spChg chg="del mod">
          <ac:chgData name="Plante, Tamara" userId="1e39a4c0-42e3-4b18-a887-63f996cef558" providerId="ADAL" clId="{E91BCAED-AFE8-41B2-9D4E-90A19117F200}" dt="2024-05-06T04:31:00.841" v="3922" actId="478"/>
          <ac:spMkLst>
            <pc:docMk/>
            <pc:sldMk cId="281494711" sldId="323"/>
            <ac:spMk id="3" creationId="{84721299-5D8F-4829-8106-93E69F1822AC}"/>
          </ac:spMkLst>
        </pc:spChg>
        <pc:spChg chg="mod">
          <ac:chgData name="Plante, Tamara" userId="1e39a4c0-42e3-4b18-a887-63f996cef558" providerId="ADAL" clId="{E91BCAED-AFE8-41B2-9D4E-90A19117F200}" dt="2024-05-06T04:10:25.541" v="3875"/>
          <ac:spMkLst>
            <pc:docMk/>
            <pc:sldMk cId="281494711" sldId="323"/>
            <ac:spMk id="5" creationId="{BE6AD29E-3920-7295-DA44-73BA6F07DEB1}"/>
          </ac:spMkLst>
        </pc:spChg>
        <pc:spChg chg="mod">
          <ac:chgData name="Plante, Tamara" userId="1e39a4c0-42e3-4b18-a887-63f996cef558" providerId="ADAL" clId="{E91BCAED-AFE8-41B2-9D4E-90A19117F200}" dt="2024-05-06T02:16:23.909" v="2526" actId="14100"/>
          <ac:spMkLst>
            <pc:docMk/>
            <pc:sldMk cId="281494711" sldId="323"/>
            <ac:spMk id="6" creationId="{2FA60063-FBF3-99EA-04BF-B908B6C78EF9}"/>
          </ac:spMkLst>
        </pc:spChg>
        <pc:spChg chg="mod">
          <ac:chgData name="Plante, Tamara" userId="1e39a4c0-42e3-4b18-a887-63f996cef558" providerId="ADAL" clId="{E91BCAED-AFE8-41B2-9D4E-90A19117F200}" dt="2024-05-06T02:30:51.686" v="2539" actId="14100"/>
          <ac:spMkLst>
            <pc:docMk/>
            <pc:sldMk cId="281494711" sldId="323"/>
            <ac:spMk id="9" creationId="{872604C7-4684-5AD1-49D8-8CFC01273CC6}"/>
          </ac:spMkLst>
        </pc:spChg>
        <pc:spChg chg="mod">
          <ac:chgData name="Plante, Tamara" userId="1e39a4c0-42e3-4b18-a887-63f996cef558" providerId="ADAL" clId="{E91BCAED-AFE8-41B2-9D4E-90A19117F200}" dt="2024-05-06T02:31:04.945" v="2541" actId="14100"/>
          <ac:spMkLst>
            <pc:docMk/>
            <pc:sldMk cId="281494711" sldId="323"/>
            <ac:spMk id="10" creationId="{9708B4B8-8581-1A0A-A39E-14CE638C27F8}"/>
          </ac:spMkLst>
        </pc:spChg>
        <pc:spChg chg="add del mod">
          <ac:chgData name="Plante, Tamara" userId="1e39a4c0-42e3-4b18-a887-63f996cef558" providerId="ADAL" clId="{E91BCAED-AFE8-41B2-9D4E-90A19117F200}" dt="2024-05-06T02:31:31.185" v="2543" actId="478"/>
          <ac:spMkLst>
            <pc:docMk/>
            <pc:sldMk cId="281494711" sldId="323"/>
            <ac:spMk id="14" creationId="{23570582-9735-9D64-4ACD-9C89C3591AAF}"/>
          </ac:spMkLst>
        </pc:spChg>
        <pc:spChg chg="mod">
          <ac:chgData name="Plante, Tamara" userId="1e39a4c0-42e3-4b18-a887-63f996cef558" providerId="ADAL" clId="{E91BCAED-AFE8-41B2-9D4E-90A19117F200}" dt="2024-05-06T02:51:55.700" v="2631" actId="207"/>
          <ac:spMkLst>
            <pc:docMk/>
            <pc:sldMk cId="281494711" sldId="323"/>
            <ac:spMk id="18" creationId="{926FA4D3-33BA-722E-F01F-B4474A3D1C91}"/>
          </ac:spMkLst>
        </pc:spChg>
        <pc:picChg chg="add mod">
          <ac:chgData name="Plante, Tamara" userId="1e39a4c0-42e3-4b18-a887-63f996cef558" providerId="ADAL" clId="{E91BCAED-AFE8-41B2-9D4E-90A19117F200}" dt="2024-05-06T02:16:26.915" v="2527" actId="1076"/>
          <ac:picMkLst>
            <pc:docMk/>
            <pc:sldMk cId="281494711" sldId="323"/>
            <ac:picMk id="7" creationId="{880C6BFC-7EC7-5C01-09D5-6492B191EA48}"/>
          </ac:picMkLst>
        </pc:picChg>
        <pc:picChg chg="del">
          <ac:chgData name="Plante, Tamara" userId="1e39a4c0-42e3-4b18-a887-63f996cef558" providerId="ADAL" clId="{E91BCAED-AFE8-41B2-9D4E-90A19117F200}" dt="2024-05-06T02:12:02.821" v="2485" actId="478"/>
          <ac:picMkLst>
            <pc:docMk/>
            <pc:sldMk cId="281494711" sldId="323"/>
            <ac:picMk id="8" creationId="{1A728404-AF36-A0F2-34E6-5222F260E654}"/>
          </ac:picMkLst>
        </pc:picChg>
        <pc:picChg chg="add mod">
          <ac:chgData name="Plante, Tamara" userId="1e39a4c0-42e3-4b18-a887-63f996cef558" providerId="ADAL" clId="{E91BCAED-AFE8-41B2-9D4E-90A19117F200}" dt="2024-05-06T02:16:18.621" v="2525" actId="1076"/>
          <ac:picMkLst>
            <pc:docMk/>
            <pc:sldMk cId="281494711" sldId="323"/>
            <ac:picMk id="12" creationId="{9363EFBB-D840-FA47-AA20-AA1C0989F34D}"/>
          </ac:picMkLst>
        </pc:picChg>
        <pc:picChg chg="del">
          <ac:chgData name="Plante, Tamara" userId="1e39a4c0-42e3-4b18-a887-63f996cef558" providerId="ADAL" clId="{E91BCAED-AFE8-41B2-9D4E-90A19117F200}" dt="2024-05-06T02:13:04.685" v="2495" actId="478"/>
          <ac:picMkLst>
            <pc:docMk/>
            <pc:sldMk cId="281494711" sldId="323"/>
            <ac:picMk id="13" creationId="{7D9A9528-360F-6E6D-0E54-623F75BB0A1A}"/>
          </ac:picMkLst>
        </pc:picChg>
      </pc:sldChg>
      <pc:sldChg chg="addSp delSp modSp add mod ord">
        <pc:chgData name="Plante, Tamara" userId="1e39a4c0-42e3-4b18-a887-63f996cef558" providerId="ADAL" clId="{E91BCAED-AFE8-41B2-9D4E-90A19117F200}" dt="2024-05-06T04:30:55.551" v="3921" actId="478"/>
        <pc:sldMkLst>
          <pc:docMk/>
          <pc:sldMk cId="119776952" sldId="324"/>
        </pc:sldMkLst>
        <pc:spChg chg="del">
          <ac:chgData name="Plante, Tamara" userId="1e39a4c0-42e3-4b18-a887-63f996cef558" providerId="ADAL" clId="{E91BCAED-AFE8-41B2-9D4E-90A19117F200}" dt="2024-05-06T04:30:55.551" v="3921" actId="478"/>
          <ac:spMkLst>
            <pc:docMk/>
            <pc:sldMk cId="119776952" sldId="324"/>
            <ac:spMk id="3" creationId="{84721299-5D8F-4829-8106-93E69F1822AC}"/>
          </ac:spMkLst>
        </pc:spChg>
        <pc:spChg chg="mod">
          <ac:chgData name="Plante, Tamara" userId="1e39a4c0-42e3-4b18-a887-63f996cef558" providerId="ADAL" clId="{E91BCAED-AFE8-41B2-9D4E-90A19117F200}" dt="2024-05-06T03:40:45.310" v="3444" actId="20577"/>
          <ac:spMkLst>
            <pc:docMk/>
            <pc:sldMk cId="119776952" sldId="324"/>
            <ac:spMk id="5" creationId="{BE6AD29E-3920-7295-DA44-73BA6F07DEB1}"/>
          </ac:spMkLst>
        </pc:spChg>
        <pc:spChg chg="mod">
          <ac:chgData name="Plante, Tamara" userId="1e39a4c0-42e3-4b18-a887-63f996cef558" providerId="ADAL" clId="{E91BCAED-AFE8-41B2-9D4E-90A19117F200}" dt="2024-05-06T04:10:37.085" v="3877" actId="13926"/>
          <ac:spMkLst>
            <pc:docMk/>
            <pc:sldMk cId="119776952" sldId="324"/>
            <ac:spMk id="6" creationId="{2FA60063-FBF3-99EA-04BF-B908B6C78EF9}"/>
          </ac:spMkLst>
        </pc:spChg>
        <pc:spChg chg="mod">
          <ac:chgData name="Plante, Tamara" userId="1e39a4c0-42e3-4b18-a887-63f996cef558" providerId="ADAL" clId="{E91BCAED-AFE8-41B2-9D4E-90A19117F200}" dt="2024-05-06T02:53:34.466" v="2641"/>
          <ac:spMkLst>
            <pc:docMk/>
            <pc:sldMk cId="119776952" sldId="324"/>
            <ac:spMk id="9" creationId="{872604C7-4684-5AD1-49D8-8CFC01273CC6}"/>
          </ac:spMkLst>
        </pc:spChg>
        <pc:spChg chg="mod">
          <ac:chgData name="Plante, Tamara" userId="1e39a4c0-42e3-4b18-a887-63f996cef558" providerId="ADAL" clId="{E91BCAED-AFE8-41B2-9D4E-90A19117F200}" dt="2024-05-06T02:53:42.465" v="2642"/>
          <ac:spMkLst>
            <pc:docMk/>
            <pc:sldMk cId="119776952" sldId="324"/>
            <ac:spMk id="10" creationId="{9708B4B8-8581-1A0A-A39E-14CE638C27F8}"/>
          </ac:spMkLst>
        </pc:spChg>
        <pc:picChg chg="del">
          <ac:chgData name="Plante, Tamara" userId="1e39a4c0-42e3-4b18-a887-63f996cef558" providerId="ADAL" clId="{E91BCAED-AFE8-41B2-9D4E-90A19117F200}" dt="2024-05-06T02:55:28.308" v="2651" actId="478"/>
          <ac:picMkLst>
            <pc:docMk/>
            <pc:sldMk cId="119776952" sldId="324"/>
            <ac:picMk id="7" creationId="{880C6BFC-7EC7-5C01-09D5-6492B191EA48}"/>
          </ac:picMkLst>
        </pc:picChg>
        <pc:picChg chg="add mod">
          <ac:chgData name="Plante, Tamara" userId="1e39a4c0-42e3-4b18-a887-63f996cef558" providerId="ADAL" clId="{E91BCAED-AFE8-41B2-9D4E-90A19117F200}" dt="2024-05-06T03:38:58.741" v="3424" actId="1076"/>
          <ac:picMkLst>
            <pc:docMk/>
            <pc:sldMk cId="119776952" sldId="324"/>
            <ac:picMk id="8" creationId="{705DEA82-0FD0-D1BE-A278-71574FC75FF8}"/>
          </ac:picMkLst>
        </pc:picChg>
        <pc:picChg chg="del">
          <ac:chgData name="Plante, Tamara" userId="1e39a4c0-42e3-4b18-a887-63f996cef558" providerId="ADAL" clId="{E91BCAED-AFE8-41B2-9D4E-90A19117F200}" dt="2024-05-06T03:35:17.439" v="3400" actId="478"/>
          <ac:picMkLst>
            <pc:docMk/>
            <pc:sldMk cId="119776952" sldId="324"/>
            <ac:picMk id="12" creationId="{9363EFBB-D840-FA47-AA20-AA1C0989F34D}"/>
          </ac:picMkLst>
        </pc:picChg>
        <pc:picChg chg="add mod">
          <ac:chgData name="Plante, Tamara" userId="1e39a4c0-42e3-4b18-a887-63f996cef558" providerId="ADAL" clId="{E91BCAED-AFE8-41B2-9D4E-90A19117F200}" dt="2024-05-06T03:39:18.741" v="3426" actId="1076"/>
          <ac:picMkLst>
            <pc:docMk/>
            <pc:sldMk cId="119776952" sldId="324"/>
            <ac:picMk id="13" creationId="{6C5F06D6-E663-C74C-558D-80544F8E7BD3}"/>
          </ac:picMkLst>
        </pc:picChg>
      </pc:sldChg>
      <pc:sldChg chg="addSp delSp modSp add mod">
        <pc:chgData name="Plante, Tamara" userId="1e39a4c0-42e3-4b18-a887-63f996cef558" providerId="ADAL" clId="{E91BCAED-AFE8-41B2-9D4E-90A19117F200}" dt="2024-05-06T04:30:28.127" v="3905" actId="20577"/>
        <pc:sldMkLst>
          <pc:docMk/>
          <pc:sldMk cId="4013617073" sldId="325"/>
        </pc:sldMkLst>
        <pc:spChg chg="mod">
          <ac:chgData name="Plante, Tamara" userId="1e39a4c0-42e3-4b18-a887-63f996cef558" providerId="ADAL" clId="{E91BCAED-AFE8-41B2-9D4E-90A19117F200}" dt="2024-05-06T03:03:17.786" v="2681"/>
          <ac:spMkLst>
            <pc:docMk/>
            <pc:sldMk cId="4013617073" sldId="325"/>
            <ac:spMk id="2" creationId="{11011647-A633-1932-F41F-1A5B87B93D72}"/>
          </ac:spMkLst>
        </pc:spChg>
        <pc:spChg chg="add del mod">
          <ac:chgData name="Plante, Tamara" userId="1e39a4c0-42e3-4b18-a887-63f996cef558" providerId="ADAL" clId="{E91BCAED-AFE8-41B2-9D4E-90A19117F200}" dt="2024-05-06T04:30:17.046" v="3901" actId="113"/>
          <ac:spMkLst>
            <pc:docMk/>
            <pc:sldMk cId="4013617073" sldId="325"/>
            <ac:spMk id="3" creationId="{D2F9071A-474B-CA81-25C0-49236AE42432}"/>
          </ac:spMkLst>
        </pc:spChg>
        <pc:spChg chg="mod">
          <ac:chgData name="Plante, Tamara" userId="1e39a4c0-42e3-4b18-a887-63f996cef558" providerId="ADAL" clId="{E91BCAED-AFE8-41B2-9D4E-90A19117F200}" dt="2024-05-06T03:23:18.333" v="3177" actId="20577"/>
          <ac:spMkLst>
            <pc:docMk/>
            <pc:sldMk cId="4013617073" sldId="325"/>
            <ac:spMk id="5" creationId="{42166DD1-6E39-22FE-B3D0-12B1DA6BC87F}"/>
          </ac:spMkLst>
        </pc:spChg>
        <pc:spChg chg="del mod">
          <ac:chgData name="Plante, Tamara" userId="1e39a4c0-42e3-4b18-a887-63f996cef558" providerId="ADAL" clId="{E91BCAED-AFE8-41B2-9D4E-90A19117F200}" dt="2024-05-06T03:10:43.413" v="3017" actId="478"/>
          <ac:spMkLst>
            <pc:docMk/>
            <pc:sldMk cId="4013617073" sldId="325"/>
            <ac:spMk id="6" creationId="{9EDEB129-A7B9-CA1E-BB35-B14844B547E4}"/>
          </ac:spMkLst>
        </pc:spChg>
        <pc:spChg chg="mod">
          <ac:chgData name="Plante, Tamara" userId="1e39a4c0-42e3-4b18-a887-63f996cef558" providerId="ADAL" clId="{E91BCAED-AFE8-41B2-9D4E-90A19117F200}" dt="2024-05-06T04:30:28.127" v="3905" actId="20577"/>
          <ac:spMkLst>
            <pc:docMk/>
            <pc:sldMk cId="4013617073" sldId="325"/>
            <ac:spMk id="7" creationId="{0B3FA691-F034-68E2-D124-1393E8C513EA}"/>
          </ac:spMkLst>
        </pc:spChg>
        <pc:spChg chg="mod">
          <ac:chgData name="Plante, Tamara" userId="1e39a4c0-42e3-4b18-a887-63f996cef558" providerId="ADAL" clId="{E91BCAED-AFE8-41B2-9D4E-90A19117F200}" dt="2024-05-06T03:13:27.268" v="3028" actId="14100"/>
          <ac:spMkLst>
            <pc:docMk/>
            <pc:sldMk cId="4013617073" sldId="325"/>
            <ac:spMk id="9" creationId="{5F2D1494-5B0B-D243-CC4E-3A06AFB563E2}"/>
          </ac:spMkLst>
        </pc:spChg>
        <pc:spChg chg="add del mod">
          <ac:chgData name="Plante, Tamara" userId="1e39a4c0-42e3-4b18-a887-63f996cef558" providerId="ADAL" clId="{E91BCAED-AFE8-41B2-9D4E-90A19117F200}" dt="2024-05-06T03:10:49.664" v="3018" actId="478"/>
          <ac:spMkLst>
            <pc:docMk/>
            <pc:sldMk cId="4013617073" sldId="325"/>
            <ac:spMk id="12" creationId="{77C2A556-D441-3633-63C6-798A041E2FC6}"/>
          </ac:spMkLst>
        </pc:spChg>
        <pc:picChg chg="del">
          <ac:chgData name="Plante, Tamara" userId="1e39a4c0-42e3-4b18-a887-63f996cef558" providerId="ADAL" clId="{E91BCAED-AFE8-41B2-9D4E-90A19117F200}" dt="2024-05-06T03:10:51.535" v="3019" actId="478"/>
          <ac:picMkLst>
            <pc:docMk/>
            <pc:sldMk cId="4013617073" sldId="325"/>
            <ac:picMk id="11" creationId="{48451495-C803-3636-CE44-8B409B6350DF}"/>
          </ac:picMkLst>
        </pc:picChg>
        <pc:picChg chg="add mod ord modCrop">
          <ac:chgData name="Plante, Tamara" userId="1e39a4c0-42e3-4b18-a887-63f996cef558" providerId="ADAL" clId="{E91BCAED-AFE8-41B2-9D4E-90A19117F200}" dt="2024-05-06T03:11:25.802" v="3023" actId="732"/>
          <ac:picMkLst>
            <pc:docMk/>
            <pc:sldMk cId="4013617073" sldId="325"/>
            <ac:picMk id="13" creationId="{22C0E801-DFDD-CF54-38C9-1FE1EDE0F5B0}"/>
          </ac:picMkLst>
        </pc:picChg>
      </pc:sldChg>
      <pc:sldChg chg="addSp delSp modSp add mod">
        <pc:chgData name="Plante, Tamara" userId="1e39a4c0-42e3-4b18-a887-63f996cef558" providerId="ADAL" clId="{E91BCAED-AFE8-41B2-9D4E-90A19117F200}" dt="2024-05-06T04:30:45.325" v="3920" actId="113"/>
        <pc:sldMkLst>
          <pc:docMk/>
          <pc:sldMk cId="1842716638" sldId="326"/>
        </pc:sldMkLst>
        <pc:spChg chg="mod">
          <ac:chgData name="Plante, Tamara" userId="1e39a4c0-42e3-4b18-a887-63f996cef558" providerId="ADAL" clId="{E91BCAED-AFE8-41B2-9D4E-90A19117F200}" dt="2024-05-06T03:19:27.197" v="3103" actId="20577"/>
          <ac:spMkLst>
            <pc:docMk/>
            <pc:sldMk cId="1842716638" sldId="326"/>
            <ac:spMk id="2" creationId="{11011647-A633-1932-F41F-1A5B87B93D72}"/>
          </ac:spMkLst>
        </pc:spChg>
        <pc:spChg chg="mod">
          <ac:chgData name="Plante, Tamara" userId="1e39a4c0-42e3-4b18-a887-63f996cef558" providerId="ADAL" clId="{E91BCAED-AFE8-41B2-9D4E-90A19117F200}" dt="2024-05-06T04:30:45.325" v="3920" actId="113"/>
          <ac:spMkLst>
            <pc:docMk/>
            <pc:sldMk cId="1842716638" sldId="326"/>
            <ac:spMk id="3" creationId="{D2F9071A-474B-CA81-25C0-49236AE42432}"/>
          </ac:spMkLst>
        </pc:spChg>
        <pc:spChg chg="del">
          <ac:chgData name="Plante, Tamara" userId="1e39a4c0-42e3-4b18-a887-63f996cef558" providerId="ADAL" clId="{E91BCAED-AFE8-41B2-9D4E-90A19117F200}" dt="2024-05-06T03:19:40.717" v="3107" actId="478"/>
          <ac:spMkLst>
            <pc:docMk/>
            <pc:sldMk cId="1842716638" sldId="326"/>
            <ac:spMk id="5" creationId="{42166DD1-6E39-22FE-B3D0-12B1DA6BC87F}"/>
          </ac:spMkLst>
        </pc:spChg>
        <pc:spChg chg="del">
          <ac:chgData name="Plante, Tamara" userId="1e39a4c0-42e3-4b18-a887-63f996cef558" providerId="ADAL" clId="{E91BCAED-AFE8-41B2-9D4E-90A19117F200}" dt="2024-05-06T03:19:30.379" v="3104" actId="478"/>
          <ac:spMkLst>
            <pc:docMk/>
            <pc:sldMk cId="1842716638" sldId="326"/>
            <ac:spMk id="7" creationId="{0B3FA691-F034-68E2-D124-1393E8C513EA}"/>
          </ac:spMkLst>
        </pc:spChg>
        <pc:spChg chg="add del mod">
          <ac:chgData name="Plante, Tamara" userId="1e39a4c0-42e3-4b18-a887-63f996cef558" providerId="ADAL" clId="{E91BCAED-AFE8-41B2-9D4E-90A19117F200}" dt="2024-05-06T03:19:35.050" v="3105" actId="478"/>
          <ac:spMkLst>
            <pc:docMk/>
            <pc:sldMk cId="1842716638" sldId="326"/>
            <ac:spMk id="8" creationId="{DE95AE60-BAB0-1E89-C059-0F21EF377B03}"/>
          </ac:spMkLst>
        </pc:spChg>
        <pc:spChg chg="mod">
          <ac:chgData name="Plante, Tamara" userId="1e39a4c0-42e3-4b18-a887-63f996cef558" providerId="ADAL" clId="{E91BCAED-AFE8-41B2-9D4E-90A19117F200}" dt="2024-05-06T03:25:48.412" v="3275" actId="14100"/>
          <ac:spMkLst>
            <pc:docMk/>
            <pc:sldMk cId="1842716638" sldId="326"/>
            <ac:spMk id="9" creationId="{5F2D1494-5B0B-D243-CC4E-3A06AFB563E2}"/>
          </ac:spMkLst>
        </pc:spChg>
        <pc:spChg chg="add del mod">
          <ac:chgData name="Plante, Tamara" userId="1e39a4c0-42e3-4b18-a887-63f996cef558" providerId="ADAL" clId="{E91BCAED-AFE8-41B2-9D4E-90A19117F200}" dt="2024-05-06T03:19:42.533" v="3108" actId="478"/>
          <ac:spMkLst>
            <pc:docMk/>
            <pc:sldMk cId="1842716638" sldId="326"/>
            <ac:spMk id="12" creationId="{428DCF68-383A-2755-E8D8-FD0F61D2B67D}"/>
          </ac:spMkLst>
        </pc:spChg>
        <pc:spChg chg="add del mod">
          <ac:chgData name="Plante, Tamara" userId="1e39a4c0-42e3-4b18-a887-63f996cef558" providerId="ADAL" clId="{E91BCAED-AFE8-41B2-9D4E-90A19117F200}" dt="2024-05-06T03:27:20.775" v="3279" actId="478"/>
          <ac:spMkLst>
            <pc:docMk/>
            <pc:sldMk cId="1842716638" sldId="326"/>
            <ac:spMk id="15" creationId="{479F02CC-E21D-65E3-B79F-4FFF9C03B2CD}"/>
          </ac:spMkLst>
        </pc:spChg>
        <pc:spChg chg="add del mod">
          <ac:chgData name="Plante, Tamara" userId="1e39a4c0-42e3-4b18-a887-63f996cef558" providerId="ADAL" clId="{E91BCAED-AFE8-41B2-9D4E-90A19117F200}" dt="2024-05-06T03:28:18.553" v="3280" actId="478"/>
          <ac:spMkLst>
            <pc:docMk/>
            <pc:sldMk cId="1842716638" sldId="326"/>
            <ac:spMk id="16" creationId="{C842A088-6672-A841-C82D-2D5302E5A2DF}"/>
          </ac:spMkLst>
        </pc:spChg>
        <pc:spChg chg="add del mod">
          <ac:chgData name="Plante, Tamara" userId="1e39a4c0-42e3-4b18-a887-63f996cef558" providerId="ADAL" clId="{E91BCAED-AFE8-41B2-9D4E-90A19117F200}" dt="2024-05-06T03:28:21.614" v="3281" actId="478"/>
          <ac:spMkLst>
            <pc:docMk/>
            <pc:sldMk cId="1842716638" sldId="326"/>
            <ac:spMk id="18" creationId="{EE9F3845-A659-28FE-0A28-680C5579C53D}"/>
          </ac:spMkLst>
        </pc:spChg>
        <pc:spChg chg="add mod ord">
          <ac:chgData name="Plante, Tamara" userId="1e39a4c0-42e3-4b18-a887-63f996cef558" providerId="ADAL" clId="{E91BCAED-AFE8-41B2-9D4E-90A19117F200}" dt="2024-05-06T03:39:55.723" v="3434" actId="1035"/>
          <ac:spMkLst>
            <pc:docMk/>
            <pc:sldMk cId="1842716638" sldId="326"/>
            <ac:spMk id="19" creationId="{06498952-8054-8104-2C9F-D61562A5628E}"/>
          </ac:spMkLst>
        </pc:spChg>
        <pc:spChg chg="add del mod">
          <ac:chgData name="Plante, Tamara" userId="1e39a4c0-42e3-4b18-a887-63f996cef558" providerId="ADAL" clId="{E91BCAED-AFE8-41B2-9D4E-90A19117F200}" dt="2024-05-06T03:29:22.623" v="3287" actId="478"/>
          <ac:spMkLst>
            <pc:docMk/>
            <pc:sldMk cId="1842716638" sldId="326"/>
            <ac:spMk id="20" creationId="{C60BC576-485A-2842-CB17-632FD8AC18F7}"/>
          </ac:spMkLst>
        </pc:spChg>
        <pc:spChg chg="add del mod">
          <ac:chgData name="Plante, Tamara" userId="1e39a4c0-42e3-4b18-a887-63f996cef558" providerId="ADAL" clId="{E91BCAED-AFE8-41B2-9D4E-90A19117F200}" dt="2024-05-06T03:29:26.301" v="3288" actId="478"/>
          <ac:spMkLst>
            <pc:docMk/>
            <pc:sldMk cId="1842716638" sldId="326"/>
            <ac:spMk id="21" creationId="{6C09FAB8-76A6-3C40-0AD5-DE30E7F5CAC0}"/>
          </ac:spMkLst>
        </pc:spChg>
        <pc:spChg chg="add mod">
          <ac:chgData name="Plante, Tamara" userId="1e39a4c0-42e3-4b18-a887-63f996cef558" providerId="ADAL" clId="{E91BCAED-AFE8-41B2-9D4E-90A19117F200}" dt="2024-05-06T03:39:43.916" v="3427" actId="14100"/>
          <ac:spMkLst>
            <pc:docMk/>
            <pc:sldMk cId="1842716638" sldId="326"/>
            <ac:spMk id="22" creationId="{FB6DB7A0-2ED7-A4D9-7E46-AC8954F4C94B}"/>
          </ac:spMkLst>
        </pc:spChg>
        <pc:picChg chg="del">
          <ac:chgData name="Plante, Tamara" userId="1e39a4c0-42e3-4b18-a887-63f996cef558" providerId="ADAL" clId="{E91BCAED-AFE8-41B2-9D4E-90A19117F200}" dt="2024-05-06T03:19:37.673" v="3106" actId="478"/>
          <ac:picMkLst>
            <pc:docMk/>
            <pc:sldMk cId="1842716638" sldId="326"/>
            <ac:picMk id="13" creationId="{22C0E801-DFDD-CF54-38C9-1FE1EDE0F5B0}"/>
          </ac:picMkLst>
        </pc:picChg>
        <pc:picChg chg="add mod">
          <ac:chgData name="Plante, Tamara" userId="1e39a4c0-42e3-4b18-a887-63f996cef558" providerId="ADAL" clId="{E91BCAED-AFE8-41B2-9D4E-90A19117F200}" dt="2024-05-06T03:32:46.400" v="3347" actId="1076"/>
          <ac:picMkLst>
            <pc:docMk/>
            <pc:sldMk cId="1842716638" sldId="326"/>
            <ac:picMk id="14" creationId="{1A7786CE-BD07-B7F1-6B58-F83724093B3C}"/>
          </ac:picMkLst>
        </pc:picChg>
      </pc:sldChg>
      <pc:sldChg chg="addSp delSp modSp add mod setBg">
        <pc:chgData name="Plante, Tamara" userId="1e39a4c0-42e3-4b18-a887-63f996cef558" providerId="ADAL" clId="{E91BCAED-AFE8-41B2-9D4E-90A19117F200}" dt="2024-05-06T04:04:20.448" v="3784"/>
        <pc:sldMkLst>
          <pc:docMk/>
          <pc:sldMk cId="1875709383" sldId="327"/>
        </pc:sldMkLst>
        <pc:spChg chg="add del ord">
          <ac:chgData name="Plante, Tamara" userId="1e39a4c0-42e3-4b18-a887-63f996cef558" providerId="ADAL" clId="{E91BCAED-AFE8-41B2-9D4E-90A19117F200}" dt="2024-05-06T03:45:39.376" v="3449" actId="478"/>
          <ac:spMkLst>
            <pc:docMk/>
            <pc:sldMk cId="1875709383" sldId="327"/>
            <ac:spMk id="2" creationId="{DFE6113F-6541-F67A-4B95-533550CA5A6D}"/>
          </ac:spMkLst>
        </pc:spChg>
        <pc:spChg chg="mod">
          <ac:chgData name="Plante, Tamara" userId="1e39a4c0-42e3-4b18-a887-63f996cef558" providerId="ADAL" clId="{E91BCAED-AFE8-41B2-9D4E-90A19117F200}" dt="2024-05-06T03:51:04.967" v="3577" actId="20577"/>
          <ac:spMkLst>
            <pc:docMk/>
            <pc:sldMk cId="1875709383" sldId="327"/>
            <ac:spMk id="3" creationId="{B7FF51E1-1775-04EE-186C-15BFD2D961FF}"/>
          </ac:spMkLst>
        </pc:spChg>
        <pc:spChg chg="add mod ord">
          <ac:chgData name="Plante, Tamara" userId="1e39a4c0-42e3-4b18-a887-63f996cef558" providerId="ADAL" clId="{E91BCAED-AFE8-41B2-9D4E-90A19117F200}" dt="2024-05-06T03:48:21.992" v="3481" actId="14100"/>
          <ac:spMkLst>
            <pc:docMk/>
            <pc:sldMk cId="1875709383" sldId="327"/>
            <ac:spMk id="8" creationId="{FC832E40-87A2-CDD9-EA84-CCB8522ED4ED}"/>
          </ac:spMkLst>
        </pc:spChg>
        <pc:picChg chg="mod">
          <ac:chgData name="Plante, Tamara" userId="1e39a4c0-42e3-4b18-a887-63f996cef558" providerId="ADAL" clId="{E91BCAED-AFE8-41B2-9D4E-90A19117F200}" dt="2024-05-06T04:01:14.346" v="3646" actId="1037"/>
          <ac:picMkLst>
            <pc:docMk/>
            <pc:sldMk cId="1875709383" sldId="327"/>
            <ac:picMk id="6" creationId="{70EF39B9-A915-0D30-EEF2-BEC32A3F52E5}"/>
          </ac:picMkLst>
        </pc:picChg>
        <pc:picChg chg="mod">
          <ac:chgData name="Plante, Tamara" userId="1e39a4c0-42e3-4b18-a887-63f996cef558" providerId="ADAL" clId="{E91BCAED-AFE8-41B2-9D4E-90A19117F200}" dt="2024-05-06T03:48:45.710" v="3514" actId="1038"/>
          <ac:picMkLst>
            <pc:docMk/>
            <pc:sldMk cId="1875709383" sldId="327"/>
            <ac:picMk id="7" creationId="{63DE8C9B-0EBB-3F8D-CBA6-DBF6ABEF71F0}"/>
          </ac:picMkLst>
        </pc:picChg>
      </pc:sldChg>
      <pc:sldChg chg="addSp delSp modSp add mod modClrScheme chgLayout">
        <pc:chgData name="Plante, Tamara" userId="1e39a4c0-42e3-4b18-a887-63f996cef558" providerId="ADAL" clId="{E91BCAED-AFE8-41B2-9D4E-90A19117F200}" dt="2024-05-06T04:03:21.919" v="3657" actId="20577"/>
        <pc:sldMkLst>
          <pc:docMk/>
          <pc:sldMk cId="876067931" sldId="328"/>
        </pc:sldMkLst>
        <pc:spChg chg="add mod ord">
          <ac:chgData name="Plante, Tamara" userId="1e39a4c0-42e3-4b18-a887-63f996cef558" providerId="ADAL" clId="{E91BCAED-AFE8-41B2-9D4E-90A19117F200}" dt="2024-05-06T03:56:05.532" v="3602" actId="207"/>
          <ac:spMkLst>
            <pc:docMk/>
            <pc:sldMk cId="876067931" sldId="328"/>
            <ac:spMk id="2" creationId="{76305B36-4E23-9E05-7AAE-CF55800BC74F}"/>
          </ac:spMkLst>
        </pc:spChg>
        <pc:spChg chg="add del mod ord">
          <ac:chgData name="Plante, Tamara" userId="1e39a4c0-42e3-4b18-a887-63f996cef558" providerId="ADAL" clId="{E91BCAED-AFE8-41B2-9D4E-90A19117F200}" dt="2024-05-06T03:54:24.173" v="3596" actId="478"/>
          <ac:spMkLst>
            <pc:docMk/>
            <pc:sldMk cId="876067931" sldId="328"/>
            <ac:spMk id="3" creationId="{6CC45CD7-56CE-A1B6-580E-BB5EAB4B359F}"/>
          </ac:spMkLst>
        </pc:spChg>
        <pc:spChg chg="add mod">
          <ac:chgData name="Plante, Tamara" userId="1e39a4c0-42e3-4b18-a887-63f996cef558" providerId="ADAL" clId="{E91BCAED-AFE8-41B2-9D4E-90A19117F200}" dt="2024-05-06T04:03:21.919" v="3657" actId="20577"/>
          <ac:spMkLst>
            <pc:docMk/>
            <pc:sldMk cId="876067931" sldId="328"/>
            <ac:spMk id="4" creationId="{20624C12-4AFA-D3CD-1568-BBD738C5EC09}"/>
          </ac:spMkLst>
        </pc:spChg>
        <pc:spChg chg="mod ord">
          <ac:chgData name="Plante, Tamara" userId="1e39a4c0-42e3-4b18-a887-63f996cef558" providerId="ADAL" clId="{E91BCAED-AFE8-41B2-9D4E-90A19117F200}" dt="2024-05-06T03:52:50.117" v="3583" actId="700"/>
          <ac:spMkLst>
            <pc:docMk/>
            <pc:sldMk cId="876067931" sldId="328"/>
            <ac:spMk id="6" creationId="{72EC956A-5CFF-B0EE-B1C6-E2CE5D2FD80F}"/>
          </ac:spMkLst>
        </pc:spChg>
        <pc:spChg chg="del mod">
          <ac:chgData name="Plante, Tamara" userId="1e39a4c0-42e3-4b18-a887-63f996cef558" providerId="ADAL" clId="{E91BCAED-AFE8-41B2-9D4E-90A19117F200}" dt="2024-05-06T03:53:04.612" v="3586" actId="478"/>
          <ac:spMkLst>
            <pc:docMk/>
            <pc:sldMk cId="876067931" sldId="328"/>
            <ac:spMk id="7" creationId="{2E198BEA-7895-A9F6-14BA-5B6EE4A5FB9F}"/>
          </ac:spMkLst>
        </pc:spChg>
        <pc:spChg chg="add del mod">
          <ac:chgData name="Plante, Tamara" userId="1e39a4c0-42e3-4b18-a887-63f996cef558" providerId="ADAL" clId="{E91BCAED-AFE8-41B2-9D4E-90A19117F200}" dt="2024-05-06T03:54:29.190" v="3597" actId="478"/>
          <ac:spMkLst>
            <pc:docMk/>
            <pc:sldMk cId="876067931" sldId="328"/>
            <ac:spMk id="8" creationId="{E53DA474-B4B6-53B9-C3DB-82FE656DD4C0}"/>
          </ac:spMkLst>
        </pc:spChg>
        <pc:spChg chg="del">
          <ac:chgData name="Plante, Tamara" userId="1e39a4c0-42e3-4b18-a887-63f996cef558" providerId="ADAL" clId="{E91BCAED-AFE8-41B2-9D4E-90A19117F200}" dt="2024-05-06T03:52:09.901" v="3582" actId="478"/>
          <ac:spMkLst>
            <pc:docMk/>
            <pc:sldMk cId="876067931" sldId="328"/>
            <ac:spMk id="10" creationId="{F40BEEEA-8E72-5285-B58F-3A4439EDCCD5}"/>
          </ac:spMkLst>
        </pc:spChg>
        <pc:spChg chg="mod ord">
          <ac:chgData name="Plante, Tamara" userId="1e39a4c0-42e3-4b18-a887-63f996cef558" providerId="ADAL" clId="{E91BCAED-AFE8-41B2-9D4E-90A19117F200}" dt="2024-05-06T03:52:50.117" v="3583" actId="700"/>
          <ac:spMkLst>
            <pc:docMk/>
            <pc:sldMk cId="876067931" sldId="328"/>
            <ac:spMk id="12" creationId="{91814EC9-246A-4C6E-941E-5774FE72F08E}"/>
          </ac:spMkLst>
        </pc:spChg>
      </pc:sldChg>
      <pc:sldChg chg="addSp delSp modSp add mod ord">
        <pc:chgData name="Plante, Tamara" userId="1e39a4c0-42e3-4b18-a887-63f996cef558" providerId="ADAL" clId="{E91BCAED-AFE8-41B2-9D4E-90A19117F200}" dt="2024-05-06T04:03:02.837" v="3652" actId="207"/>
        <pc:sldMkLst>
          <pc:docMk/>
          <pc:sldMk cId="4103663928" sldId="329"/>
        </pc:sldMkLst>
        <pc:spChg chg="mod">
          <ac:chgData name="Plante, Tamara" userId="1e39a4c0-42e3-4b18-a887-63f996cef558" providerId="ADAL" clId="{E91BCAED-AFE8-41B2-9D4E-90A19117F200}" dt="2024-05-06T04:03:02.837" v="3652" actId="207"/>
          <ac:spMkLst>
            <pc:docMk/>
            <pc:sldMk cId="4103663928" sldId="329"/>
            <ac:spMk id="2" creationId="{76305B36-4E23-9E05-7AAE-CF55800BC74F}"/>
          </ac:spMkLst>
        </pc:spChg>
        <pc:spChg chg="del">
          <ac:chgData name="Plante, Tamara" userId="1e39a4c0-42e3-4b18-a887-63f996cef558" providerId="ADAL" clId="{E91BCAED-AFE8-41B2-9D4E-90A19117F200}" dt="2024-05-06T03:57:19.845" v="3615" actId="478"/>
          <ac:spMkLst>
            <pc:docMk/>
            <pc:sldMk cId="4103663928" sldId="329"/>
            <ac:spMk id="4" creationId="{20624C12-4AFA-D3CD-1568-BBD738C5EC09}"/>
          </ac:spMkLst>
        </pc:spChg>
        <pc:spChg chg="add mod">
          <ac:chgData name="Plante, Tamara" userId="1e39a4c0-42e3-4b18-a887-63f996cef558" providerId="ADAL" clId="{E91BCAED-AFE8-41B2-9D4E-90A19117F200}" dt="2024-05-06T03:59:09.833" v="3629" actId="3064"/>
          <ac:spMkLst>
            <pc:docMk/>
            <pc:sldMk cId="4103663928" sldId="329"/>
            <ac:spMk id="5" creationId="{A5CEA1CC-50F2-0F02-D5C6-A103401BC03E}"/>
          </ac:spMkLst>
        </pc:spChg>
        <pc:spChg chg="mod">
          <ac:chgData name="Plante, Tamara" userId="1e39a4c0-42e3-4b18-a887-63f996cef558" providerId="ADAL" clId="{E91BCAED-AFE8-41B2-9D4E-90A19117F200}" dt="2024-05-06T03:57:10.302" v="3614"/>
          <ac:spMkLst>
            <pc:docMk/>
            <pc:sldMk cId="4103663928" sldId="329"/>
            <ac:spMk id="6" creationId="{72EC956A-5CFF-B0EE-B1C6-E2CE5D2FD80F}"/>
          </ac:spMkLst>
        </pc:spChg>
        <pc:picChg chg="add mod modCrop">
          <ac:chgData name="Plante, Tamara" userId="1e39a4c0-42e3-4b18-a887-63f996cef558" providerId="ADAL" clId="{E91BCAED-AFE8-41B2-9D4E-90A19117F200}" dt="2024-05-06T04:00:22.195" v="3643" actId="18131"/>
          <ac:picMkLst>
            <pc:docMk/>
            <pc:sldMk cId="4103663928" sldId="329"/>
            <ac:picMk id="3" creationId="{693A3651-F0C7-961B-E795-899AC6F9E3C2}"/>
          </ac:picMkLst>
        </pc:picChg>
      </pc:sldChg>
      <pc:sldChg chg="addSp delSp modSp new mod setBg modClrScheme chgLayout">
        <pc:chgData name="Plante, Tamara" userId="1e39a4c0-42e3-4b18-a887-63f996cef558" providerId="ADAL" clId="{E91BCAED-AFE8-41B2-9D4E-90A19117F200}" dt="2024-05-06T04:34:31.108" v="4031" actId="478"/>
        <pc:sldMkLst>
          <pc:docMk/>
          <pc:sldMk cId="2789401865" sldId="330"/>
        </pc:sldMkLst>
        <pc:spChg chg="del mod ord">
          <ac:chgData name="Plante, Tamara" userId="1e39a4c0-42e3-4b18-a887-63f996cef558" providerId="ADAL" clId="{E91BCAED-AFE8-41B2-9D4E-90A19117F200}" dt="2024-05-06T04:04:53.485" v="3786" actId="700"/>
          <ac:spMkLst>
            <pc:docMk/>
            <pc:sldMk cId="2789401865" sldId="330"/>
            <ac:spMk id="2" creationId="{18BEFA27-9B81-8FCB-ED21-07C8A22DE5FC}"/>
          </ac:spMkLst>
        </pc:spChg>
        <pc:spChg chg="add del mod">
          <ac:chgData name="Plante, Tamara" userId="1e39a4c0-42e3-4b18-a887-63f996cef558" providerId="ADAL" clId="{E91BCAED-AFE8-41B2-9D4E-90A19117F200}" dt="2024-05-06T04:31:30.251" v="3929" actId="478"/>
          <ac:spMkLst>
            <pc:docMk/>
            <pc:sldMk cId="2789401865" sldId="330"/>
            <ac:spMk id="2" creationId="{3AA60A84-2A2E-DD56-093C-33F7E0791C4C}"/>
          </ac:spMkLst>
        </pc:spChg>
        <pc:spChg chg="add del mod">
          <ac:chgData name="Plante, Tamara" userId="1e39a4c0-42e3-4b18-a887-63f996cef558" providerId="ADAL" clId="{E91BCAED-AFE8-41B2-9D4E-90A19117F200}" dt="2024-05-06T04:34:31.108" v="4031" actId="478"/>
          <ac:spMkLst>
            <pc:docMk/>
            <pc:sldMk cId="2789401865" sldId="330"/>
            <ac:spMk id="2" creationId="{CAB320EE-6DD7-AD97-4829-95762C9ED466}"/>
          </ac:spMkLst>
        </pc:spChg>
        <pc:spChg chg="del mod ord">
          <ac:chgData name="Plante, Tamara" userId="1e39a4c0-42e3-4b18-a887-63f996cef558" providerId="ADAL" clId="{E91BCAED-AFE8-41B2-9D4E-90A19117F200}" dt="2024-05-06T04:04:53.485" v="3786" actId="700"/>
          <ac:spMkLst>
            <pc:docMk/>
            <pc:sldMk cId="2789401865" sldId="330"/>
            <ac:spMk id="3" creationId="{654EDF94-E846-A653-F5DA-C2D33C91EC21}"/>
          </ac:spMkLst>
        </pc:spChg>
        <pc:spChg chg="add mod">
          <ac:chgData name="Plante, Tamara" userId="1e39a4c0-42e3-4b18-a887-63f996cef558" providerId="ADAL" clId="{E91BCAED-AFE8-41B2-9D4E-90A19117F200}" dt="2024-05-06T04:31:47.632" v="3941" actId="20577"/>
          <ac:spMkLst>
            <pc:docMk/>
            <pc:sldMk cId="2789401865" sldId="330"/>
            <ac:spMk id="4" creationId="{6E2C292A-B4CF-C8A2-DD9C-C0624D9407E4}"/>
          </ac:spMkLst>
        </pc:spChg>
        <pc:spChg chg="del mod ord">
          <ac:chgData name="Plante, Tamara" userId="1e39a4c0-42e3-4b18-a887-63f996cef558" providerId="ADAL" clId="{E91BCAED-AFE8-41B2-9D4E-90A19117F200}" dt="2024-05-06T04:04:53.485" v="3786" actId="700"/>
          <ac:spMkLst>
            <pc:docMk/>
            <pc:sldMk cId="2789401865" sldId="330"/>
            <ac:spMk id="4" creationId="{7BCEC4DC-AF50-4E26-43C5-80C5DF4C5610}"/>
          </ac:spMkLst>
        </pc:spChg>
        <pc:spChg chg="del mod ord">
          <ac:chgData name="Plante, Tamara" userId="1e39a4c0-42e3-4b18-a887-63f996cef558" providerId="ADAL" clId="{E91BCAED-AFE8-41B2-9D4E-90A19117F200}" dt="2024-05-06T04:31:07.264" v="3923" actId="478"/>
          <ac:spMkLst>
            <pc:docMk/>
            <pc:sldMk cId="2789401865" sldId="330"/>
            <ac:spMk id="5" creationId="{D67692C8-1426-ABEB-33CA-08D25253B757}"/>
          </ac:spMkLst>
        </pc:spChg>
        <pc:spChg chg="mod ord">
          <ac:chgData name="Plante, Tamara" userId="1e39a4c0-42e3-4b18-a887-63f996cef558" providerId="ADAL" clId="{E91BCAED-AFE8-41B2-9D4E-90A19117F200}" dt="2024-05-06T04:04:53.485" v="3786" actId="700"/>
          <ac:spMkLst>
            <pc:docMk/>
            <pc:sldMk cId="2789401865" sldId="330"/>
            <ac:spMk id="6" creationId="{5EC9DD92-2A5F-9A13-DBAD-994A3B2D55DD}"/>
          </ac:spMkLst>
        </pc:spChg>
        <pc:spChg chg="add del mod ord">
          <ac:chgData name="Plante, Tamara" userId="1e39a4c0-42e3-4b18-a887-63f996cef558" providerId="ADAL" clId="{E91BCAED-AFE8-41B2-9D4E-90A19117F200}" dt="2024-05-06T04:31:24.196" v="3927" actId="478"/>
          <ac:spMkLst>
            <pc:docMk/>
            <pc:sldMk cId="2789401865" sldId="330"/>
            <ac:spMk id="7" creationId="{6B0200A4-7EBE-D8CD-CA0A-25D67E63A9EE}"/>
          </ac:spMkLst>
        </pc:spChg>
        <pc:spChg chg="add del mod ord">
          <ac:chgData name="Plante, Tamara" userId="1e39a4c0-42e3-4b18-a887-63f996cef558" providerId="ADAL" clId="{E91BCAED-AFE8-41B2-9D4E-90A19117F200}" dt="2024-05-06T04:05:56.517" v="3844" actId="478"/>
          <ac:spMkLst>
            <pc:docMk/>
            <pc:sldMk cId="2789401865" sldId="330"/>
            <ac:spMk id="8" creationId="{D844681C-5048-86F0-6DF1-40DCEAEC0A11}"/>
          </ac:spMkLst>
        </pc:spChg>
        <pc:spChg chg="add mod ord">
          <ac:chgData name="Plante, Tamara" userId="1e39a4c0-42e3-4b18-a887-63f996cef558" providerId="ADAL" clId="{E91BCAED-AFE8-41B2-9D4E-90A19117F200}" dt="2024-05-06T04:05:30.069" v="3806" actId="20577"/>
          <ac:spMkLst>
            <pc:docMk/>
            <pc:sldMk cId="2789401865" sldId="330"/>
            <ac:spMk id="9" creationId="{24B3A443-B2A6-B242-F4D7-B2C6A38C9298}"/>
          </ac:spMkLst>
        </pc:spChg>
        <pc:spChg chg="add del mod ord">
          <ac:chgData name="Plante, Tamara" userId="1e39a4c0-42e3-4b18-a887-63f996cef558" providerId="ADAL" clId="{E91BCAED-AFE8-41B2-9D4E-90A19117F200}" dt="2024-05-06T04:05:36.493" v="3824" actId="20577"/>
          <ac:spMkLst>
            <pc:docMk/>
            <pc:sldMk cId="2789401865" sldId="330"/>
            <ac:spMk id="10" creationId="{65A3BB60-5E97-0AF3-979E-1C7E90052F6B}"/>
          </ac:spMkLst>
        </pc:spChg>
        <pc:spChg chg="add del mod ord">
          <ac:chgData name="Plante, Tamara" userId="1e39a4c0-42e3-4b18-a887-63f996cef558" providerId="ADAL" clId="{E91BCAED-AFE8-41B2-9D4E-90A19117F200}" dt="2024-05-06T04:05:47.820" v="3843" actId="20577"/>
          <ac:spMkLst>
            <pc:docMk/>
            <pc:sldMk cId="2789401865" sldId="330"/>
            <ac:spMk id="11" creationId="{C8B6B5CE-3C8E-3AB5-6104-7C454D112EB6}"/>
          </ac:spMkLst>
        </pc:spChg>
        <pc:spChg chg="add del mod ord">
          <ac:chgData name="Plante, Tamara" userId="1e39a4c0-42e3-4b18-a887-63f996cef558" providerId="ADAL" clId="{E91BCAED-AFE8-41B2-9D4E-90A19117F200}" dt="2024-05-06T04:05:25.208" v="3793" actId="478"/>
          <ac:spMkLst>
            <pc:docMk/>
            <pc:sldMk cId="2789401865" sldId="330"/>
            <ac:spMk id="12" creationId="{493DF99B-0F30-F516-0638-8234AD886799}"/>
          </ac:spMkLst>
        </pc:spChg>
        <pc:picChg chg="add del mod">
          <ac:chgData name="Plante, Tamara" userId="1e39a4c0-42e3-4b18-a887-63f996cef558" providerId="ADAL" clId="{E91BCAED-AFE8-41B2-9D4E-90A19117F200}" dt="2024-05-06T04:33:34.790" v="3942" actId="478"/>
          <ac:picMkLst>
            <pc:docMk/>
            <pc:sldMk cId="2789401865" sldId="330"/>
            <ac:picMk id="13" creationId="{869EA6A5-E55B-458A-008A-A0F66DAC4964}"/>
          </ac:picMkLst>
        </pc:picChg>
        <pc:picChg chg="add mod ord">
          <ac:chgData name="Plante, Tamara" userId="1e39a4c0-42e3-4b18-a887-63f996cef558" providerId="ADAL" clId="{E91BCAED-AFE8-41B2-9D4E-90A19117F200}" dt="2024-05-06T04:15:35.658" v="3888" actId="167"/>
          <ac:picMkLst>
            <pc:docMk/>
            <pc:sldMk cId="2789401865" sldId="330"/>
            <ac:picMk id="14" creationId="{05E17619-1E7F-6FEA-77A8-F77E34B90FF8}"/>
          </ac:picMkLst>
        </pc:picChg>
        <pc:picChg chg="add mod">
          <ac:chgData name="Plante, Tamara" userId="1e39a4c0-42e3-4b18-a887-63f996cef558" providerId="ADAL" clId="{E91BCAED-AFE8-41B2-9D4E-90A19117F200}" dt="2024-05-06T04:06:49.507" v="3847"/>
          <ac:picMkLst>
            <pc:docMk/>
            <pc:sldMk cId="2789401865" sldId="330"/>
            <ac:picMk id="15" creationId="{65F97925-9BCA-6294-172C-3B7B5CF9FA1C}"/>
          </ac:picMkLst>
        </pc:picChg>
      </pc:sldChg>
      <pc:sldMasterChg chg="modSp mod addSldLayout modSldLayout">
        <pc:chgData name="Plante, Tamara" userId="1e39a4c0-42e3-4b18-a887-63f996cef558" providerId="ADAL" clId="{E91BCAED-AFE8-41B2-9D4E-90A19117F200}" dt="2024-05-06T04:21:51.535" v="3890" actId="14100"/>
        <pc:sldMasterMkLst>
          <pc:docMk/>
          <pc:sldMasterMk cId="946163275" sldId="2147483648"/>
        </pc:sldMasterMkLst>
        <pc:spChg chg="mod">
          <ac:chgData name="Plante, Tamara" userId="1e39a4c0-42e3-4b18-a887-63f996cef558" providerId="ADAL" clId="{E91BCAED-AFE8-41B2-9D4E-90A19117F200}" dt="2024-05-05T23:23:48.805" v="434" actId="207"/>
          <ac:spMkLst>
            <pc:docMk/>
            <pc:sldMasterMk cId="946163275" sldId="2147483648"/>
            <ac:spMk id="9" creationId="{4BC39664-EB8B-4A32-915A-D4308F792772}"/>
          </ac:spMkLst>
        </pc:spChg>
        <pc:spChg chg="mod">
          <ac:chgData name="Plante, Tamara" userId="1e39a4c0-42e3-4b18-a887-63f996cef558" providerId="ADAL" clId="{E91BCAED-AFE8-41B2-9D4E-90A19117F200}" dt="2024-05-05T23:23:56.914" v="435" actId="207"/>
          <ac:spMkLst>
            <pc:docMk/>
            <pc:sldMasterMk cId="946163275" sldId="2147483648"/>
            <ac:spMk id="29" creationId="{9B49670D-8F18-44A8-B217-67B412095C0D}"/>
          </ac:spMkLst>
        </pc:spChg>
        <pc:sldLayoutChg chg="modSp mod">
          <pc:chgData name="Plante, Tamara" userId="1e39a4c0-42e3-4b18-a887-63f996cef558" providerId="ADAL" clId="{E91BCAED-AFE8-41B2-9D4E-90A19117F200}" dt="2024-05-05T23:24:11.307" v="436" actId="207"/>
          <pc:sldLayoutMkLst>
            <pc:docMk/>
            <pc:sldMasterMk cId="946163275" sldId="2147483648"/>
            <pc:sldLayoutMk cId="2509955754" sldId="2147483659"/>
          </pc:sldLayoutMkLst>
          <pc:spChg chg="mod">
            <ac:chgData name="Plante, Tamara" userId="1e39a4c0-42e3-4b18-a887-63f996cef558" providerId="ADAL" clId="{E91BCAED-AFE8-41B2-9D4E-90A19117F200}" dt="2024-05-05T23:21:37.753" v="376" actId="1076"/>
            <ac:spMkLst>
              <pc:docMk/>
              <pc:sldMasterMk cId="946163275" sldId="2147483648"/>
              <pc:sldLayoutMk cId="2509955754" sldId="2147483659"/>
              <ac:spMk id="3" creationId="{9322B50D-6A7D-41C6-BA57-613BC231DF36}"/>
            </ac:spMkLst>
          </pc:spChg>
          <pc:spChg chg="mod">
            <ac:chgData name="Plante, Tamara" userId="1e39a4c0-42e3-4b18-a887-63f996cef558" providerId="ADAL" clId="{E91BCAED-AFE8-41B2-9D4E-90A19117F200}" dt="2024-05-05T23:21:42.974" v="377" actId="14100"/>
            <ac:spMkLst>
              <pc:docMk/>
              <pc:sldMasterMk cId="946163275" sldId="2147483648"/>
              <pc:sldLayoutMk cId="2509955754" sldId="2147483659"/>
              <ac:spMk id="4" creationId="{9FD584DA-F775-47B8-A1D7-6556AD5FCBD2}"/>
            </ac:spMkLst>
          </pc:spChg>
          <pc:spChg chg="mod">
            <ac:chgData name="Plante, Tamara" userId="1e39a4c0-42e3-4b18-a887-63f996cef558" providerId="ADAL" clId="{E91BCAED-AFE8-41B2-9D4E-90A19117F200}" dt="2024-05-05T23:21:46.866" v="378" actId="14100"/>
            <ac:spMkLst>
              <pc:docMk/>
              <pc:sldMasterMk cId="946163275" sldId="2147483648"/>
              <pc:sldLayoutMk cId="2509955754" sldId="2147483659"/>
              <ac:spMk id="8" creationId="{DF0A5256-B267-47DA-858A-0F3867CB6139}"/>
            </ac:spMkLst>
          </pc:spChg>
          <pc:spChg chg="mod">
            <ac:chgData name="Plante, Tamara" userId="1e39a4c0-42e3-4b18-a887-63f996cef558" providerId="ADAL" clId="{E91BCAED-AFE8-41B2-9D4E-90A19117F200}" dt="2024-05-05T23:21:37.753" v="376" actId="1076"/>
            <ac:spMkLst>
              <pc:docMk/>
              <pc:sldMasterMk cId="946163275" sldId="2147483648"/>
              <pc:sldLayoutMk cId="2509955754" sldId="2147483659"/>
              <ac:spMk id="10" creationId="{BBC0CAF5-0DE6-4BEA-824E-124A54A76AC6}"/>
            </ac:spMkLst>
          </pc:spChg>
          <pc:spChg chg="mod">
            <ac:chgData name="Plante, Tamara" userId="1e39a4c0-42e3-4b18-a887-63f996cef558" providerId="ADAL" clId="{E91BCAED-AFE8-41B2-9D4E-90A19117F200}" dt="2024-05-05T23:24:11.307" v="436" actId="207"/>
            <ac:spMkLst>
              <pc:docMk/>
              <pc:sldMasterMk cId="946163275" sldId="2147483648"/>
              <pc:sldLayoutMk cId="2509955754" sldId="2147483659"/>
              <ac:spMk id="11" creationId="{ED008080-B2F5-441A-8B15-30AE86BBF943}"/>
            </ac:spMkLst>
          </pc:spChg>
          <pc:spChg chg="mod">
            <ac:chgData name="Plante, Tamara" userId="1e39a4c0-42e3-4b18-a887-63f996cef558" providerId="ADAL" clId="{E91BCAED-AFE8-41B2-9D4E-90A19117F200}" dt="2024-05-05T23:21:37.753" v="376" actId="1076"/>
            <ac:spMkLst>
              <pc:docMk/>
              <pc:sldMasterMk cId="946163275" sldId="2147483648"/>
              <pc:sldLayoutMk cId="2509955754" sldId="2147483659"/>
              <ac:spMk id="12" creationId="{78A963F8-6F6E-440E-B3B3-DDE13C083A36}"/>
            </ac:spMkLst>
          </pc:spChg>
        </pc:sldLayoutChg>
        <pc:sldLayoutChg chg="modSp mod">
          <pc:chgData name="Plante, Tamara" userId="1e39a4c0-42e3-4b18-a887-63f996cef558" providerId="ADAL" clId="{E91BCAED-AFE8-41B2-9D4E-90A19117F200}" dt="2024-05-06T04:21:51.535" v="3890" actId="14100"/>
          <pc:sldLayoutMkLst>
            <pc:docMk/>
            <pc:sldMasterMk cId="946163275" sldId="2147483648"/>
            <pc:sldLayoutMk cId="2049663139" sldId="2147483664"/>
          </pc:sldLayoutMkLst>
          <pc:spChg chg="mod">
            <ac:chgData name="Plante, Tamara" userId="1e39a4c0-42e3-4b18-a887-63f996cef558" providerId="ADAL" clId="{E91BCAED-AFE8-41B2-9D4E-90A19117F200}" dt="2024-05-06T04:07:18.731" v="3867" actId="1036"/>
            <ac:spMkLst>
              <pc:docMk/>
              <pc:sldMasterMk cId="946163275" sldId="2147483648"/>
              <pc:sldLayoutMk cId="2049663139" sldId="2147483664"/>
              <ac:spMk id="2" creationId="{00F23EB7-E336-46EB-A4A0-3DB7A6BF4CE1}"/>
            </ac:spMkLst>
          </pc:spChg>
          <pc:spChg chg="mod">
            <ac:chgData name="Plante, Tamara" userId="1e39a4c0-42e3-4b18-a887-63f996cef558" providerId="ADAL" clId="{E91BCAED-AFE8-41B2-9D4E-90A19117F200}" dt="2024-05-06T04:21:51.535" v="3890" actId="14100"/>
            <ac:spMkLst>
              <pc:docMk/>
              <pc:sldMasterMk cId="946163275" sldId="2147483648"/>
              <pc:sldLayoutMk cId="2049663139" sldId="2147483664"/>
              <ac:spMk id="8" creationId="{51DD44D8-4A8F-4693-B90A-166855B29D25}"/>
            </ac:spMkLst>
          </pc:spChg>
          <pc:spChg chg="mod">
            <ac:chgData name="Plante, Tamara" userId="1e39a4c0-42e3-4b18-a887-63f996cef558" providerId="ADAL" clId="{E91BCAED-AFE8-41B2-9D4E-90A19117F200}" dt="2024-05-06T04:07:18.731" v="3867" actId="1036"/>
            <ac:spMkLst>
              <pc:docMk/>
              <pc:sldMasterMk cId="946163275" sldId="2147483648"/>
              <pc:sldLayoutMk cId="2049663139" sldId="2147483664"/>
              <ac:spMk id="9" creationId="{52FA7FC9-E40E-4144-84E4-34E3722E9A6D}"/>
            </ac:spMkLst>
          </pc:spChg>
          <pc:spChg chg="mod">
            <ac:chgData name="Plante, Tamara" userId="1e39a4c0-42e3-4b18-a887-63f996cef558" providerId="ADAL" clId="{E91BCAED-AFE8-41B2-9D4E-90A19117F200}" dt="2024-05-06T04:07:18.731" v="3867" actId="1036"/>
            <ac:spMkLst>
              <pc:docMk/>
              <pc:sldMasterMk cId="946163275" sldId="2147483648"/>
              <pc:sldLayoutMk cId="2049663139" sldId="2147483664"/>
              <ac:spMk id="10" creationId="{97289182-4FE6-4A18-9775-4588D5801CF6}"/>
            </ac:spMkLst>
          </pc:spChg>
          <pc:spChg chg="mod">
            <ac:chgData name="Plante, Tamara" userId="1e39a4c0-42e3-4b18-a887-63f996cef558" providerId="ADAL" clId="{E91BCAED-AFE8-41B2-9D4E-90A19117F200}" dt="2024-05-06T04:07:18.731" v="3867" actId="1036"/>
            <ac:spMkLst>
              <pc:docMk/>
              <pc:sldMasterMk cId="946163275" sldId="2147483648"/>
              <pc:sldLayoutMk cId="2049663139" sldId="2147483664"/>
              <ac:spMk id="11" creationId="{BD4E94C7-6CAF-4FEE-9E02-D3D3A2AC5EAF}"/>
            </ac:spMkLst>
          </pc:spChg>
          <pc:spChg chg="mod">
            <ac:chgData name="Plante, Tamara" userId="1e39a4c0-42e3-4b18-a887-63f996cef558" providerId="ADAL" clId="{E91BCAED-AFE8-41B2-9D4E-90A19117F200}" dt="2024-05-06T04:07:18.731" v="3867" actId="1036"/>
            <ac:spMkLst>
              <pc:docMk/>
              <pc:sldMasterMk cId="946163275" sldId="2147483648"/>
              <pc:sldLayoutMk cId="2049663139" sldId="2147483664"/>
              <ac:spMk id="12" creationId="{0DE421A3-3C59-48FC-BC3B-007ADFBEB4FE}"/>
            </ac:spMkLst>
          </pc:spChg>
          <pc:spChg chg="mod">
            <ac:chgData name="Plante, Tamara" userId="1e39a4c0-42e3-4b18-a887-63f996cef558" providerId="ADAL" clId="{E91BCAED-AFE8-41B2-9D4E-90A19117F200}" dt="2024-05-06T04:06:30.555" v="3845" actId="207"/>
            <ac:spMkLst>
              <pc:docMk/>
              <pc:sldMasterMk cId="946163275" sldId="2147483648"/>
              <pc:sldLayoutMk cId="2049663139" sldId="2147483664"/>
              <ac:spMk id="14" creationId="{7A13D8A8-6C3D-4527-959D-41C3213F7F02}"/>
            </ac:spMkLst>
          </pc:spChg>
        </pc:sldLayoutChg>
        <pc:sldLayoutChg chg="addSp delSp modSp mod">
          <pc:chgData name="Plante, Tamara" userId="1e39a4c0-42e3-4b18-a887-63f996cef558" providerId="ADAL" clId="{E91BCAED-AFE8-41B2-9D4E-90A19117F200}" dt="2024-05-05T23:37:25.661" v="763" actId="207"/>
          <pc:sldLayoutMkLst>
            <pc:docMk/>
            <pc:sldMasterMk cId="946163275" sldId="2147483648"/>
            <pc:sldLayoutMk cId="3625315097" sldId="2147483671"/>
          </pc:sldLayoutMkLst>
          <pc:spChg chg="add del mod">
            <ac:chgData name="Plante, Tamara" userId="1e39a4c0-42e3-4b18-a887-63f996cef558" providerId="ADAL" clId="{E91BCAED-AFE8-41B2-9D4E-90A19117F200}" dt="2024-05-05T23:18:00.620" v="354" actId="478"/>
            <ac:spMkLst>
              <pc:docMk/>
              <pc:sldMasterMk cId="946163275" sldId="2147483648"/>
              <pc:sldLayoutMk cId="3625315097" sldId="2147483671"/>
              <ac:spMk id="3" creationId="{F1D6B866-E480-32AD-882B-9F174DC77DD2}"/>
            </ac:spMkLst>
          </pc:spChg>
          <pc:spChg chg="add del mod">
            <ac:chgData name="Plante, Tamara" userId="1e39a4c0-42e3-4b18-a887-63f996cef558" providerId="ADAL" clId="{E91BCAED-AFE8-41B2-9D4E-90A19117F200}" dt="2024-05-05T23:18:45.029" v="359"/>
            <ac:spMkLst>
              <pc:docMk/>
              <pc:sldMasterMk cId="946163275" sldId="2147483648"/>
              <pc:sldLayoutMk cId="3625315097" sldId="2147483671"/>
              <ac:spMk id="6" creationId="{BB053DFD-A762-D343-EC53-F8AA3D55A786}"/>
            </ac:spMkLst>
          </pc:spChg>
          <pc:spChg chg="mod">
            <ac:chgData name="Plante, Tamara" userId="1e39a4c0-42e3-4b18-a887-63f996cef558" providerId="ADAL" clId="{E91BCAED-AFE8-41B2-9D4E-90A19117F200}" dt="2024-05-05T23:21:11.626" v="373" actId="1076"/>
            <ac:spMkLst>
              <pc:docMk/>
              <pc:sldMasterMk cId="946163275" sldId="2147483648"/>
              <pc:sldLayoutMk cId="3625315097" sldId="2147483671"/>
              <ac:spMk id="11" creationId="{48A1A904-FE62-4BE3-BAE9-0EEAE7B1E38C}"/>
            </ac:spMkLst>
          </pc:spChg>
          <pc:spChg chg="mod">
            <ac:chgData name="Plante, Tamara" userId="1e39a4c0-42e3-4b18-a887-63f996cef558" providerId="ADAL" clId="{E91BCAED-AFE8-41B2-9D4E-90A19117F200}" dt="2024-05-05T23:37:25.661" v="763" actId="207"/>
            <ac:spMkLst>
              <pc:docMk/>
              <pc:sldMasterMk cId="946163275" sldId="2147483648"/>
              <pc:sldLayoutMk cId="3625315097" sldId="2147483671"/>
              <ac:spMk id="12" creationId="{3E8A46E0-47C2-4441-B7DD-F621A80F1FC8}"/>
            </ac:spMkLst>
          </pc:spChg>
          <pc:spChg chg="mod">
            <ac:chgData name="Plante, Tamara" userId="1e39a4c0-42e3-4b18-a887-63f996cef558" providerId="ADAL" clId="{E91BCAED-AFE8-41B2-9D4E-90A19117F200}" dt="2024-05-05T23:21:11.626" v="373" actId="1076"/>
            <ac:spMkLst>
              <pc:docMk/>
              <pc:sldMasterMk cId="946163275" sldId="2147483648"/>
              <pc:sldLayoutMk cId="3625315097" sldId="2147483671"/>
              <ac:spMk id="14" creationId="{D902C307-6561-4E11-9899-1F34830AE8AB}"/>
            </ac:spMkLst>
          </pc:spChg>
          <pc:spChg chg="mod">
            <ac:chgData name="Plante, Tamara" userId="1e39a4c0-42e3-4b18-a887-63f996cef558" providerId="ADAL" clId="{E91BCAED-AFE8-41B2-9D4E-90A19117F200}" dt="2024-05-05T23:21:11.626" v="373" actId="1076"/>
            <ac:spMkLst>
              <pc:docMk/>
              <pc:sldMasterMk cId="946163275" sldId="2147483648"/>
              <pc:sldLayoutMk cId="3625315097" sldId="2147483671"/>
              <ac:spMk id="16" creationId="{CD73439B-6B1B-47C5-B2B0-409015FB3398}"/>
            </ac:spMkLst>
          </pc:spChg>
          <pc:spChg chg="mod">
            <ac:chgData name="Plante, Tamara" userId="1e39a4c0-42e3-4b18-a887-63f996cef558" providerId="ADAL" clId="{E91BCAED-AFE8-41B2-9D4E-90A19117F200}" dt="2024-05-05T23:21:18.748" v="375" actId="14100"/>
            <ac:spMkLst>
              <pc:docMk/>
              <pc:sldMasterMk cId="946163275" sldId="2147483648"/>
              <pc:sldLayoutMk cId="3625315097" sldId="2147483671"/>
              <ac:spMk id="17" creationId="{12AC6878-44C6-4445-A225-70C0DC482EDF}"/>
            </ac:spMkLst>
          </pc:spChg>
          <pc:spChg chg="mod">
            <ac:chgData name="Plante, Tamara" userId="1e39a4c0-42e3-4b18-a887-63f996cef558" providerId="ADAL" clId="{E91BCAED-AFE8-41B2-9D4E-90A19117F200}" dt="2024-05-05T23:21:15.812" v="374" actId="14100"/>
            <ac:spMkLst>
              <pc:docMk/>
              <pc:sldMasterMk cId="946163275" sldId="2147483648"/>
              <pc:sldLayoutMk cId="3625315097" sldId="2147483671"/>
              <ac:spMk id="18" creationId="{6D675DA8-374F-4915-973A-53612A41FFC1}"/>
            </ac:spMkLst>
          </pc:spChg>
        </pc:sldLayoutChg>
        <pc:sldLayoutChg chg="addSp delSp modSp add mod modTransition">
          <pc:chgData name="Plante, Tamara" userId="1e39a4c0-42e3-4b18-a887-63f996cef558" providerId="ADAL" clId="{E91BCAED-AFE8-41B2-9D4E-90A19117F200}" dt="2024-05-06T00:31:22.548" v="1213" actId="14100"/>
          <pc:sldLayoutMkLst>
            <pc:docMk/>
            <pc:sldMasterMk cId="946163275" sldId="2147483648"/>
            <pc:sldLayoutMk cId="3636990855" sldId="2147483677"/>
          </pc:sldLayoutMkLst>
          <pc:spChg chg="mod">
            <ac:chgData name="Plante, Tamara" userId="1e39a4c0-42e3-4b18-a887-63f996cef558" providerId="ADAL" clId="{E91BCAED-AFE8-41B2-9D4E-90A19117F200}" dt="2024-05-05T23:53:27.506" v="829" actId="14100"/>
            <ac:spMkLst>
              <pc:docMk/>
              <pc:sldMasterMk cId="946163275" sldId="2147483648"/>
              <pc:sldLayoutMk cId="3636990855" sldId="2147483677"/>
              <ac:spMk id="2" creationId="{40EE479C-D1F6-4BAC-80D2-90EF74E3261A}"/>
            </ac:spMkLst>
          </pc:spChg>
          <pc:spChg chg="mod">
            <ac:chgData name="Plante, Tamara" userId="1e39a4c0-42e3-4b18-a887-63f996cef558" providerId="ADAL" clId="{E91BCAED-AFE8-41B2-9D4E-90A19117F200}" dt="2024-05-05T23:59:39.493" v="874" actId="14100"/>
            <ac:spMkLst>
              <pc:docMk/>
              <pc:sldMasterMk cId="946163275" sldId="2147483648"/>
              <pc:sldLayoutMk cId="3636990855" sldId="2147483677"/>
              <ac:spMk id="3" creationId="{A22238F2-C6EC-476F-8371-119AECBA5622}"/>
            </ac:spMkLst>
          </pc:spChg>
          <pc:spChg chg="mod">
            <ac:chgData name="Plante, Tamara" userId="1e39a4c0-42e3-4b18-a887-63f996cef558" providerId="ADAL" clId="{E91BCAED-AFE8-41B2-9D4E-90A19117F200}" dt="2024-05-05T23:53:30.984" v="830" actId="14100"/>
            <ac:spMkLst>
              <pc:docMk/>
              <pc:sldMasterMk cId="946163275" sldId="2147483648"/>
              <pc:sldLayoutMk cId="3636990855" sldId="2147483677"/>
              <ac:spMk id="6" creationId="{7867C73D-EE16-41D1-B7CE-A35C765E3B8D}"/>
            </ac:spMkLst>
          </pc:spChg>
          <pc:spChg chg="mod">
            <ac:chgData name="Plante, Tamara" userId="1e39a4c0-42e3-4b18-a887-63f996cef558" providerId="ADAL" clId="{E91BCAED-AFE8-41B2-9D4E-90A19117F200}" dt="2024-05-06T00:31:22.548" v="1213" actId="14100"/>
            <ac:spMkLst>
              <pc:docMk/>
              <pc:sldMasterMk cId="946163275" sldId="2147483648"/>
              <pc:sldLayoutMk cId="3636990855" sldId="2147483677"/>
              <ac:spMk id="7" creationId="{7DEBF36F-ADC5-48FF-BFAF-3BED06924FD3}"/>
            </ac:spMkLst>
          </pc:spChg>
          <pc:spChg chg="add del mod">
            <ac:chgData name="Plante, Tamara" userId="1e39a4c0-42e3-4b18-a887-63f996cef558" providerId="ADAL" clId="{E91BCAED-AFE8-41B2-9D4E-90A19117F200}" dt="2024-05-06T00:31:17.804" v="1212" actId="478"/>
            <ac:spMkLst>
              <pc:docMk/>
              <pc:sldMasterMk cId="946163275" sldId="2147483648"/>
              <pc:sldLayoutMk cId="3636990855" sldId="2147483677"/>
              <ac:spMk id="8" creationId="{8C9B6FC9-8E4F-9532-642E-604934480BAE}"/>
            </ac:spMkLst>
          </pc:spChg>
          <pc:spChg chg="add mod">
            <ac:chgData name="Plante, Tamara" userId="1e39a4c0-42e3-4b18-a887-63f996cef558" providerId="ADAL" clId="{E91BCAED-AFE8-41B2-9D4E-90A19117F200}" dt="2024-05-06T00:31:15.573" v="1211"/>
            <ac:spMkLst>
              <pc:docMk/>
              <pc:sldMasterMk cId="946163275" sldId="2147483648"/>
              <pc:sldLayoutMk cId="3636990855" sldId="2147483677"/>
              <ac:spMk id="9" creationId="{AF36227D-75FA-53C1-BD6E-7716A0BB9905}"/>
            </ac:spMkLst>
          </pc:spChg>
        </pc:sldLayoutChg>
      </pc:sldMasterChg>
    </pc:docChg>
  </pc:docChgLst>
  <pc:docChgLst>
    <pc:chgData name="Setrakova, Iana" userId="S::2457647@johnabbottcollege.net::91b77127-72f4-4226-8873-910c4d9b90df" providerId="AD" clId="Web-{C9491E60-E074-A679-BFD0-0BC107A0D3A1}"/>
    <pc:docChg chg="addSld delSld modSld">
      <pc:chgData name="Setrakova, Iana" userId="S::2457647@johnabbottcollege.net::91b77127-72f4-4226-8873-910c4d9b90df" providerId="AD" clId="Web-{C9491E60-E074-A679-BFD0-0BC107A0D3A1}" dt="2024-05-06T13:06:55.023" v="58"/>
      <pc:docMkLst>
        <pc:docMk/>
      </pc:docMkLst>
      <pc:sldChg chg="modSp">
        <pc:chgData name="Setrakova, Iana" userId="S::2457647@johnabbottcollege.net::91b77127-72f4-4226-8873-910c4d9b90df" providerId="AD" clId="Web-{C9491E60-E074-A679-BFD0-0BC107A0D3A1}" dt="2024-05-06T13:06:39.883" v="56"/>
        <pc:sldMkLst>
          <pc:docMk/>
          <pc:sldMk cId="2771125999" sldId="308"/>
        </pc:sldMkLst>
        <pc:picChg chg="mod modCrop">
          <ac:chgData name="Setrakova, Iana" userId="S::2457647@johnabbottcollege.net::91b77127-72f4-4226-8873-910c4d9b90df" providerId="AD" clId="Web-{C9491E60-E074-A679-BFD0-0BC107A0D3A1}" dt="2024-05-06T13:06:39.883" v="56"/>
          <ac:picMkLst>
            <pc:docMk/>
            <pc:sldMk cId="2771125999" sldId="308"/>
            <ac:picMk id="7" creationId="{E3A62FF6-35B2-A607-4F4E-F01F7652F969}"/>
          </ac:picMkLst>
        </pc:picChg>
      </pc:sldChg>
      <pc:sldChg chg="modSp">
        <pc:chgData name="Setrakova, Iana" userId="S::2457647@johnabbottcollege.net::91b77127-72f4-4226-8873-910c4d9b90df" providerId="AD" clId="Web-{C9491E60-E074-A679-BFD0-0BC107A0D3A1}" dt="2024-05-06T12:58:04.424" v="10"/>
        <pc:sldMkLst>
          <pc:docMk/>
          <pc:sldMk cId="876067931" sldId="328"/>
        </pc:sldMkLst>
        <pc:spChg chg="mod">
          <ac:chgData name="Setrakova, Iana" userId="S::2457647@johnabbottcollege.net::91b77127-72f4-4226-8873-910c4d9b90df" providerId="AD" clId="Web-{C9491E60-E074-A679-BFD0-0BC107A0D3A1}" dt="2024-05-06T12:58:04.424" v="10"/>
          <ac:spMkLst>
            <pc:docMk/>
            <pc:sldMk cId="876067931" sldId="328"/>
            <ac:spMk id="2" creationId="{76305B36-4E23-9E05-7AAE-CF55800BC74F}"/>
          </ac:spMkLst>
        </pc:spChg>
      </pc:sldChg>
      <pc:sldChg chg="modSp">
        <pc:chgData name="Setrakova, Iana" userId="S::2457647@johnabbottcollege.net::91b77127-72f4-4226-8873-910c4d9b90df" providerId="AD" clId="Web-{C9491E60-E074-A679-BFD0-0BC107A0D3A1}" dt="2024-05-06T12:57:08.704" v="7"/>
        <pc:sldMkLst>
          <pc:docMk/>
          <pc:sldMk cId="4103663928" sldId="329"/>
        </pc:sldMkLst>
        <pc:spChg chg="mod">
          <ac:chgData name="Setrakova, Iana" userId="S::2457647@johnabbottcollege.net::91b77127-72f4-4226-8873-910c4d9b90df" providerId="AD" clId="Web-{C9491E60-E074-A679-BFD0-0BC107A0D3A1}" dt="2024-05-06T12:57:08.704" v="7"/>
          <ac:spMkLst>
            <pc:docMk/>
            <pc:sldMk cId="4103663928" sldId="329"/>
            <ac:spMk id="2" creationId="{76305B36-4E23-9E05-7AAE-CF55800BC74F}"/>
          </ac:spMkLst>
        </pc:spChg>
      </pc:sldChg>
      <pc:sldChg chg="addSp delSp modSp">
        <pc:chgData name="Setrakova, Iana" userId="S::2457647@johnabbottcollege.net::91b77127-72f4-4226-8873-910c4d9b90df" providerId="AD" clId="Web-{C9491E60-E074-A679-BFD0-0BC107A0D3A1}" dt="2024-05-06T13:06:55.023" v="58"/>
        <pc:sldMkLst>
          <pc:docMk/>
          <pc:sldMk cId="2789401865" sldId="330"/>
        </pc:sldMkLst>
        <pc:picChg chg="add del">
          <ac:chgData name="Setrakova, Iana" userId="S::2457647@johnabbottcollege.net::91b77127-72f4-4226-8873-910c4d9b90df" providerId="AD" clId="Web-{C9491E60-E074-A679-BFD0-0BC107A0D3A1}" dt="2024-05-06T13:05:09.085" v="23"/>
          <ac:picMkLst>
            <pc:docMk/>
            <pc:sldMk cId="2789401865" sldId="330"/>
            <ac:picMk id="4" creationId="{50FEE3C3-2A5A-A349-4522-F106A4BD1BB0}"/>
          </ac:picMkLst>
        </pc:picChg>
        <pc:picChg chg="add del mod ord">
          <ac:chgData name="Setrakova, Iana" userId="S::2457647@johnabbottcollege.net::91b77127-72f4-4226-8873-910c4d9b90df" providerId="AD" clId="Web-{C9491E60-E074-A679-BFD0-0BC107A0D3A1}" dt="2024-05-06T13:06:15.070" v="41"/>
          <ac:picMkLst>
            <pc:docMk/>
            <pc:sldMk cId="2789401865" sldId="330"/>
            <ac:picMk id="7" creationId="{3F1ACAAB-4EBF-615C-C773-D8CF332DFE06}"/>
          </ac:picMkLst>
        </pc:picChg>
        <pc:picChg chg="add del mod modCrop">
          <ac:chgData name="Setrakova, Iana" userId="S::2457647@johnabbottcollege.net::91b77127-72f4-4226-8873-910c4d9b90df" providerId="AD" clId="Web-{C9491E60-E074-A679-BFD0-0BC107A0D3A1}" dt="2024-05-06T13:06:55.023" v="58"/>
          <ac:picMkLst>
            <pc:docMk/>
            <pc:sldMk cId="2789401865" sldId="330"/>
            <ac:picMk id="14" creationId="{05E17619-1E7F-6FEA-77A8-F77E34B90FF8}"/>
          </ac:picMkLst>
        </pc:picChg>
      </pc:sldChg>
      <pc:sldChg chg="add del mod replId setBg">
        <pc:chgData name="Setrakova, Iana" userId="S::2457647@johnabbottcollege.net::91b77127-72f4-4226-8873-910c4d9b90df" providerId="AD" clId="Web-{C9491E60-E074-A679-BFD0-0BC107A0D3A1}" dt="2024-05-06T13:06:30.914" v="52"/>
        <pc:sldMkLst>
          <pc:docMk/>
          <pc:sldMk cId="3726413074" sldId="332"/>
        </pc:sldMkLst>
      </pc:sldChg>
    </pc:docChg>
  </pc:docChgLst>
  <pc:docChgLst>
    <pc:chgData name="Blouin, Médérick" userId="S::2156531@johnabbottcollege.net::caf48762-dbdd-4b4e-b210-c6d9c4e9abf7" providerId="AD" clId="Web-{85DB2070-8B75-D08B-8D98-D6E74C617C35}"/>
    <pc:docChg chg="modSld">
      <pc:chgData name="Blouin, Médérick" userId="S::2156531@johnabbottcollege.net::caf48762-dbdd-4b4e-b210-c6d9c4e9abf7" providerId="AD" clId="Web-{85DB2070-8B75-D08B-8D98-D6E74C617C35}" dt="2024-04-29T15:43:52.444" v="0" actId="20577"/>
      <pc:docMkLst>
        <pc:docMk/>
      </pc:docMkLst>
      <pc:sldChg chg="modSp">
        <pc:chgData name="Blouin, Médérick" userId="S::2156531@johnabbottcollege.net::caf48762-dbdd-4b4e-b210-c6d9c4e9abf7" providerId="AD" clId="Web-{85DB2070-8B75-D08B-8D98-D6E74C617C35}" dt="2024-04-29T15:43:52.444" v="0" actId="20577"/>
        <pc:sldMkLst>
          <pc:docMk/>
          <pc:sldMk cId="25800700" sldId="294"/>
        </pc:sldMkLst>
        <pc:spChg chg="mod">
          <ac:chgData name="Blouin, Médérick" userId="S::2156531@johnabbottcollege.net::caf48762-dbdd-4b4e-b210-c6d9c4e9abf7" providerId="AD" clId="Web-{85DB2070-8B75-D08B-8D98-D6E74C617C35}" dt="2024-04-29T15:43:52.444" v="0" actId="20577"/>
          <ac:spMkLst>
            <pc:docMk/>
            <pc:sldMk cId="25800700" sldId="294"/>
            <ac:spMk id="12" creationId="{B12E4E20-A0F9-6FBA-F0D2-67ACBA991821}"/>
          </ac:spMkLst>
        </pc:spChg>
      </pc:sldChg>
    </pc:docChg>
  </pc:docChgLst>
  <pc:docChgLst>
    <pc:chgData name="Blouin, Médérick" userId="S::2156531@johnabbottcollege.net::caf48762-dbdd-4b4e-b210-c6d9c4e9abf7" providerId="AD" clId="Web-{53119D1F-6A24-F973-3D17-655E6FD73940}"/>
    <pc:docChg chg="addSld delSld modSld">
      <pc:chgData name="Blouin, Médérick" userId="S::2156531@johnabbottcollege.net::caf48762-dbdd-4b4e-b210-c6d9c4e9abf7" providerId="AD" clId="Web-{53119D1F-6A24-F973-3D17-655E6FD73940}" dt="2024-05-05T22:01:16.645" v="142" actId="20577"/>
      <pc:docMkLst>
        <pc:docMk/>
      </pc:docMkLst>
      <pc:sldChg chg="modSp">
        <pc:chgData name="Blouin, Médérick" userId="S::2156531@johnabbottcollege.net::caf48762-dbdd-4b4e-b210-c6d9c4e9abf7" providerId="AD" clId="Web-{53119D1F-6A24-F973-3D17-655E6FD73940}" dt="2024-05-05T21:35:03.900" v="21" actId="20577"/>
        <pc:sldMkLst>
          <pc:docMk/>
          <pc:sldMk cId="1710027870" sldId="306"/>
        </pc:sldMkLst>
        <pc:spChg chg="mod">
          <ac:chgData name="Blouin, Médérick" userId="S::2156531@johnabbottcollege.net::caf48762-dbdd-4b4e-b210-c6d9c4e9abf7" providerId="AD" clId="Web-{53119D1F-6A24-F973-3D17-655E6FD73940}" dt="2024-05-05T21:35:03.900" v="21" actId="20577"/>
          <ac:spMkLst>
            <pc:docMk/>
            <pc:sldMk cId="1710027870" sldId="306"/>
            <ac:spMk id="2" creationId="{4F2B7593-D55B-B778-63EF-8F7FF74BB4D5}"/>
          </ac:spMkLst>
        </pc:spChg>
      </pc:sldChg>
      <pc:sldChg chg="modSp">
        <pc:chgData name="Blouin, Médérick" userId="S::2156531@johnabbottcollege.net::caf48762-dbdd-4b4e-b210-c6d9c4e9abf7" providerId="AD" clId="Web-{53119D1F-6A24-F973-3D17-655E6FD73940}" dt="2024-05-05T21:36:57.764" v="29" actId="20577"/>
        <pc:sldMkLst>
          <pc:docMk/>
          <pc:sldMk cId="1046833222" sldId="310"/>
        </pc:sldMkLst>
        <pc:spChg chg="mod">
          <ac:chgData name="Blouin, Médérick" userId="S::2156531@johnabbottcollege.net::caf48762-dbdd-4b4e-b210-c6d9c4e9abf7" providerId="AD" clId="Web-{53119D1F-6A24-F973-3D17-655E6FD73940}" dt="2024-05-05T21:36:57.764" v="29" actId="20577"/>
          <ac:spMkLst>
            <pc:docMk/>
            <pc:sldMk cId="1046833222" sldId="310"/>
            <ac:spMk id="7" creationId="{2E198BEA-7895-A9F6-14BA-5B6EE4A5FB9F}"/>
          </ac:spMkLst>
        </pc:spChg>
      </pc:sldChg>
      <pc:sldChg chg="new del">
        <pc:chgData name="Blouin, Médérick" userId="S::2156531@johnabbottcollege.net::caf48762-dbdd-4b4e-b210-c6d9c4e9abf7" providerId="AD" clId="Web-{53119D1F-6A24-F973-3D17-655E6FD73940}" dt="2024-05-05T21:49:46.698" v="31"/>
        <pc:sldMkLst>
          <pc:docMk/>
          <pc:sldMk cId="1448984052" sldId="316"/>
        </pc:sldMkLst>
      </pc:sldChg>
      <pc:sldChg chg="addSp delSp modSp add replId">
        <pc:chgData name="Blouin, Médérick" userId="S::2156531@johnabbottcollege.net::caf48762-dbdd-4b4e-b210-c6d9c4e9abf7" providerId="AD" clId="Web-{53119D1F-6A24-F973-3D17-655E6FD73940}" dt="2024-05-05T22:01:16.645" v="142" actId="20577"/>
        <pc:sldMkLst>
          <pc:docMk/>
          <pc:sldMk cId="2739629471" sldId="316"/>
        </pc:sldMkLst>
        <pc:spChg chg="mod">
          <ac:chgData name="Blouin, Médérick" userId="S::2156531@johnabbottcollege.net::caf48762-dbdd-4b4e-b210-c6d9c4e9abf7" providerId="AD" clId="Web-{53119D1F-6A24-F973-3D17-655E6FD73940}" dt="2024-05-05T21:52:16.532" v="97" actId="20577"/>
          <ac:spMkLst>
            <pc:docMk/>
            <pc:sldMk cId="2739629471" sldId="316"/>
            <ac:spMk id="2" creationId="{9993313E-6E76-75A8-ADE4-4DAB5C825AC4}"/>
          </ac:spMkLst>
        </pc:spChg>
        <pc:spChg chg="mod">
          <ac:chgData name="Blouin, Médérick" userId="S::2156531@johnabbottcollege.net::caf48762-dbdd-4b4e-b210-c6d9c4e9abf7" providerId="AD" clId="Web-{53119D1F-6A24-F973-3D17-655E6FD73940}" dt="2024-05-05T22:01:16.645" v="142" actId="20577"/>
          <ac:spMkLst>
            <pc:docMk/>
            <pc:sldMk cId="2739629471" sldId="316"/>
            <ac:spMk id="5" creationId="{93768CD0-A446-56FC-4843-C220C598381E}"/>
          </ac:spMkLst>
        </pc:spChg>
        <pc:spChg chg="mod">
          <ac:chgData name="Blouin, Médérick" userId="S::2156531@johnabbottcollege.net::caf48762-dbdd-4b4e-b210-c6d9c4e9abf7" providerId="AD" clId="Web-{53119D1F-6A24-F973-3D17-655E6FD73940}" dt="2024-05-05T21:51:57.422" v="92" actId="14100"/>
          <ac:spMkLst>
            <pc:docMk/>
            <pc:sldMk cId="2739629471" sldId="316"/>
            <ac:spMk id="6" creationId="{F73C94AB-DFE1-CEEB-AC62-11B00027C830}"/>
          </ac:spMkLst>
        </pc:spChg>
        <pc:spChg chg="mod">
          <ac:chgData name="Blouin, Médérick" userId="S::2156531@johnabbottcollege.net::caf48762-dbdd-4b4e-b210-c6d9c4e9abf7" providerId="AD" clId="Web-{53119D1F-6A24-F973-3D17-655E6FD73940}" dt="2024-05-05T21:55:09.710" v="141" actId="20577"/>
          <ac:spMkLst>
            <pc:docMk/>
            <pc:sldMk cId="2739629471" sldId="316"/>
            <ac:spMk id="9" creationId="{97A2B777-96DB-82DA-ECD2-59F13C50A67F}"/>
          </ac:spMkLst>
        </pc:spChg>
        <pc:picChg chg="del ord">
          <ac:chgData name="Blouin, Médérick" userId="S::2156531@johnabbottcollege.net::caf48762-dbdd-4b4e-b210-c6d9c4e9abf7" providerId="AD" clId="Web-{53119D1F-6A24-F973-3D17-655E6FD73940}" dt="2024-05-05T21:52:56.314" v="100"/>
          <ac:picMkLst>
            <pc:docMk/>
            <pc:sldMk cId="2739629471" sldId="316"/>
            <ac:picMk id="3" creationId="{67041CF2-2455-3DCC-53AD-95C48EC68881}"/>
          </ac:picMkLst>
        </pc:picChg>
        <pc:picChg chg="add mod">
          <ac:chgData name="Blouin, Médérick" userId="S::2156531@johnabbottcollege.net::caf48762-dbdd-4b4e-b210-c6d9c4e9abf7" providerId="AD" clId="Web-{53119D1F-6A24-F973-3D17-655E6FD73940}" dt="2024-05-05T21:52:51.549" v="99" actId="1076"/>
          <ac:picMkLst>
            <pc:docMk/>
            <pc:sldMk cId="2739629471" sldId="316"/>
            <ac:picMk id="8" creationId="{D2171D30-2321-F729-5138-1BABB608CC2E}"/>
          </ac:picMkLst>
        </pc:picChg>
        <pc:picChg chg="del">
          <ac:chgData name="Blouin, Médérick" userId="S::2156531@johnabbottcollege.net::caf48762-dbdd-4b4e-b210-c6d9c4e9abf7" providerId="AD" clId="Web-{53119D1F-6A24-F973-3D17-655E6FD73940}" dt="2024-05-05T21:53:43.160" v="106"/>
          <ac:picMkLst>
            <pc:docMk/>
            <pc:sldMk cId="2739629471" sldId="316"/>
            <ac:picMk id="10" creationId="{B81B1B9D-EB1F-77E3-5B09-54030EA676B7}"/>
          </ac:picMkLst>
        </pc:picChg>
        <pc:picChg chg="add del mod">
          <ac:chgData name="Blouin, Médérick" userId="S::2156531@johnabbottcollege.net::caf48762-dbdd-4b4e-b210-c6d9c4e9abf7" providerId="AD" clId="Web-{53119D1F-6A24-F973-3D17-655E6FD73940}" dt="2024-05-05T21:53:56.301" v="111"/>
          <ac:picMkLst>
            <pc:docMk/>
            <pc:sldMk cId="2739629471" sldId="316"/>
            <ac:picMk id="11" creationId="{0F32C4B5-803A-2AA5-983B-B61071AB6104}"/>
          </ac:picMkLst>
        </pc:picChg>
        <pc:picChg chg="add mod">
          <ac:chgData name="Blouin, Médérick" userId="S::2156531@johnabbottcollege.net::caf48762-dbdd-4b4e-b210-c6d9c4e9abf7" providerId="AD" clId="Web-{53119D1F-6A24-F973-3D17-655E6FD73940}" dt="2024-05-05T21:54:28.771" v="115" actId="1076"/>
          <ac:picMkLst>
            <pc:docMk/>
            <pc:sldMk cId="2739629471" sldId="316"/>
            <ac:picMk id="12" creationId="{FC395E75-56C7-D2E1-80CD-E97E449FDF29}"/>
          </ac:picMkLst>
        </pc:picChg>
      </pc:sldChg>
    </pc:docChg>
  </pc:docChgLst>
  <pc:docChgLst>
    <pc:chgData name="Plante, Tamara" userId="1e39a4c0-42e3-4b18-a887-63f996cef558" providerId="ADAL" clId="{045E473E-147F-486E-B186-8FC8F4D976E7}"/>
    <pc:docChg chg="undo custSel addSld delSld modSld">
      <pc:chgData name="Plante, Tamara" userId="1e39a4c0-42e3-4b18-a887-63f996cef558" providerId="ADAL" clId="{045E473E-147F-486E-B186-8FC8F4D976E7}" dt="2024-05-03T19:50:53.980" v="16" actId="14826"/>
      <pc:docMkLst>
        <pc:docMk/>
      </pc:docMkLst>
      <pc:sldChg chg="modSp del mod">
        <pc:chgData name="Plante, Tamara" userId="1e39a4c0-42e3-4b18-a887-63f996cef558" providerId="ADAL" clId="{045E473E-147F-486E-B186-8FC8F4D976E7}" dt="2024-05-03T19:49:57.101" v="11" actId="2696"/>
        <pc:sldMkLst>
          <pc:docMk/>
          <pc:sldMk cId="2162089032" sldId="300"/>
        </pc:sldMkLst>
        <pc:picChg chg="mod">
          <ac:chgData name="Plante, Tamara" userId="1e39a4c0-42e3-4b18-a887-63f996cef558" providerId="ADAL" clId="{045E473E-147F-486E-B186-8FC8F4D976E7}" dt="2024-05-03T19:49:02.841" v="2" actId="1076"/>
          <ac:picMkLst>
            <pc:docMk/>
            <pc:sldMk cId="2162089032" sldId="300"/>
            <ac:picMk id="21" creationId="{106010DB-6806-A14E-D333-4CB0911C8BB7}"/>
          </ac:picMkLst>
        </pc:picChg>
      </pc:sldChg>
      <pc:sldChg chg="modSp del mod">
        <pc:chgData name="Plante, Tamara" userId="1e39a4c0-42e3-4b18-a887-63f996cef558" providerId="ADAL" clId="{045E473E-147F-486E-B186-8FC8F4D976E7}" dt="2024-05-03T19:50:16.559" v="13" actId="2696"/>
        <pc:sldMkLst>
          <pc:docMk/>
          <pc:sldMk cId="1799434004" sldId="301"/>
        </pc:sldMkLst>
        <pc:picChg chg="mod">
          <ac:chgData name="Plante, Tamara" userId="1e39a4c0-42e3-4b18-a887-63f996cef558" providerId="ADAL" clId="{045E473E-147F-486E-B186-8FC8F4D976E7}" dt="2024-05-03T19:49:06.711" v="4" actId="1076"/>
          <ac:picMkLst>
            <pc:docMk/>
            <pc:sldMk cId="1799434004" sldId="301"/>
            <ac:picMk id="21" creationId="{106010DB-6806-A14E-D333-4CB0911C8BB7}"/>
          </ac:picMkLst>
        </pc:picChg>
      </pc:sldChg>
      <pc:sldChg chg="modSp del mod">
        <pc:chgData name="Plante, Tamara" userId="1e39a4c0-42e3-4b18-a887-63f996cef558" providerId="ADAL" clId="{045E473E-147F-486E-B186-8FC8F4D976E7}" dt="2024-05-03T19:50:38.699" v="15" actId="2696"/>
        <pc:sldMkLst>
          <pc:docMk/>
          <pc:sldMk cId="1710398883" sldId="302"/>
        </pc:sldMkLst>
        <pc:picChg chg="mod">
          <ac:chgData name="Plante, Tamara" userId="1e39a4c0-42e3-4b18-a887-63f996cef558" providerId="ADAL" clId="{045E473E-147F-486E-B186-8FC8F4D976E7}" dt="2024-05-03T19:49:10.732" v="6" actId="1076"/>
          <ac:picMkLst>
            <pc:docMk/>
            <pc:sldMk cId="1710398883" sldId="302"/>
            <ac:picMk id="5" creationId="{73263741-40C6-20F5-ECFE-F790A6A7DD70}"/>
          </ac:picMkLst>
        </pc:picChg>
      </pc:sldChg>
      <pc:sldChg chg="del">
        <pc:chgData name="Plante, Tamara" userId="1e39a4c0-42e3-4b18-a887-63f996cef558" providerId="ADAL" clId="{045E473E-147F-486E-B186-8FC8F4D976E7}" dt="2024-05-03T19:49:16.574" v="7" actId="2696"/>
        <pc:sldMkLst>
          <pc:docMk/>
          <pc:sldMk cId="1972125115" sldId="304"/>
        </pc:sldMkLst>
      </pc:sldChg>
      <pc:sldChg chg="del">
        <pc:chgData name="Plante, Tamara" userId="1e39a4c0-42e3-4b18-a887-63f996cef558" providerId="ADAL" clId="{045E473E-147F-486E-B186-8FC8F4D976E7}" dt="2024-05-03T19:49:36.043" v="9" actId="2696"/>
        <pc:sldMkLst>
          <pc:docMk/>
          <pc:sldMk cId="3011256055" sldId="305"/>
        </pc:sldMkLst>
      </pc:sldChg>
      <pc:sldChg chg="add">
        <pc:chgData name="Plante, Tamara" userId="1e39a4c0-42e3-4b18-a887-63f996cef558" providerId="ADAL" clId="{045E473E-147F-486E-B186-8FC8F4D976E7}" dt="2024-05-03T19:48:54.804" v="0"/>
        <pc:sldMkLst>
          <pc:docMk/>
          <pc:sldMk cId="2771125999" sldId="308"/>
        </pc:sldMkLst>
      </pc:sldChg>
      <pc:sldChg chg="add">
        <pc:chgData name="Plante, Tamara" userId="1e39a4c0-42e3-4b18-a887-63f996cef558" providerId="ADAL" clId="{045E473E-147F-486E-B186-8FC8F4D976E7}" dt="2024-05-03T19:49:32.506" v="8"/>
        <pc:sldMkLst>
          <pc:docMk/>
          <pc:sldMk cId="93454971" sldId="309"/>
        </pc:sldMkLst>
      </pc:sldChg>
      <pc:sldChg chg="add">
        <pc:chgData name="Plante, Tamara" userId="1e39a4c0-42e3-4b18-a887-63f996cef558" providerId="ADAL" clId="{045E473E-147F-486E-B186-8FC8F4D976E7}" dt="2024-05-03T19:49:53.842" v="10"/>
        <pc:sldMkLst>
          <pc:docMk/>
          <pc:sldMk cId="1046833222" sldId="310"/>
        </pc:sldMkLst>
      </pc:sldChg>
      <pc:sldChg chg="add">
        <pc:chgData name="Plante, Tamara" userId="1e39a4c0-42e3-4b18-a887-63f996cef558" providerId="ADAL" clId="{045E473E-147F-486E-B186-8FC8F4D976E7}" dt="2024-05-03T19:50:12.842" v="12"/>
        <pc:sldMkLst>
          <pc:docMk/>
          <pc:sldMk cId="3704922487" sldId="311"/>
        </pc:sldMkLst>
      </pc:sldChg>
      <pc:sldChg chg="modSp add">
        <pc:chgData name="Plante, Tamara" userId="1e39a4c0-42e3-4b18-a887-63f996cef558" providerId="ADAL" clId="{045E473E-147F-486E-B186-8FC8F4D976E7}" dt="2024-05-03T19:50:53.980" v="16" actId="14826"/>
        <pc:sldMkLst>
          <pc:docMk/>
          <pc:sldMk cId="3630852761" sldId="312"/>
        </pc:sldMkLst>
        <pc:picChg chg="mod">
          <ac:chgData name="Plante, Tamara" userId="1e39a4c0-42e3-4b18-a887-63f996cef558" providerId="ADAL" clId="{045E473E-147F-486E-B186-8FC8F4D976E7}" dt="2024-05-03T19:50:53.980" v="16" actId="14826"/>
          <ac:picMkLst>
            <pc:docMk/>
            <pc:sldMk cId="3630852761" sldId="312"/>
            <ac:picMk id="6" creationId="{70EF39B9-A915-0D30-EEF2-BEC32A3F52E5}"/>
          </ac:picMkLst>
        </pc:picChg>
      </pc:sldChg>
    </pc:docChg>
  </pc:docChgLst>
  <pc:docChgLst>
    <pc:chgData name="Setrakova, Iana" userId="S::2457647@johnabbottcollege.net::91b77127-72f4-4226-8873-910c4d9b90df" providerId="AD" clId="Web-{C878AA15-6E24-664E-5F10-E70E9709778C}"/>
    <pc:docChg chg="modSld">
      <pc:chgData name="Setrakova, Iana" userId="S::2457647@johnabbottcollege.net::91b77127-72f4-4226-8873-910c4d9b90df" providerId="AD" clId="Web-{C878AA15-6E24-664E-5F10-E70E9709778C}" dt="2024-05-06T02:16:03.727" v="273" actId="1076"/>
      <pc:docMkLst>
        <pc:docMk/>
      </pc:docMkLst>
      <pc:sldChg chg="addSp delSp modSp">
        <pc:chgData name="Setrakova, Iana" userId="S::2457647@johnabbottcollege.net::91b77127-72f4-4226-8873-910c4d9b90df" providerId="AD" clId="Web-{C878AA15-6E24-664E-5F10-E70E9709778C}" dt="2024-05-06T02:16:03.727" v="273" actId="1076"/>
        <pc:sldMkLst>
          <pc:docMk/>
          <pc:sldMk cId="1710027870" sldId="306"/>
        </pc:sldMkLst>
        <pc:spChg chg="del mod">
          <ac:chgData name="Setrakova, Iana" userId="S::2457647@johnabbottcollege.net::91b77127-72f4-4226-8873-910c4d9b90df" providerId="AD" clId="Web-{C878AA15-6E24-664E-5F10-E70E9709778C}" dt="2024-05-06T02:15:04.742" v="264"/>
          <ac:spMkLst>
            <pc:docMk/>
            <pc:sldMk cId="1710027870" sldId="306"/>
            <ac:spMk id="2" creationId="{4F2B7593-D55B-B778-63EF-8F7FF74BB4D5}"/>
          </ac:spMkLst>
        </pc:spChg>
        <pc:spChg chg="add mod">
          <ac:chgData name="Setrakova, Iana" userId="S::2457647@johnabbottcollege.net::91b77127-72f4-4226-8873-910c4d9b90df" providerId="AD" clId="Web-{C878AA15-6E24-664E-5F10-E70E9709778C}" dt="2024-05-06T02:16:03.727" v="273" actId="1076"/>
          <ac:spMkLst>
            <pc:docMk/>
            <pc:sldMk cId="1710027870" sldId="306"/>
            <ac:spMk id="9" creationId="{068829FA-0248-F461-051A-B60C9F419DB3}"/>
          </ac:spMkLst>
        </pc:spChg>
        <pc:spChg chg="del mod">
          <ac:chgData name="Setrakova, Iana" userId="S::2457647@johnabbottcollege.net::91b77127-72f4-4226-8873-910c4d9b90df" providerId="AD" clId="Web-{C878AA15-6E24-664E-5F10-E70E9709778C}" dt="2024-05-06T02:12:45.209" v="229"/>
          <ac:spMkLst>
            <pc:docMk/>
            <pc:sldMk cId="1710027870" sldId="306"/>
            <ac:spMk id="11" creationId="{B005FB2A-07E5-3AD9-FD1D-858B5A11D9CE}"/>
          </ac:spMkLst>
        </pc:spChg>
        <pc:spChg chg="add del mod">
          <ac:chgData name="Setrakova, Iana" userId="S::2457647@johnabbottcollege.net::91b77127-72f4-4226-8873-910c4d9b90df" providerId="AD" clId="Web-{C878AA15-6E24-664E-5F10-E70E9709778C}" dt="2024-05-06T02:13:43.319" v="248"/>
          <ac:spMkLst>
            <pc:docMk/>
            <pc:sldMk cId="1710027870" sldId="306"/>
            <ac:spMk id="13" creationId="{4C20B21E-6F8D-2548-BD9D-59BE1B65C46E}"/>
          </ac:spMkLst>
        </pc:spChg>
        <pc:spChg chg="add">
          <ac:chgData name="Setrakova, Iana" userId="S::2457647@johnabbottcollege.net::91b77127-72f4-4226-8873-910c4d9b90df" providerId="AD" clId="Web-{C878AA15-6E24-664E-5F10-E70E9709778C}" dt="2024-05-06T02:13:47.616" v="251"/>
          <ac:spMkLst>
            <pc:docMk/>
            <pc:sldMk cId="1710027870" sldId="306"/>
            <ac:spMk id="15" creationId="{FBDBB7E6-425C-0037-6164-4966936A0FD7}"/>
          </ac:spMkLst>
        </pc:spChg>
        <pc:spChg chg="add mod">
          <ac:chgData name="Setrakova, Iana" userId="S::2457647@johnabbottcollege.net::91b77127-72f4-4226-8873-910c4d9b90df" providerId="AD" clId="Web-{C878AA15-6E24-664E-5F10-E70E9709778C}" dt="2024-05-06T02:14:49.008" v="263" actId="20577"/>
          <ac:spMkLst>
            <pc:docMk/>
            <pc:sldMk cId="1710027870" sldId="306"/>
            <ac:spMk id="17" creationId="{711B3981-A819-2749-3F8F-A4ADB59C8BC6}"/>
          </ac:spMkLst>
        </pc:spChg>
        <pc:spChg chg="add">
          <ac:chgData name="Setrakova, Iana" userId="S::2457647@johnabbottcollege.net::91b77127-72f4-4226-8873-910c4d9b90df" providerId="AD" clId="Web-{C878AA15-6E24-664E-5F10-E70E9709778C}" dt="2024-05-06T02:14:42.914" v="260"/>
          <ac:spMkLst>
            <pc:docMk/>
            <pc:sldMk cId="1710027870" sldId="306"/>
            <ac:spMk id="19" creationId="{8B144E85-0C86-CB38-F90B-E9F7A18FB966}"/>
          </ac:spMkLst>
        </pc:spChg>
        <pc:spChg chg="add del mod">
          <ac:chgData name="Setrakova, Iana" userId="S::2457647@johnabbottcollege.net::91b77127-72f4-4226-8873-910c4d9b90df" providerId="AD" clId="Web-{C878AA15-6E24-664E-5F10-E70E9709778C}" dt="2024-05-06T02:15:59.055" v="272"/>
          <ac:spMkLst>
            <pc:docMk/>
            <pc:sldMk cId="1710027870" sldId="306"/>
            <ac:spMk id="21" creationId="{37C4A07C-1114-2F71-48A5-3281746CF0DD}"/>
          </ac:spMkLst>
        </pc:spChg>
        <pc:picChg chg="add del mod">
          <ac:chgData name="Setrakova, Iana" userId="S::2457647@johnabbottcollege.net::91b77127-72f4-4226-8873-910c4d9b90df" providerId="AD" clId="Web-{C878AA15-6E24-664E-5F10-E70E9709778C}" dt="2024-05-06T02:05:32.406" v="6"/>
          <ac:picMkLst>
            <pc:docMk/>
            <pc:sldMk cId="1710027870" sldId="306"/>
            <ac:picMk id="5" creationId="{FB7679B9-2B27-6B24-A78B-770B0065A850}"/>
          </ac:picMkLst>
        </pc:picChg>
        <pc:picChg chg="add del mod">
          <ac:chgData name="Setrakova, Iana" userId="S::2457647@johnabbottcollege.net::91b77127-72f4-4226-8873-910c4d9b90df" providerId="AD" clId="Web-{C878AA15-6E24-664E-5F10-E70E9709778C}" dt="2024-05-06T02:12:11.599" v="220"/>
          <ac:picMkLst>
            <pc:docMk/>
            <pc:sldMk cId="1710027870" sldId="306"/>
            <ac:picMk id="6" creationId="{1AC6B975-5AA0-67D4-08B8-F7434A775A19}"/>
          </ac:picMkLst>
        </pc:picChg>
        <pc:picChg chg="add del mod">
          <ac:chgData name="Setrakova, Iana" userId="S::2457647@johnabbottcollege.net::91b77127-72f4-4226-8873-910c4d9b90df" providerId="AD" clId="Web-{C878AA15-6E24-664E-5F10-E70E9709778C}" dt="2024-05-06T02:12:18.396" v="222"/>
          <ac:picMkLst>
            <pc:docMk/>
            <pc:sldMk cId="1710027870" sldId="306"/>
            <ac:picMk id="7" creationId="{5FDB88CF-ACD2-2EB6-C772-56D03D8033B9}"/>
          </ac:picMkLst>
        </pc:picChg>
        <pc:picChg chg="del">
          <ac:chgData name="Setrakova, Iana" userId="S::2457647@johnabbottcollege.net::91b77127-72f4-4226-8873-910c4d9b90df" providerId="AD" clId="Web-{C878AA15-6E24-664E-5F10-E70E9709778C}" dt="2024-05-06T02:05:21.562" v="0"/>
          <ac:picMkLst>
            <pc:docMk/>
            <pc:sldMk cId="1710027870" sldId="306"/>
            <ac:picMk id="8" creationId="{E4E8B561-F18E-9AF1-63C9-DFE0DEFFFE04}"/>
          </ac:picMkLst>
        </pc:picChg>
        <pc:picChg chg="mod">
          <ac:chgData name="Setrakova, Iana" userId="S::2457647@johnabbottcollege.net::91b77127-72f4-4226-8873-910c4d9b90df" providerId="AD" clId="Web-{C878AA15-6E24-664E-5F10-E70E9709778C}" dt="2024-05-06T02:13:41.850" v="247" actId="1076"/>
          <ac:picMkLst>
            <pc:docMk/>
            <pc:sldMk cId="1710027870" sldId="306"/>
            <ac:picMk id="10" creationId="{CAA2692D-2863-931C-8D31-65EE24C39EA2}"/>
          </ac:picMkLst>
        </pc:picChg>
        <pc:picChg chg="add mod">
          <ac:chgData name="Setrakova, Iana" userId="S::2457647@johnabbottcollege.net::91b77127-72f4-4226-8873-910c4d9b90df" providerId="AD" clId="Web-{C878AA15-6E24-664E-5F10-E70E9709778C}" dt="2024-05-06T02:15:50.899" v="271" actId="14100"/>
          <ac:picMkLst>
            <pc:docMk/>
            <pc:sldMk cId="1710027870" sldId="306"/>
            <ac:picMk id="22" creationId="{6D92EFF0-9CD5-8C52-88DA-6E18C2B2EF80}"/>
          </ac:picMkLst>
        </pc:picChg>
      </pc:sldChg>
      <pc:sldChg chg="addSp delSp modSp">
        <pc:chgData name="Setrakova, Iana" userId="S::2457647@johnabbottcollege.net::91b77127-72f4-4226-8873-910c4d9b90df" providerId="AD" clId="Web-{C878AA15-6E24-664E-5F10-E70E9709778C}" dt="2024-05-06T02:14:24.820" v="258" actId="1076"/>
        <pc:sldMkLst>
          <pc:docMk/>
          <pc:sldMk cId="2947507673" sldId="315"/>
        </pc:sldMkLst>
        <pc:spChg chg="mod">
          <ac:chgData name="Setrakova, Iana" userId="S::2457647@johnabbottcollege.net::91b77127-72f4-4226-8873-910c4d9b90df" providerId="AD" clId="Web-{C878AA15-6E24-664E-5F10-E70E9709778C}" dt="2024-05-06T02:14:24.820" v="258" actId="1076"/>
          <ac:spMkLst>
            <pc:docMk/>
            <pc:sldMk cId="2947507673" sldId="315"/>
            <ac:spMk id="2" creationId="{9993313E-6E76-75A8-ADE4-4DAB5C825AC4}"/>
          </ac:spMkLst>
        </pc:spChg>
        <pc:spChg chg="add">
          <ac:chgData name="Setrakova, Iana" userId="S::2457647@johnabbottcollege.net::91b77127-72f4-4226-8873-910c4d9b90df" providerId="AD" clId="Web-{C878AA15-6E24-664E-5F10-E70E9709778C}" dt="2024-05-06T02:06:09.516" v="14"/>
          <ac:spMkLst>
            <pc:docMk/>
            <pc:sldMk cId="2947507673" sldId="315"/>
            <ac:spMk id="5" creationId="{6B436D72-1DCB-BEE5-663F-4F148C199F7F}"/>
          </ac:spMkLst>
        </pc:spChg>
        <pc:spChg chg="add del mod">
          <ac:chgData name="Setrakova, Iana" userId="S::2457647@johnabbottcollege.net::91b77127-72f4-4226-8873-910c4d9b90df" providerId="AD" clId="Web-{C878AA15-6E24-664E-5F10-E70E9709778C}" dt="2024-05-06T02:08:01.924" v="50"/>
          <ac:spMkLst>
            <pc:docMk/>
            <pc:sldMk cId="2947507673" sldId="315"/>
            <ac:spMk id="6" creationId="{F73C94AB-DFE1-CEEB-AC62-11B00027C830}"/>
          </ac:spMkLst>
        </pc:spChg>
        <pc:spChg chg="add mod">
          <ac:chgData name="Setrakova, Iana" userId="S::2457647@johnabbottcollege.net::91b77127-72f4-4226-8873-910c4d9b90df" providerId="AD" clId="Web-{C878AA15-6E24-664E-5F10-E70E9709778C}" dt="2024-05-06T02:14:16.976" v="257" actId="1076"/>
          <ac:spMkLst>
            <pc:docMk/>
            <pc:sldMk cId="2947507673" sldId="315"/>
            <ac:spMk id="9" creationId="{D010FFD4-6C46-16C4-21BF-4A8D26F6ACE8}"/>
          </ac:spMkLst>
        </pc:spChg>
        <pc:spChg chg="add mod">
          <ac:chgData name="Setrakova, Iana" userId="S::2457647@johnabbottcollege.net::91b77127-72f4-4226-8873-910c4d9b90df" providerId="AD" clId="Web-{C878AA15-6E24-664E-5F10-E70E9709778C}" dt="2024-05-06T02:11:49.193" v="219" actId="20577"/>
          <ac:spMkLst>
            <pc:docMk/>
            <pc:sldMk cId="2947507673" sldId="315"/>
            <ac:spMk id="11" creationId="{52DCE379-014E-6AEB-AE67-08B3D7C6629E}"/>
          </ac:spMkLst>
        </pc:spChg>
      </pc:sldChg>
    </pc:docChg>
  </pc:docChgLst>
  <pc:docChgLst>
    <pc:chgData name="Plante, Tamara" userId="1e39a4c0-42e3-4b18-a887-63f996cef558" providerId="ADAL" clId="{BB7F931C-0C71-4DEA-9ABE-B2E5BF536C0D}"/>
    <pc:docChg chg="undo redo custSel addSld delSld modSld sldOrd modMainMaster">
      <pc:chgData name="Plante, Tamara" userId="1e39a4c0-42e3-4b18-a887-63f996cef558" providerId="ADAL" clId="{BB7F931C-0C71-4DEA-9ABE-B2E5BF536C0D}" dt="2024-04-29T17:30:21.141" v="391" actId="1076"/>
      <pc:docMkLst>
        <pc:docMk/>
      </pc:docMkLst>
      <pc:sldChg chg="mod ord modShow">
        <pc:chgData name="Plante, Tamara" userId="1e39a4c0-42e3-4b18-a887-63f996cef558" providerId="ADAL" clId="{BB7F931C-0C71-4DEA-9ABE-B2E5BF536C0D}" dt="2024-04-29T17:09:04.555" v="362"/>
        <pc:sldMkLst>
          <pc:docMk/>
          <pc:sldMk cId="25800700" sldId="294"/>
        </pc:sldMkLst>
      </pc:sldChg>
      <pc:sldChg chg="mod ord modShow">
        <pc:chgData name="Plante, Tamara" userId="1e39a4c0-42e3-4b18-a887-63f996cef558" providerId="ADAL" clId="{BB7F931C-0C71-4DEA-9ABE-B2E5BF536C0D}" dt="2024-04-29T17:09:04.555" v="362"/>
        <pc:sldMkLst>
          <pc:docMk/>
          <pc:sldMk cId="2575421478" sldId="295"/>
        </pc:sldMkLst>
      </pc:sldChg>
      <pc:sldChg chg="addSp delSp modSp del mod">
        <pc:chgData name="Plante, Tamara" userId="1e39a4c0-42e3-4b18-a887-63f996cef558" providerId="ADAL" clId="{BB7F931C-0C71-4DEA-9ABE-B2E5BF536C0D}" dt="2024-04-29T17:04:34.633" v="351" actId="2696"/>
        <pc:sldMkLst>
          <pc:docMk/>
          <pc:sldMk cId="4153678306" sldId="296"/>
        </pc:sldMkLst>
        <pc:spChg chg="add del mod">
          <ac:chgData name="Plante, Tamara" userId="1e39a4c0-42e3-4b18-a887-63f996cef558" providerId="ADAL" clId="{BB7F931C-0C71-4DEA-9ABE-B2E5BF536C0D}" dt="2024-04-29T17:00:34.259" v="311" actId="478"/>
          <ac:spMkLst>
            <pc:docMk/>
            <pc:sldMk cId="4153678306" sldId="296"/>
            <ac:spMk id="9" creationId="{85969478-AF46-164E-84D7-AA47CBDA7689}"/>
          </ac:spMkLst>
        </pc:spChg>
        <pc:spChg chg="mod">
          <ac:chgData name="Plante, Tamara" userId="1e39a4c0-42e3-4b18-a887-63f996cef558" providerId="ADAL" clId="{BB7F931C-0C71-4DEA-9ABE-B2E5BF536C0D}" dt="2024-04-29T17:00:39.453" v="312" actId="1076"/>
          <ac:spMkLst>
            <pc:docMk/>
            <pc:sldMk cId="4153678306" sldId="296"/>
            <ac:spMk id="14" creationId="{6C38D7A9-9299-4108-BB08-026F4B9CAE7B}"/>
          </ac:spMkLst>
        </pc:spChg>
        <pc:picChg chg="del mod">
          <ac:chgData name="Plante, Tamara" userId="1e39a4c0-42e3-4b18-a887-63f996cef558" providerId="ADAL" clId="{BB7F931C-0C71-4DEA-9ABE-B2E5BF536C0D}" dt="2024-04-29T16:22:30.970" v="152" actId="478"/>
          <ac:picMkLst>
            <pc:docMk/>
            <pc:sldMk cId="4153678306" sldId="296"/>
            <ac:picMk id="2" creationId="{35BE5794-D6A2-C784-5165-0D90A50DA98D}"/>
          </ac:picMkLst>
        </pc:picChg>
        <pc:picChg chg="add mod">
          <ac:chgData name="Plante, Tamara" userId="1e39a4c0-42e3-4b18-a887-63f996cef558" providerId="ADAL" clId="{BB7F931C-0C71-4DEA-9ABE-B2E5BF536C0D}" dt="2024-04-29T17:00:39.453" v="312" actId="1076"/>
          <ac:picMkLst>
            <pc:docMk/>
            <pc:sldMk cId="4153678306" sldId="296"/>
            <ac:picMk id="4" creationId="{5FA2FD7D-373E-C12B-C76E-4E8EBF63493A}"/>
          </ac:picMkLst>
        </pc:picChg>
        <pc:picChg chg="add mod">
          <ac:chgData name="Plante, Tamara" userId="1e39a4c0-42e3-4b18-a887-63f996cef558" providerId="ADAL" clId="{BB7F931C-0C71-4DEA-9ABE-B2E5BF536C0D}" dt="2024-04-29T16:59:38.323" v="302"/>
          <ac:picMkLst>
            <pc:docMk/>
            <pc:sldMk cId="4153678306" sldId="296"/>
            <ac:picMk id="5" creationId="{C3B3AB18-B4D0-428C-BED6-BCE61DE70B67}"/>
          </ac:picMkLst>
        </pc:picChg>
        <pc:picChg chg="add mod">
          <ac:chgData name="Plante, Tamara" userId="1e39a4c0-42e3-4b18-a887-63f996cef558" providerId="ADAL" clId="{BB7F931C-0C71-4DEA-9ABE-B2E5BF536C0D}" dt="2024-04-29T16:59:47.316" v="305"/>
          <ac:picMkLst>
            <pc:docMk/>
            <pc:sldMk cId="4153678306" sldId="296"/>
            <ac:picMk id="6" creationId="{6E5E147D-38AB-0C09-0AB5-BE544894FB4B}"/>
          </ac:picMkLst>
        </pc:picChg>
        <pc:picChg chg="add mod">
          <ac:chgData name="Plante, Tamara" userId="1e39a4c0-42e3-4b18-a887-63f996cef558" providerId="ADAL" clId="{BB7F931C-0C71-4DEA-9ABE-B2E5BF536C0D}" dt="2024-04-29T17:00:01.434" v="309"/>
          <ac:picMkLst>
            <pc:docMk/>
            <pc:sldMk cId="4153678306" sldId="296"/>
            <ac:picMk id="7" creationId="{9A5303E1-3498-7148-6958-BB9E658AFE7C}"/>
          </ac:picMkLst>
        </pc:picChg>
        <pc:picChg chg="add del">
          <ac:chgData name="Plante, Tamara" userId="1e39a4c0-42e3-4b18-a887-63f996cef558" providerId="ADAL" clId="{BB7F931C-0C71-4DEA-9ABE-B2E5BF536C0D}" dt="2024-04-29T17:01:26.483" v="314" actId="478"/>
          <ac:picMkLst>
            <pc:docMk/>
            <pc:sldMk cId="4153678306" sldId="296"/>
            <ac:picMk id="21" creationId="{106010DB-6806-A14E-D333-4CB0911C8BB7}"/>
          </ac:picMkLst>
        </pc:picChg>
        <pc:picChg chg="del">
          <ac:chgData name="Plante, Tamara" userId="1e39a4c0-42e3-4b18-a887-63f996cef558" providerId="ADAL" clId="{BB7F931C-0C71-4DEA-9ABE-B2E5BF536C0D}" dt="2024-04-29T17:00:06.015" v="310" actId="478"/>
          <ac:picMkLst>
            <pc:docMk/>
            <pc:sldMk cId="4153678306" sldId="296"/>
            <ac:picMk id="32" creationId="{AAB6EE12-FEF8-FB41-A909-0DA61D7725C7}"/>
          </ac:picMkLst>
        </pc:picChg>
      </pc:sldChg>
      <pc:sldChg chg="addSp delSp modSp del mod">
        <pc:chgData name="Plante, Tamara" userId="1e39a4c0-42e3-4b18-a887-63f996cef558" providerId="ADAL" clId="{BB7F931C-0C71-4DEA-9ABE-B2E5BF536C0D}" dt="2024-04-29T16:48:22.050" v="192" actId="2696"/>
        <pc:sldMkLst>
          <pc:docMk/>
          <pc:sldMk cId="3989923275" sldId="298"/>
        </pc:sldMkLst>
        <pc:spChg chg="mod">
          <ac:chgData name="Plante, Tamara" userId="1e39a4c0-42e3-4b18-a887-63f996cef558" providerId="ADAL" clId="{BB7F931C-0C71-4DEA-9ABE-B2E5BF536C0D}" dt="2024-04-29T16:38:29.616" v="185" actId="1076"/>
          <ac:spMkLst>
            <pc:docMk/>
            <pc:sldMk cId="3989923275" sldId="298"/>
            <ac:spMk id="3" creationId="{200B3D2B-613A-41BE-987D-E6A1324B456D}"/>
          </ac:spMkLst>
        </pc:spChg>
        <pc:spChg chg="add del mod">
          <ac:chgData name="Plante, Tamara" userId="1e39a4c0-42e3-4b18-a887-63f996cef558" providerId="ADAL" clId="{BB7F931C-0C71-4DEA-9ABE-B2E5BF536C0D}" dt="2024-04-29T16:30:58.913" v="172" actId="478"/>
          <ac:spMkLst>
            <pc:docMk/>
            <pc:sldMk cId="3989923275" sldId="298"/>
            <ac:spMk id="4" creationId="{EBF6854D-6A17-F8F6-7B51-079E1E3B2505}"/>
          </ac:spMkLst>
        </pc:spChg>
        <pc:spChg chg="add del mod">
          <ac:chgData name="Plante, Tamara" userId="1e39a4c0-42e3-4b18-a887-63f996cef558" providerId="ADAL" clId="{BB7F931C-0C71-4DEA-9ABE-B2E5BF536C0D}" dt="2024-04-29T16:39:11.564" v="188" actId="21"/>
          <ac:spMkLst>
            <pc:docMk/>
            <pc:sldMk cId="3989923275" sldId="298"/>
            <ac:spMk id="7" creationId="{08BC3D4B-0D9D-221B-168A-06CC18D5471B}"/>
          </ac:spMkLst>
        </pc:spChg>
        <pc:picChg chg="add mod">
          <ac:chgData name="Plante, Tamara" userId="1e39a4c0-42e3-4b18-a887-63f996cef558" providerId="ADAL" clId="{BB7F931C-0C71-4DEA-9ABE-B2E5BF536C0D}" dt="2024-04-29T16:38:34.058" v="186" actId="1076"/>
          <ac:picMkLst>
            <pc:docMk/>
            <pc:sldMk cId="3989923275" sldId="298"/>
            <ac:picMk id="2" creationId="{1AD74483-DA56-F6BA-751D-C5003C8D004C}"/>
          </ac:picMkLst>
        </pc:picChg>
        <pc:picChg chg="del">
          <ac:chgData name="Plante, Tamara" userId="1e39a4c0-42e3-4b18-a887-63f996cef558" providerId="ADAL" clId="{BB7F931C-0C71-4DEA-9ABE-B2E5BF536C0D}" dt="2024-04-29T16:27:33.550" v="162" actId="478"/>
          <ac:picMkLst>
            <pc:docMk/>
            <pc:sldMk cId="3989923275" sldId="298"/>
            <ac:picMk id="5" creationId="{AB48A593-87F8-FB07-25C6-4A74FAF7F2BE}"/>
          </ac:picMkLst>
        </pc:picChg>
        <pc:picChg chg="add del">
          <ac:chgData name="Plante, Tamara" userId="1e39a4c0-42e3-4b18-a887-63f996cef558" providerId="ADAL" clId="{BB7F931C-0C71-4DEA-9ABE-B2E5BF536C0D}" dt="2024-04-29T16:39:11.564" v="188" actId="21"/>
          <ac:picMkLst>
            <pc:docMk/>
            <pc:sldMk cId="3989923275" sldId="298"/>
            <ac:picMk id="12" creationId="{AA8A1CBA-9BB5-2246-9F4B-98EAD7C90158}"/>
          </ac:picMkLst>
        </pc:picChg>
      </pc:sldChg>
      <pc:sldChg chg="addSp delSp modSp mod">
        <pc:chgData name="Plante, Tamara" userId="1e39a4c0-42e3-4b18-a887-63f996cef558" providerId="ADAL" clId="{BB7F931C-0C71-4DEA-9ABE-B2E5BF536C0D}" dt="2024-04-29T17:30:21.141" v="391" actId="1076"/>
        <pc:sldMkLst>
          <pc:docMk/>
          <pc:sldMk cId="2162089032" sldId="300"/>
        </pc:sldMkLst>
        <pc:spChg chg="mod">
          <ac:chgData name="Plante, Tamara" userId="1e39a4c0-42e3-4b18-a887-63f996cef558" providerId="ADAL" clId="{BB7F931C-0C71-4DEA-9ABE-B2E5BF536C0D}" dt="2024-04-29T15:41:15.785" v="13" actId="14100"/>
          <ac:spMkLst>
            <pc:docMk/>
            <pc:sldMk cId="2162089032" sldId="300"/>
            <ac:spMk id="7" creationId="{2E198BEA-7895-A9F6-14BA-5B6EE4A5FB9F}"/>
          </ac:spMkLst>
        </pc:spChg>
        <pc:picChg chg="mod">
          <ac:chgData name="Plante, Tamara" userId="1e39a4c0-42e3-4b18-a887-63f996cef558" providerId="ADAL" clId="{BB7F931C-0C71-4DEA-9ABE-B2E5BF536C0D}" dt="2024-04-29T17:30:21.141" v="391" actId="1076"/>
          <ac:picMkLst>
            <pc:docMk/>
            <pc:sldMk cId="2162089032" sldId="300"/>
            <ac:picMk id="9" creationId="{BCFA9CFB-D523-7EDF-7AE4-C1A623517903}"/>
          </ac:picMkLst>
        </pc:picChg>
        <pc:picChg chg="add del">
          <ac:chgData name="Plante, Tamara" userId="1e39a4c0-42e3-4b18-a887-63f996cef558" providerId="ADAL" clId="{BB7F931C-0C71-4DEA-9ABE-B2E5BF536C0D}" dt="2024-04-29T17:16:58.656" v="366" actId="478"/>
          <ac:picMkLst>
            <pc:docMk/>
            <pc:sldMk cId="2162089032" sldId="300"/>
            <ac:picMk id="21" creationId="{106010DB-6806-A14E-D333-4CB0911C8BB7}"/>
          </ac:picMkLst>
        </pc:picChg>
      </pc:sldChg>
      <pc:sldChg chg="modSp mod">
        <pc:chgData name="Plante, Tamara" userId="1e39a4c0-42e3-4b18-a887-63f996cef558" providerId="ADAL" clId="{BB7F931C-0C71-4DEA-9ABE-B2E5BF536C0D}" dt="2024-04-29T17:29:30.014" v="390" actId="12"/>
        <pc:sldMkLst>
          <pc:docMk/>
          <pc:sldMk cId="1799434004" sldId="301"/>
        </pc:sldMkLst>
        <pc:spChg chg="mod">
          <ac:chgData name="Plante, Tamara" userId="1e39a4c0-42e3-4b18-a887-63f996cef558" providerId="ADAL" clId="{BB7F931C-0C71-4DEA-9ABE-B2E5BF536C0D}" dt="2024-04-29T17:29:30.014" v="390" actId="12"/>
          <ac:spMkLst>
            <pc:docMk/>
            <pc:sldMk cId="1799434004" sldId="301"/>
            <ac:spMk id="7" creationId="{2E198BEA-7895-A9F6-14BA-5B6EE4A5FB9F}"/>
          </ac:spMkLst>
        </pc:spChg>
        <pc:picChg chg="mod">
          <ac:chgData name="Plante, Tamara" userId="1e39a4c0-42e3-4b18-a887-63f996cef558" providerId="ADAL" clId="{BB7F931C-0C71-4DEA-9ABE-B2E5BF536C0D}" dt="2024-04-29T17:20:06.660" v="379" actId="1076"/>
          <ac:picMkLst>
            <pc:docMk/>
            <pc:sldMk cId="1799434004" sldId="301"/>
            <ac:picMk id="21" creationId="{106010DB-6806-A14E-D333-4CB0911C8BB7}"/>
          </ac:picMkLst>
        </pc:picChg>
      </pc:sldChg>
      <pc:sldChg chg="addSp delSp modSp mod">
        <pc:chgData name="Plante, Tamara" userId="1e39a4c0-42e3-4b18-a887-63f996cef558" providerId="ADAL" clId="{BB7F931C-0C71-4DEA-9ABE-B2E5BF536C0D}" dt="2024-04-29T17:19:52.366" v="375" actId="478"/>
        <pc:sldMkLst>
          <pc:docMk/>
          <pc:sldMk cId="1710398883" sldId="302"/>
        </pc:sldMkLst>
        <pc:spChg chg="del">
          <ac:chgData name="Plante, Tamara" userId="1e39a4c0-42e3-4b18-a887-63f996cef558" providerId="ADAL" clId="{BB7F931C-0C71-4DEA-9ABE-B2E5BF536C0D}" dt="2024-04-29T16:55:43.871" v="252" actId="478"/>
          <ac:spMkLst>
            <pc:docMk/>
            <pc:sldMk cId="1710398883" sldId="302"/>
            <ac:spMk id="2" creationId="{7846B9AA-1176-04A3-B5A5-FC81D19C95EF}"/>
          </ac:spMkLst>
        </pc:spChg>
        <pc:spChg chg="mod">
          <ac:chgData name="Plante, Tamara" userId="1e39a4c0-42e3-4b18-a887-63f996cef558" providerId="ADAL" clId="{BB7F931C-0C71-4DEA-9ABE-B2E5BF536C0D}" dt="2024-04-29T16:58:59.412" v="300" actId="20577"/>
          <ac:spMkLst>
            <pc:docMk/>
            <pc:sldMk cId="1710398883" sldId="302"/>
            <ac:spMk id="3" creationId="{B7FF51E1-1775-04EE-186C-15BFD2D961FF}"/>
          </ac:spMkLst>
        </pc:spChg>
        <pc:spChg chg="add del mod">
          <ac:chgData name="Plante, Tamara" userId="1e39a4c0-42e3-4b18-a887-63f996cef558" providerId="ADAL" clId="{BB7F931C-0C71-4DEA-9ABE-B2E5BF536C0D}" dt="2024-04-29T16:56:09.454" v="256" actId="478"/>
          <ac:spMkLst>
            <pc:docMk/>
            <pc:sldMk cId="1710398883" sldId="302"/>
            <ac:spMk id="7" creationId="{04802A8A-CB2E-E2E7-97D4-7EDB6F04E267}"/>
          </ac:spMkLst>
        </pc:spChg>
        <pc:spChg chg="del">
          <ac:chgData name="Plante, Tamara" userId="1e39a4c0-42e3-4b18-a887-63f996cef558" providerId="ADAL" clId="{BB7F931C-0C71-4DEA-9ABE-B2E5BF536C0D}" dt="2024-04-29T17:19:52.366" v="375" actId="478"/>
          <ac:spMkLst>
            <pc:docMk/>
            <pc:sldMk cId="1710398883" sldId="302"/>
            <ac:spMk id="10" creationId="{1EE20B9A-9BCF-5060-D436-F4DADC919C10}"/>
          </ac:spMkLst>
        </pc:spChg>
        <pc:picChg chg="add mod">
          <ac:chgData name="Plante, Tamara" userId="1e39a4c0-42e3-4b18-a887-63f996cef558" providerId="ADAL" clId="{BB7F931C-0C71-4DEA-9ABE-B2E5BF536C0D}" dt="2024-04-29T16:49:05.141" v="193"/>
          <ac:picMkLst>
            <pc:docMk/>
            <pc:sldMk cId="1710398883" sldId="302"/>
            <ac:picMk id="5" creationId="{73263741-40C6-20F5-ECFE-F790A6A7DD70}"/>
          </ac:picMkLst>
        </pc:picChg>
        <pc:picChg chg="mod">
          <ac:chgData name="Plante, Tamara" userId="1e39a4c0-42e3-4b18-a887-63f996cef558" providerId="ADAL" clId="{BB7F931C-0C71-4DEA-9ABE-B2E5BF536C0D}" dt="2024-04-29T16:56:39.158" v="260"/>
          <ac:picMkLst>
            <pc:docMk/>
            <pc:sldMk cId="1710398883" sldId="302"/>
            <ac:picMk id="9" creationId="{EEC7F296-2C1C-49AC-416E-5CC3F825C62B}"/>
          </ac:picMkLst>
        </pc:picChg>
      </pc:sldChg>
      <pc:sldChg chg="new del">
        <pc:chgData name="Plante, Tamara" userId="1e39a4c0-42e3-4b18-a887-63f996cef558" providerId="ADAL" clId="{BB7F931C-0C71-4DEA-9ABE-B2E5BF536C0D}" dt="2024-04-29T16:48:07.011" v="191" actId="2696"/>
        <pc:sldMkLst>
          <pc:docMk/>
          <pc:sldMk cId="2117832755" sldId="303"/>
        </pc:sldMkLst>
      </pc:sldChg>
      <pc:sldChg chg="addSp delSp modSp add mod">
        <pc:chgData name="Plante, Tamara" userId="1e39a4c0-42e3-4b18-a887-63f996cef558" providerId="ADAL" clId="{BB7F931C-0C71-4DEA-9ABE-B2E5BF536C0D}" dt="2024-04-29T17:18:54.137" v="369" actId="478"/>
        <pc:sldMkLst>
          <pc:docMk/>
          <pc:sldMk cId="1972125115" sldId="304"/>
        </pc:sldMkLst>
        <pc:spChg chg="add mod">
          <ac:chgData name="Plante, Tamara" userId="1e39a4c0-42e3-4b18-a887-63f996cef558" providerId="ADAL" clId="{BB7F931C-0C71-4DEA-9ABE-B2E5BF536C0D}" dt="2024-04-29T16:51:23.111" v="204" actId="1076"/>
          <ac:spMkLst>
            <pc:docMk/>
            <pc:sldMk cId="1972125115" sldId="304"/>
            <ac:spMk id="4" creationId="{1B10000C-A8BB-23F0-D4A2-698F38CD451D}"/>
          </ac:spMkLst>
        </pc:spChg>
        <pc:spChg chg="del">
          <ac:chgData name="Plante, Tamara" userId="1e39a4c0-42e3-4b18-a887-63f996cef558" providerId="ADAL" clId="{BB7F931C-0C71-4DEA-9ABE-B2E5BF536C0D}" dt="2024-04-29T17:18:54.137" v="369" actId="478"/>
          <ac:spMkLst>
            <pc:docMk/>
            <pc:sldMk cId="1972125115" sldId="304"/>
            <ac:spMk id="8" creationId="{4CCA44BB-AF36-B0D7-34C4-539F8D89D358}"/>
          </ac:spMkLst>
        </pc:spChg>
        <pc:spChg chg="mod">
          <ac:chgData name="Plante, Tamara" userId="1e39a4c0-42e3-4b18-a887-63f996cef558" providerId="ADAL" clId="{BB7F931C-0C71-4DEA-9ABE-B2E5BF536C0D}" dt="2024-04-29T16:51:06.126" v="202" actId="2711"/>
          <ac:spMkLst>
            <pc:docMk/>
            <pc:sldMk cId="1972125115" sldId="304"/>
            <ac:spMk id="10" creationId="{73D9C30F-75B1-580B-BB41-774A241AFE8C}"/>
          </ac:spMkLst>
        </pc:spChg>
      </pc:sldChg>
      <pc:sldChg chg="addSp delSp modSp add mod">
        <pc:chgData name="Plante, Tamara" userId="1e39a4c0-42e3-4b18-a887-63f996cef558" providerId="ADAL" clId="{BB7F931C-0C71-4DEA-9ABE-B2E5BF536C0D}" dt="2024-04-29T17:19:45.478" v="374" actId="478"/>
        <pc:sldMkLst>
          <pc:docMk/>
          <pc:sldMk cId="3011256055" sldId="305"/>
        </pc:sldMkLst>
        <pc:spChg chg="del">
          <ac:chgData name="Plante, Tamara" userId="1e39a4c0-42e3-4b18-a887-63f996cef558" providerId="ADAL" clId="{BB7F931C-0C71-4DEA-9ABE-B2E5BF536C0D}" dt="2024-04-29T17:02:57.111" v="334" actId="478"/>
          <ac:spMkLst>
            <pc:docMk/>
            <pc:sldMk cId="3011256055" sldId="305"/>
            <ac:spMk id="3" creationId="{200B3D2B-613A-41BE-987D-E6A1324B456D}"/>
          </ac:spMkLst>
        </pc:spChg>
        <pc:spChg chg="del">
          <ac:chgData name="Plante, Tamara" userId="1e39a4c0-42e3-4b18-a887-63f996cef558" providerId="ADAL" clId="{BB7F931C-0C71-4DEA-9ABE-B2E5BF536C0D}" dt="2024-04-29T17:03:08.080" v="341" actId="478"/>
          <ac:spMkLst>
            <pc:docMk/>
            <pc:sldMk cId="3011256055" sldId="305"/>
            <ac:spMk id="4" creationId="{1B10000C-A8BB-23F0-D4A2-698F38CD451D}"/>
          </ac:spMkLst>
        </pc:spChg>
        <pc:spChg chg="add del mod">
          <ac:chgData name="Plante, Tamara" userId="1e39a4c0-42e3-4b18-a887-63f996cef558" providerId="ADAL" clId="{BB7F931C-0C71-4DEA-9ABE-B2E5BF536C0D}" dt="2024-04-29T17:02:36.569" v="319" actId="478"/>
          <ac:spMkLst>
            <pc:docMk/>
            <pc:sldMk cId="3011256055" sldId="305"/>
            <ac:spMk id="6" creationId="{C3B8E1B0-DE8F-D417-ABC1-7BFCC571868C}"/>
          </ac:spMkLst>
        </pc:spChg>
        <pc:spChg chg="add del">
          <ac:chgData name="Plante, Tamara" userId="1e39a4c0-42e3-4b18-a887-63f996cef558" providerId="ADAL" clId="{BB7F931C-0C71-4DEA-9ABE-B2E5BF536C0D}" dt="2024-04-29T17:19:45.478" v="374" actId="478"/>
          <ac:spMkLst>
            <pc:docMk/>
            <pc:sldMk cId="3011256055" sldId="305"/>
            <ac:spMk id="8" creationId="{4CCA44BB-AF36-B0D7-34C4-539F8D89D358}"/>
          </ac:spMkLst>
        </pc:spChg>
        <pc:spChg chg="add del">
          <ac:chgData name="Plante, Tamara" userId="1e39a4c0-42e3-4b18-a887-63f996cef558" providerId="ADAL" clId="{BB7F931C-0C71-4DEA-9ABE-B2E5BF536C0D}" dt="2024-04-29T17:02:44.548" v="329" actId="22"/>
          <ac:spMkLst>
            <pc:docMk/>
            <pc:sldMk cId="3011256055" sldId="305"/>
            <ac:spMk id="9" creationId="{B2157B99-95CF-2EC5-2524-125144220C63}"/>
          </ac:spMkLst>
        </pc:spChg>
        <pc:spChg chg="del">
          <ac:chgData name="Plante, Tamara" userId="1e39a4c0-42e3-4b18-a887-63f996cef558" providerId="ADAL" clId="{BB7F931C-0C71-4DEA-9ABE-B2E5BF536C0D}" dt="2024-04-29T17:03:00.589" v="336" actId="478"/>
          <ac:spMkLst>
            <pc:docMk/>
            <pc:sldMk cId="3011256055" sldId="305"/>
            <ac:spMk id="10" creationId="{73D9C30F-75B1-580B-BB41-774A241AFE8C}"/>
          </ac:spMkLst>
        </pc:spChg>
        <pc:spChg chg="add del mod">
          <ac:chgData name="Plante, Tamara" userId="1e39a4c0-42e3-4b18-a887-63f996cef558" providerId="ADAL" clId="{BB7F931C-0C71-4DEA-9ABE-B2E5BF536C0D}" dt="2024-04-29T17:13:15.332" v="363" actId="1076"/>
          <ac:spMkLst>
            <pc:docMk/>
            <pc:sldMk cId="3011256055" sldId="305"/>
            <ac:spMk id="13" creationId="{5A62538C-D6D1-E071-ED6C-E8935AD4A40B}"/>
          </ac:spMkLst>
        </pc:spChg>
        <pc:spChg chg="add del mod">
          <ac:chgData name="Plante, Tamara" userId="1e39a4c0-42e3-4b18-a887-63f996cef558" providerId="ADAL" clId="{BB7F931C-0C71-4DEA-9ABE-B2E5BF536C0D}" dt="2024-04-29T17:02:59.330" v="335" actId="478"/>
          <ac:spMkLst>
            <pc:docMk/>
            <pc:sldMk cId="3011256055" sldId="305"/>
            <ac:spMk id="15" creationId="{883EF66D-BF4E-732C-0E5A-9F8E7A6351E5}"/>
          </ac:spMkLst>
        </pc:spChg>
        <pc:spChg chg="add del mod">
          <ac:chgData name="Plante, Tamara" userId="1e39a4c0-42e3-4b18-a887-63f996cef558" providerId="ADAL" clId="{BB7F931C-0C71-4DEA-9ABE-B2E5BF536C0D}" dt="2024-04-29T17:03:02.157" v="337" actId="478"/>
          <ac:spMkLst>
            <pc:docMk/>
            <pc:sldMk cId="3011256055" sldId="305"/>
            <ac:spMk id="17" creationId="{5C3CA15F-3399-6CB2-D052-339547FC7170}"/>
          </ac:spMkLst>
        </pc:spChg>
        <pc:picChg chg="add mod">
          <ac:chgData name="Plante, Tamara" userId="1e39a4c0-42e3-4b18-a887-63f996cef558" providerId="ADAL" clId="{BB7F931C-0C71-4DEA-9ABE-B2E5BF536C0D}" dt="2024-04-29T17:19:43.473" v="373" actId="1076"/>
          <ac:picMkLst>
            <pc:docMk/>
            <pc:sldMk cId="3011256055" sldId="305"/>
            <ac:picMk id="18" creationId="{22CD64A9-C96C-3A83-328E-D409F74D0A69}"/>
          </ac:picMkLst>
        </pc:picChg>
      </pc:sldChg>
      <pc:sldMasterChg chg="delSp modSp mod modSldLayout">
        <pc:chgData name="Plante, Tamara" userId="1e39a4c0-42e3-4b18-a887-63f996cef558" providerId="ADAL" clId="{BB7F931C-0C71-4DEA-9ABE-B2E5BF536C0D}" dt="2024-04-29T17:26:55.411" v="387" actId="207"/>
        <pc:sldMasterMkLst>
          <pc:docMk/>
          <pc:sldMasterMk cId="946163275" sldId="2147483648"/>
        </pc:sldMasterMkLst>
        <pc:spChg chg="del mod">
          <ac:chgData name="Plante, Tamara" userId="1e39a4c0-42e3-4b18-a887-63f996cef558" providerId="ADAL" clId="{BB7F931C-0C71-4DEA-9ABE-B2E5BF536C0D}" dt="2024-04-29T17:18:30.198" v="368" actId="478"/>
          <ac:spMkLst>
            <pc:docMk/>
            <pc:sldMasterMk cId="946163275" sldId="2147483648"/>
            <ac:spMk id="4" creationId="{34FDC6F9-37F9-4E25-AECA-D307B8421C73}"/>
          </ac:spMkLst>
        </pc:spChg>
        <pc:spChg chg="mod">
          <ac:chgData name="Plante, Tamara" userId="1e39a4c0-42e3-4b18-a887-63f996cef558" providerId="ADAL" clId="{BB7F931C-0C71-4DEA-9ABE-B2E5BF536C0D}" dt="2024-04-29T17:26:42.851" v="386" actId="207"/>
          <ac:spMkLst>
            <pc:docMk/>
            <pc:sldMasterMk cId="946163275" sldId="2147483648"/>
            <ac:spMk id="9" creationId="{4BC39664-EB8B-4A32-915A-D4308F792772}"/>
          </ac:spMkLst>
        </pc:spChg>
        <pc:spChg chg="mod">
          <ac:chgData name="Plante, Tamara" userId="1e39a4c0-42e3-4b18-a887-63f996cef558" providerId="ADAL" clId="{BB7F931C-0C71-4DEA-9ABE-B2E5BF536C0D}" dt="2024-04-29T17:26:55.411" v="387" actId="207"/>
          <ac:spMkLst>
            <pc:docMk/>
            <pc:sldMasterMk cId="946163275" sldId="2147483648"/>
            <ac:spMk id="29" creationId="{9B49670D-8F18-44A8-B217-67B412095C0D}"/>
          </ac:spMkLst>
        </pc:spChg>
        <pc:sldLayoutChg chg="addSp delSp modSp mod">
          <pc:chgData name="Plante, Tamara" userId="1e39a4c0-42e3-4b18-a887-63f996cef558" providerId="ADAL" clId="{BB7F931C-0C71-4DEA-9ABE-B2E5BF536C0D}" dt="2024-04-29T17:15:04.926" v="364"/>
          <pc:sldLayoutMkLst>
            <pc:docMk/>
            <pc:sldMasterMk cId="946163275" sldId="2147483648"/>
            <pc:sldLayoutMk cId="1505855276" sldId="2147483654"/>
          </pc:sldLayoutMkLst>
          <pc:spChg chg="del mod">
            <ac:chgData name="Plante, Tamara" userId="1e39a4c0-42e3-4b18-a887-63f996cef558" providerId="ADAL" clId="{BB7F931C-0C71-4DEA-9ABE-B2E5BF536C0D}" dt="2024-04-29T16:56:02.255" v="254" actId="478"/>
            <ac:spMkLst>
              <pc:docMk/>
              <pc:sldMasterMk cId="946163275" sldId="2147483648"/>
              <pc:sldLayoutMk cId="1505855276" sldId="2147483654"/>
              <ac:spMk id="2" creationId="{5FC626A5-4FF6-42BD-858A-AE4B2C23A6BC}"/>
            </ac:spMkLst>
          </pc:spChg>
          <pc:spChg chg="del">
            <ac:chgData name="Plante, Tamara" userId="1e39a4c0-42e3-4b18-a887-63f996cef558" providerId="ADAL" clId="{BB7F931C-0C71-4DEA-9ABE-B2E5BF536C0D}" dt="2024-04-29T16:56:03.553" v="255" actId="478"/>
            <ac:spMkLst>
              <pc:docMk/>
              <pc:sldMasterMk cId="946163275" sldId="2147483648"/>
              <pc:sldLayoutMk cId="1505855276" sldId="2147483654"/>
              <ac:spMk id="5" creationId="{10727B06-56A8-44A2-B6C2-9ED183D107F3}"/>
            </ac:spMkLst>
          </pc:spChg>
          <pc:spChg chg="add mod">
            <ac:chgData name="Plante, Tamara" userId="1e39a4c0-42e3-4b18-a887-63f996cef558" providerId="ADAL" clId="{BB7F931C-0C71-4DEA-9ABE-B2E5BF536C0D}" dt="2024-04-29T17:15:04.926" v="364"/>
            <ac:spMkLst>
              <pc:docMk/>
              <pc:sldMasterMk cId="946163275" sldId="2147483648"/>
              <pc:sldLayoutMk cId="1505855276" sldId="2147483654"/>
              <ac:spMk id="6" creationId="{B56766F3-715B-A7D2-E4C5-F8A01EC664D3}"/>
            </ac:spMkLst>
          </pc:spChg>
          <pc:spChg chg="add mod">
            <ac:chgData name="Plante, Tamara" userId="1e39a4c0-42e3-4b18-a887-63f996cef558" providerId="ADAL" clId="{BB7F931C-0C71-4DEA-9ABE-B2E5BF536C0D}" dt="2024-04-29T17:15:04.926" v="364"/>
            <ac:spMkLst>
              <pc:docMk/>
              <pc:sldMasterMk cId="946163275" sldId="2147483648"/>
              <pc:sldLayoutMk cId="1505855276" sldId="2147483654"/>
              <ac:spMk id="7" creationId="{59B0C35F-3DEC-D872-BE5A-EAC6D96A1927}"/>
            </ac:spMkLst>
          </pc:spChg>
        </pc:sldLayoutChg>
        <pc:sldLayoutChg chg="modSp mod">
          <pc:chgData name="Plante, Tamara" userId="1e39a4c0-42e3-4b18-a887-63f996cef558" providerId="ADAL" clId="{BB7F931C-0C71-4DEA-9ABE-B2E5BF536C0D}" dt="2024-04-29T16:38:20.119" v="184" actId="1076"/>
          <pc:sldLayoutMkLst>
            <pc:docMk/>
            <pc:sldMasterMk cId="946163275" sldId="2147483648"/>
            <pc:sldLayoutMk cId="384389291" sldId="2147483666"/>
          </pc:sldLayoutMkLst>
          <pc:spChg chg="mod">
            <ac:chgData name="Plante, Tamara" userId="1e39a4c0-42e3-4b18-a887-63f996cef558" providerId="ADAL" clId="{BB7F931C-0C71-4DEA-9ABE-B2E5BF536C0D}" dt="2024-04-29T16:38:20.119" v="184" actId="1076"/>
            <ac:spMkLst>
              <pc:docMk/>
              <pc:sldMasterMk cId="946163275" sldId="2147483648"/>
              <pc:sldLayoutMk cId="384389291" sldId="2147483666"/>
              <ac:spMk id="2" creationId="{40EE479C-D1F6-4BAC-80D2-90EF74E3261A}"/>
            </ac:spMkLst>
          </pc:spChg>
          <pc:spChg chg="mod">
            <ac:chgData name="Plante, Tamara" userId="1e39a4c0-42e3-4b18-a887-63f996cef558" providerId="ADAL" clId="{BB7F931C-0C71-4DEA-9ABE-B2E5BF536C0D}" dt="2024-04-29T16:38:11.838" v="183" actId="14100"/>
            <ac:spMkLst>
              <pc:docMk/>
              <pc:sldMasterMk cId="946163275" sldId="2147483648"/>
              <pc:sldLayoutMk cId="384389291" sldId="2147483666"/>
              <ac:spMk id="3" creationId="{A22238F2-C6EC-476F-8371-119AECBA5622}"/>
            </ac:spMkLst>
          </pc:spChg>
          <pc:spChg chg="mod">
            <ac:chgData name="Plante, Tamara" userId="1e39a4c0-42e3-4b18-a887-63f996cef558" providerId="ADAL" clId="{BB7F931C-0C71-4DEA-9ABE-B2E5BF536C0D}" dt="2024-04-29T16:38:20.119" v="184" actId="1076"/>
            <ac:spMkLst>
              <pc:docMk/>
              <pc:sldMasterMk cId="946163275" sldId="2147483648"/>
              <pc:sldLayoutMk cId="384389291" sldId="2147483666"/>
              <ac:spMk id="8" creationId="{FA5285E0-8F27-49C4-AADF-92A3B72D41FD}"/>
            </ac:spMkLst>
          </pc:spChg>
          <pc:spChg chg="mod">
            <ac:chgData name="Plante, Tamara" userId="1e39a4c0-42e3-4b18-a887-63f996cef558" providerId="ADAL" clId="{BB7F931C-0C71-4DEA-9ABE-B2E5BF536C0D}" dt="2024-04-29T16:38:20.119" v="184" actId="1076"/>
            <ac:spMkLst>
              <pc:docMk/>
              <pc:sldMasterMk cId="946163275" sldId="2147483648"/>
              <pc:sldLayoutMk cId="384389291" sldId="2147483666"/>
              <ac:spMk id="10" creationId="{3FAEED1D-0E66-4F74-9455-675F5CB7EAD4}"/>
            </ac:spMkLst>
          </pc:spChg>
        </pc:sldLayoutChg>
      </pc:sldMasterChg>
    </pc:docChg>
  </pc:docChgLst>
  <pc:docChgLst>
    <pc:chgData name="Plante, Tamara" userId="1e39a4c0-42e3-4b18-a887-63f996cef558" providerId="ADAL" clId="{67FCB2E0-C315-4522-80B8-21D1AE1D00B1}"/>
    <pc:docChg chg="undo custSel addSld delSld modSld sldOrd">
      <pc:chgData name="Plante, Tamara" userId="1e39a4c0-42e3-4b18-a887-63f996cef558" providerId="ADAL" clId="{67FCB2E0-C315-4522-80B8-21D1AE1D00B1}" dt="2024-05-06T13:48:32.785" v="437" actId="1076"/>
      <pc:docMkLst>
        <pc:docMk/>
      </pc:docMkLst>
      <pc:sldChg chg="modSp mod">
        <pc:chgData name="Plante, Tamara" userId="1e39a4c0-42e3-4b18-a887-63f996cef558" providerId="ADAL" clId="{67FCB2E0-C315-4522-80B8-21D1AE1D00B1}" dt="2024-05-06T13:16:54.938" v="400" actId="20577"/>
        <pc:sldMkLst>
          <pc:docMk/>
          <pc:sldMk cId="3779354185" sldId="317"/>
        </pc:sldMkLst>
        <pc:spChg chg="mod">
          <ac:chgData name="Plante, Tamara" userId="1e39a4c0-42e3-4b18-a887-63f996cef558" providerId="ADAL" clId="{67FCB2E0-C315-4522-80B8-21D1AE1D00B1}" dt="2024-05-06T13:16:54.938" v="400" actId="20577"/>
          <ac:spMkLst>
            <pc:docMk/>
            <pc:sldMk cId="3779354185" sldId="317"/>
            <ac:spMk id="3" creationId="{84721299-5D8F-4829-8106-93E69F1822AC}"/>
          </ac:spMkLst>
        </pc:spChg>
      </pc:sldChg>
      <pc:sldChg chg="modSp mod">
        <pc:chgData name="Plante, Tamara" userId="1e39a4c0-42e3-4b18-a887-63f996cef558" providerId="ADAL" clId="{67FCB2E0-C315-4522-80B8-21D1AE1D00B1}" dt="2024-05-06T13:48:32.785" v="437" actId="1076"/>
        <pc:sldMkLst>
          <pc:docMk/>
          <pc:sldMk cId="389201744" sldId="318"/>
        </pc:sldMkLst>
        <pc:spChg chg="mod">
          <ac:chgData name="Plante, Tamara" userId="1e39a4c0-42e3-4b18-a887-63f996cef558" providerId="ADAL" clId="{67FCB2E0-C315-4522-80B8-21D1AE1D00B1}" dt="2024-05-06T13:48:26.912" v="436" actId="20577"/>
          <ac:spMkLst>
            <pc:docMk/>
            <pc:sldMk cId="389201744" sldId="318"/>
            <ac:spMk id="5" creationId="{42166DD1-6E39-22FE-B3D0-12B1DA6BC87F}"/>
          </ac:spMkLst>
        </pc:spChg>
        <pc:picChg chg="mod">
          <ac:chgData name="Plante, Tamara" userId="1e39a4c0-42e3-4b18-a887-63f996cef558" providerId="ADAL" clId="{67FCB2E0-C315-4522-80B8-21D1AE1D00B1}" dt="2024-05-06T13:48:32.785" v="437" actId="1076"/>
          <ac:picMkLst>
            <pc:docMk/>
            <pc:sldMk cId="389201744" sldId="318"/>
            <ac:picMk id="8" creationId="{766506C2-C92F-05A7-693F-EB746567D715}"/>
          </ac:picMkLst>
        </pc:picChg>
      </pc:sldChg>
      <pc:sldChg chg="modSp mod">
        <pc:chgData name="Plante, Tamara" userId="1e39a4c0-42e3-4b18-a887-63f996cef558" providerId="ADAL" clId="{67FCB2E0-C315-4522-80B8-21D1AE1D00B1}" dt="2024-05-06T13:16:36.417" v="399" actId="20577"/>
        <pc:sldMkLst>
          <pc:docMk/>
          <pc:sldMk cId="631007410" sldId="320"/>
        </pc:sldMkLst>
        <pc:spChg chg="mod">
          <ac:chgData name="Plante, Tamara" userId="1e39a4c0-42e3-4b18-a887-63f996cef558" providerId="ADAL" clId="{67FCB2E0-C315-4522-80B8-21D1AE1D00B1}" dt="2024-05-06T13:16:36.417" v="399" actId="20577"/>
          <ac:spMkLst>
            <pc:docMk/>
            <pc:sldMk cId="631007410" sldId="320"/>
            <ac:spMk id="3" creationId="{91FD01CA-EEBA-738A-2231-1A990F875C27}"/>
          </ac:spMkLst>
        </pc:spChg>
      </pc:sldChg>
      <pc:sldChg chg="addSp delSp modSp mod">
        <pc:chgData name="Plante, Tamara" userId="1e39a4c0-42e3-4b18-a887-63f996cef558" providerId="ADAL" clId="{67FCB2E0-C315-4522-80B8-21D1AE1D00B1}" dt="2024-05-06T12:41:18.343" v="47" actId="1076"/>
        <pc:sldMkLst>
          <pc:docMk/>
          <pc:sldMk cId="281494711" sldId="323"/>
        </pc:sldMkLst>
        <pc:spChg chg="mod">
          <ac:chgData name="Plante, Tamara" userId="1e39a4c0-42e3-4b18-a887-63f996cef558" providerId="ADAL" clId="{67FCB2E0-C315-4522-80B8-21D1AE1D00B1}" dt="2024-05-06T12:17:14.122" v="28" actId="20577"/>
          <ac:spMkLst>
            <pc:docMk/>
            <pc:sldMk cId="281494711" sldId="323"/>
            <ac:spMk id="2" creationId="{514B452F-80E9-C2D0-7168-FE2DD5902BCE}"/>
          </ac:spMkLst>
        </pc:spChg>
        <pc:picChg chg="add mod">
          <ac:chgData name="Plante, Tamara" userId="1e39a4c0-42e3-4b18-a887-63f996cef558" providerId="ADAL" clId="{67FCB2E0-C315-4522-80B8-21D1AE1D00B1}" dt="2024-05-06T12:40:34.622" v="41" actId="1076"/>
          <ac:picMkLst>
            <pc:docMk/>
            <pc:sldMk cId="281494711" sldId="323"/>
            <ac:picMk id="3" creationId="{7EDA1D9E-AE0E-81A7-834B-6ED8B9C65C43}"/>
          </ac:picMkLst>
        </pc:picChg>
        <pc:picChg chg="del">
          <ac:chgData name="Plante, Tamara" userId="1e39a4c0-42e3-4b18-a887-63f996cef558" providerId="ADAL" clId="{67FCB2E0-C315-4522-80B8-21D1AE1D00B1}" dt="2024-05-06T12:41:10.580" v="45" actId="478"/>
          <ac:picMkLst>
            <pc:docMk/>
            <pc:sldMk cId="281494711" sldId="323"/>
            <ac:picMk id="7" creationId="{880C6BFC-7EC7-5C01-09D5-6492B191EA48}"/>
          </ac:picMkLst>
        </pc:picChg>
        <pc:picChg chg="add mod">
          <ac:chgData name="Plante, Tamara" userId="1e39a4c0-42e3-4b18-a887-63f996cef558" providerId="ADAL" clId="{67FCB2E0-C315-4522-80B8-21D1AE1D00B1}" dt="2024-05-06T12:41:18.343" v="47" actId="1076"/>
          <ac:picMkLst>
            <pc:docMk/>
            <pc:sldMk cId="281494711" sldId="323"/>
            <ac:picMk id="8" creationId="{568C1677-36BD-C410-3642-39AB3C852A59}"/>
          </ac:picMkLst>
        </pc:picChg>
        <pc:picChg chg="del">
          <ac:chgData name="Plante, Tamara" userId="1e39a4c0-42e3-4b18-a887-63f996cef558" providerId="ADAL" clId="{67FCB2E0-C315-4522-80B8-21D1AE1D00B1}" dt="2024-05-06T12:40:31.113" v="40" actId="478"/>
          <ac:picMkLst>
            <pc:docMk/>
            <pc:sldMk cId="281494711" sldId="323"/>
            <ac:picMk id="12" creationId="{9363EFBB-D840-FA47-AA20-AA1C0989F34D}"/>
          </ac:picMkLst>
        </pc:picChg>
      </pc:sldChg>
      <pc:sldChg chg="modSp mod">
        <pc:chgData name="Plante, Tamara" userId="1e39a4c0-42e3-4b18-a887-63f996cef558" providerId="ADAL" clId="{67FCB2E0-C315-4522-80B8-21D1AE1D00B1}" dt="2024-05-06T12:17:09.317" v="26" actId="20577"/>
        <pc:sldMkLst>
          <pc:docMk/>
          <pc:sldMk cId="119776952" sldId="324"/>
        </pc:sldMkLst>
        <pc:spChg chg="mod">
          <ac:chgData name="Plante, Tamara" userId="1e39a4c0-42e3-4b18-a887-63f996cef558" providerId="ADAL" clId="{67FCB2E0-C315-4522-80B8-21D1AE1D00B1}" dt="2024-05-06T12:17:09.317" v="26" actId="20577"/>
          <ac:spMkLst>
            <pc:docMk/>
            <pc:sldMk cId="119776952" sldId="324"/>
            <ac:spMk id="2" creationId="{514B452F-80E9-C2D0-7168-FE2DD5902BCE}"/>
          </ac:spMkLst>
        </pc:spChg>
      </pc:sldChg>
      <pc:sldChg chg="modSp mod">
        <pc:chgData name="Plante, Tamara" userId="1e39a4c0-42e3-4b18-a887-63f996cef558" providerId="ADAL" clId="{67FCB2E0-C315-4522-80B8-21D1AE1D00B1}" dt="2024-05-06T13:15:57.025" v="397" actId="20577"/>
        <pc:sldMkLst>
          <pc:docMk/>
          <pc:sldMk cId="4013617073" sldId="325"/>
        </pc:sldMkLst>
        <pc:spChg chg="mod">
          <ac:chgData name="Plante, Tamara" userId="1e39a4c0-42e3-4b18-a887-63f996cef558" providerId="ADAL" clId="{67FCB2E0-C315-4522-80B8-21D1AE1D00B1}" dt="2024-05-06T13:15:57.025" v="397" actId="20577"/>
          <ac:spMkLst>
            <pc:docMk/>
            <pc:sldMk cId="4013617073" sldId="325"/>
            <ac:spMk id="3" creationId="{D2F9071A-474B-CA81-25C0-49236AE42432}"/>
          </ac:spMkLst>
        </pc:spChg>
        <pc:spChg chg="mod">
          <ac:chgData name="Plante, Tamara" userId="1e39a4c0-42e3-4b18-a887-63f996cef558" providerId="ADAL" clId="{67FCB2E0-C315-4522-80B8-21D1AE1D00B1}" dt="2024-05-06T12:53:47.112" v="391" actId="20577"/>
          <ac:spMkLst>
            <pc:docMk/>
            <pc:sldMk cId="4013617073" sldId="325"/>
            <ac:spMk id="7" creationId="{0B3FA691-F034-68E2-D124-1393E8C513EA}"/>
          </ac:spMkLst>
        </pc:spChg>
      </pc:sldChg>
      <pc:sldChg chg="modSp mod">
        <pc:chgData name="Plante, Tamara" userId="1e39a4c0-42e3-4b18-a887-63f996cef558" providerId="ADAL" clId="{67FCB2E0-C315-4522-80B8-21D1AE1D00B1}" dt="2024-05-06T13:16:01.119" v="398" actId="20577"/>
        <pc:sldMkLst>
          <pc:docMk/>
          <pc:sldMk cId="1842716638" sldId="326"/>
        </pc:sldMkLst>
        <pc:spChg chg="mod">
          <ac:chgData name="Plante, Tamara" userId="1e39a4c0-42e3-4b18-a887-63f996cef558" providerId="ADAL" clId="{67FCB2E0-C315-4522-80B8-21D1AE1D00B1}" dt="2024-05-06T12:17:20.946" v="30" actId="20577"/>
          <ac:spMkLst>
            <pc:docMk/>
            <pc:sldMk cId="1842716638" sldId="326"/>
            <ac:spMk id="2" creationId="{11011647-A633-1932-F41F-1A5B87B93D72}"/>
          </ac:spMkLst>
        </pc:spChg>
        <pc:spChg chg="mod">
          <ac:chgData name="Plante, Tamara" userId="1e39a4c0-42e3-4b18-a887-63f996cef558" providerId="ADAL" clId="{67FCB2E0-C315-4522-80B8-21D1AE1D00B1}" dt="2024-05-06T13:16:01.119" v="398" actId="20577"/>
          <ac:spMkLst>
            <pc:docMk/>
            <pc:sldMk cId="1842716638" sldId="326"/>
            <ac:spMk id="3" creationId="{D2F9071A-474B-CA81-25C0-49236AE42432}"/>
          </ac:spMkLst>
        </pc:spChg>
      </pc:sldChg>
      <pc:sldChg chg="modSp mod">
        <pc:chgData name="Plante, Tamara" userId="1e39a4c0-42e3-4b18-a887-63f996cef558" providerId="ADAL" clId="{67FCB2E0-C315-4522-80B8-21D1AE1D00B1}" dt="2024-05-06T12:43:53.796" v="49" actId="207"/>
        <pc:sldMkLst>
          <pc:docMk/>
          <pc:sldMk cId="876067931" sldId="328"/>
        </pc:sldMkLst>
        <pc:spChg chg="mod">
          <ac:chgData name="Plante, Tamara" userId="1e39a4c0-42e3-4b18-a887-63f996cef558" providerId="ADAL" clId="{67FCB2E0-C315-4522-80B8-21D1AE1D00B1}" dt="2024-05-06T12:43:53.796" v="49" actId="207"/>
          <ac:spMkLst>
            <pc:docMk/>
            <pc:sldMk cId="876067931" sldId="328"/>
            <ac:spMk id="2" creationId="{76305B36-4E23-9E05-7AAE-CF55800BC74F}"/>
          </ac:spMkLst>
        </pc:spChg>
        <pc:spChg chg="mod">
          <ac:chgData name="Plante, Tamara" userId="1e39a4c0-42e3-4b18-a887-63f996cef558" providerId="ADAL" clId="{67FCB2E0-C315-4522-80B8-21D1AE1D00B1}" dt="2024-05-06T12:17:31.415" v="32" actId="20577"/>
          <ac:spMkLst>
            <pc:docMk/>
            <pc:sldMk cId="876067931" sldId="328"/>
            <ac:spMk id="6" creationId="{72EC956A-5CFF-B0EE-B1C6-E2CE5D2FD80F}"/>
          </ac:spMkLst>
        </pc:spChg>
      </pc:sldChg>
      <pc:sldChg chg="modSp mod">
        <pc:chgData name="Plante, Tamara" userId="1e39a4c0-42e3-4b18-a887-63f996cef558" providerId="ADAL" clId="{67FCB2E0-C315-4522-80B8-21D1AE1D00B1}" dt="2024-05-06T12:43:49.640" v="48" actId="207"/>
        <pc:sldMkLst>
          <pc:docMk/>
          <pc:sldMk cId="4103663928" sldId="329"/>
        </pc:sldMkLst>
        <pc:spChg chg="mod">
          <ac:chgData name="Plante, Tamara" userId="1e39a4c0-42e3-4b18-a887-63f996cef558" providerId="ADAL" clId="{67FCB2E0-C315-4522-80B8-21D1AE1D00B1}" dt="2024-05-06T12:43:49.640" v="48" actId="207"/>
          <ac:spMkLst>
            <pc:docMk/>
            <pc:sldMk cId="4103663928" sldId="329"/>
            <ac:spMk id="2" creationId="{76305B36-4E23-9E05-7AAE-CF55800BC74F}"/>
          </ac:spMkLst>
        </pc:spChg>
      </pc:sldChg>
      <pc:sldChg chg="addSp delSp modSp mod">
        <pc:chgData name="Plante, Tamara" userId="1e39a4c0-42e3-4b18-a887-63f996cef558" providerId="ADAL" clId="{67FCB2E0-C315-4522-80B8-21D1AE1D00B1}" dt="2024-05-06T04:59:10.141" v="24" actId="14100"/>
        <pc:sldMkLst>
          <pc:docMk/>
          <pc:sldMk cId="2789401865" sldId="330"/>
        </pc:sldMkLst>
        <pc:spChg chg="add mod">
          <ac:chgData name="Plante, Tamara" userId="1e39a4c0-42e3-4b18-a887-63f996cef558" providerId="ADAL" clId="{67FCB2E0-C315-4522-80B8-21D1AE1D00B1}" dt="2024-05-06T04:59:10.141" v="24" actId="14100"/>
          <ac:spMkLst>
            <pc:docMk/>
            <pc:sldMk cId="2789401865" sldId="330"/>
            <ac:spMk id="2" creationId="{8B57CCA7-2533-0C68-E247-338473D6D00D}"/>
          </ac:spMkLst>
        </pc:spChg>
        <pc:spChg chg="del">
          <ac:chgData name="Plante, Tamara" userId="1e39a4c0-42e3-4b18-a887-63f996cef558" providerId="ADAL" clId="{67FCB2E0-C315-4522-80B8-21D1AE1D00B1}" dt="2024-05-06T04:59:04.839" v="22" actId="478"/>
          <ac:spMkLst>
            <pc:docMk/>
            <pc:sldMk cId="2789401865" sldId="330"/>
            <ac:spMk id="4" creationId="{6E2C292A-B4CF-C8A2-DD9C-C0624D9407E4}"/>
          </ac:spMkLst>
        </pc:spChg>
        <pc:spChg chg="add del mod">
          <ac:chgData name="Plante, Tamara" userId="1e39a4c0-42e3-4b18-a887-63f996cef558" providerId="ADAL" clId="{67FCB2E0-C315-4522-80B8-21D1AE1D00B1}" dt="2024-05-06T04:59:07.364" v="23" actId="478"/>
          <ac:spMkLst>
            <pc:docMk/>
            <pc:sldMk cId="2789401865" sldId="330"/>
            <ac:spMk id="5" creationId="{7C13C7E7-E4CE-1E56-7FE1-1287C4CB18EE}"/>
          </ac:spMkLst>
        </pc:spChg>
      </pc:sldChg>
      <pc:sldChg chg="add del ord setBg">
        <pc:chgData name="Plante, Tamara" userId="1e39a4c0-42e3-4b18-a887-63f996cef558" providerId="ADAL" clId="{67FCB2E0-C315-4522-80B8-21D1AE1D00B1}" dt="2024-05-06T13:01:51.438" v="394" actId="2696"/>
        <pc:sldMkLst>
          <pc:docMk/>
          <pc:sldMk cId="403271165" sldId="331"/>
        </pc:sldMkLst>
      </pc:sldChg>
      <pc:sldChg chg="add del">
        <pc:chgData name="Plante, Tamara" userId="1e39a4c0-42e3-4b18-a887-63f996cef558" providerId="ADAL" clId="{67FCB2E0-C315-4522-80B8-21D1AE1D00B1}" dt="2024-05-06T13:11:21.299" v="396" actId="2696"/>
        <pc:sldMkLst>
          <pc:docMk/>
          <pc:sldMk cId="3487562878" sldId="331"/>
        </pc:sldMkLst>
      </pc:sldChg>
    </pc:docChg>
  </pc:docChgLst>
  <pc:docChgLst>
    <pc:chgData name="Blouin, Médérick" userId="S::2156531@johnabbottcollege.net::caf48762-dbdd-4b4e-b210-c6d9c4e9abf7" providerId="AD" clId="Web-{A8E99645-8D67-5533-1DBB-0663FA78CED1}"/>
    <pc:docChg chg="modSld">
      <pc:chgData name="Blouin, Médérick" userId="S::2156531@johnabbottcollege.net::caf48762-dbdd-4b4e-b210-c6d9c4e9abf7" providerId="AD" clId="Web-{A8E99645-8D67-5533-1DBB-0663FA78CED1}" dt="2024-05-06T12:57:35.245" v="9" actId="20577"/>
      <pc:docMkLst>
        <pc:docMk/>
      </pc:docMkLst>
      <pc:sldChg chg="modSp">
        <pc:chgData name="Blouin, Médérick" userId="S::2156531@johnabbottcollege.net::caf48762-dbdd-4b4e-b210-c6d9c4e9abf7" providerId="AD" clId="Web-{A8E99645-8D67-5533-1DBB-0663FA78CED1}" dt="2024-05-06T12:57:35.245" v="9" actId="20577"/>
        <pc:sldMkLst>
          <pc:docMk/>
          <pc:sldMk cId="4103663928" sldId="329"/>
        </pc:sldMkLst>
        <pc:spChg chg="mod">
          <ac:chgData name="Blouin, Médérick" userId="S::2156531@johnabbottcollege.net::caf48762-dbdd-4b4e-b210-c6d9c4e9abf7" providerId="AD" clId="Web-{A8E99645-8D67-5533-1DBB-0663FA78CED1}" dt="2024-05-06T12:57:35.245" v="9" actId="20577"/>
          <ac:spMkLst>
            <pc:docMk/>
            <pc:sldMk cId="4103663928" sldId="329"/>
            <ac:spMk id="5" creationId="{A5CEA1CC-50F2-0F02-D5C6-A103401BC03E}"/>
          </ac:spMkLst>
        </pc:spChg>
      </pc:sldChg>
    </pc:docChg>
  </pc:docChgLst>
  <pc:docChgLst>
    <pc:chgData name="Setrakova, Iana" userId="S::2457647@johnabbottcollege.net::91b77127-72f4-4226-8873-910c4d9b90df" providerId="AD" clId="Web-{B74CE97A-A2DF-F7AE-7AFC-C49C8973051F}"/>
    <pc:docChg chg="modSld">
      <pc:chgData name="Setrakova, Iana" userId="S::2457647@johnabbottcollege.net::91b77127-72f4-4226-8873-910c4d9b90df" providerId="AD" clId="Web-{B74CE97A-A2DF-F7AE-7AFC-C49C8973051F}" dt="2024-05-06T02:25:25.302" v="50" actId="1076"/>
      <pc:docMkLst>
        <pc:docMk/>
      </pc:docMkLst>
      <pc:sldChg chg="delSp modSp">
        <pc:chgData name="Setrakova, Iana" userId="S::2457647@johnabbottcollege.net::91b77127-72f4-4226-8873-910c4d9b90df" providerId="AD" clId="Web-{B74CE97A-A2DF-F7AE-7AFC-C49C8973051F}" dt="2024-05-06T02:25:10.676" v="48"/>
        <pc:sldMkLst>
          <pc:docMk/>
          <pc:sldMk cId="1710027870" sldId="306"/>
        </pc:sldMkLst>
        <pc:spChg chg="mod">
          <ac:chgData name="Setrakova, Iana" userId="S::2457647@johnabbottcollege.net::91b77127-72f4-4226-8873-910c4d9b90df" providerId="AD" clId="Web-{B74CE97A-A2DF-F7AE-7AFC-C49C8973051F}" dt="2024-05-06T02:21:09.532" v="11" actId="1076"/>
          <ac:spMkLst>
            <pc:docMk/>
            <pc:sldMk cId="1710027870" sldId="306"/>
            <ac:spMk id="9" creationId="{068829FA-0248-F461-051A-B60C9F419DB3}"/>
          </ac:spMkLst>
        </pc:spChg>
        <pc:spChg chg="mod">
          <ac:chgData name="Setrakova, Iana" userId="S::2457647@johnabbottcollege.net::91b77127-72f4-4226-8873-910c4d9b90df" providerId="AD" clId="Web-{B74CE97A-A2DF-F7AE-7AFC-C49C8973051F}" dt="2024-05-06T02:25:10.676" v="48"/>
          <ac:spMkLst>
            <pc:docMk/>
            <pc:sldMk cId="1710027870" sldId="306"/>
            <ac:spMk id="19" creationId="{8B144E85-0C86-CB38-F90B-E9F7A18FB966}"/>
          </ac:spMkLst>
        </pc:spChg>
        <pc:picChg chg="mod">
          <ac:chgData name="Setrakova, Iana" userId="S::2457647@johnabbottcollege.net::91b77127-72f4-4226-8873-910c4d9b90df" providerId="AD" clId="Web-{B74CE97A-A2DF-F7AE-7AFC-C49C8973051F}" dt="2024-05-06T02:20:56.532" v="8" actId="1076"/>
          <ac:picMkLst>
            <pc:docMk/>
            <pc:sldMk cId="1710027870" sldId="306"/>
            <ac:picMk id="12" creationId="{0A8B1B32-61DB-8098-68D1-C19C08741854}"/>
          </ac:picMkLst>
        </pc:picChg>
        <pc:picChg chg="del">
          <ac:chgData name="Setrakova, Iana" userId="S::2457647@johnabbottcollege.net::91b77127-72f4-4226-8873-910c4d9b90df" providerId="AD" clId="Web-{B74CE97A-A2DF-F7AE-7AFC-C49C8973051F}" dt="2024-05-06T02:20:36.297" v="2"/>
          <ac:picMkLst>
            <pc:docMk/>
            <pc:sldMk cId="1710027870" sldId="306"/>
            <ac:picMk id="22" creationId="{6D92EFF0-9CD5-8C52-88DA-6E18C2B2EF80}"/>
          </ac:picMkLst>
        </pc:picChg>
      </pc:sldChg>
      <pc:sldChg chg="addSp delSp modSp">
        <pc:chgData name="Setrakova, Iana" userId="S::2457647@johnabbottcollege.net::91b77127-72f4-4226-8873-910c4d9b90df" providerId="AD" clId="Web-{B74CE97A-A2DF-F7AE-7AFC-C49C8973051F}" dt="2024-05-06T02:24:05.410" v="45" actId="1076"/>
        <pc:sldMkLst>
          <pc:docMk/>
          <pc:sldMk cId="70748342" sldId="313"/>
        </pc:sldMkLst>
        <pc:spChg chg="mod">
          <ac:chgData name="Setrakova, Iana" userId="S::2457647@johnabbottcollege.net::91b77127-72f4-4226-8873-910c4d9b90df" providerId="AD" clId="Web-{B74CE97A-A2DF-F7AE-7AFC-C49C8973051F}" dt="2024-05-06T02:23:30.253" v="39" actId="1076"/>
          <ac:spMkLst>
            <pc:docMk/>
            <pc:sldMk cId="70748342" sldId="313"/>
            <ac:spMk id="2" creationId="{9993313E-6E76-75A8-ADE4-4DAB5C825AC4}"/>
          </ac:spMkLst>
        </pc:spChg>
        <pc:spChg chg="mod">
          <ac:chgData name="Setrakova, Iana" userId="S::2457647@johnabbottcollege.net::91b77127-72f4-4226-8873-910c4d9b90df" providerId="AD" clId="Web-{B74CE97A-A2DF-F7AE-7AFC-C49C8973051F}" dt="2024-05-06T02:23:00.425" v="32" actId="1076"/>
          <ac:spMkLst>
            <pc:docMk/>
            <pc:sldMk cId="70748342" sldId="313"/>
            <ac:spMk id="5" creationId="{93768CD0-A446-56FC-4843-C220C598381E}"/>
          </ac:spMkLst>
        </pc:spChg>
        <pc:spChg chg="mod">
          <ac:chgData name="Setrakova, Iana" userId="S::2457647@johnabbottcollege.net::91b77127-72f4-4226-8873-910c4d9b90df" providerId="AD" clId="Web-{B74CE97A-A2DF-F7AE-7AFC-C49C8973051F}" dt="2024-05-06T02:24:05.379" v="44" actId="1076"/>
          <ac:spMkLst>
            <pc:docMk/>
            <pc:sldMk cId="70748342" sldId="313"/>
            <ac:spMk id="6" creationId="{F73C94AB-DFE1-CEEB-AC62-11B00027C830}"/>
          </ac:spMkLst>
        </pc:spChg>
        <pc:spChg chg="mod">
          <ac:chgData name="Setrakova, Iana" userId="S::2457647@johnabbottcollege.net::91b77127-72f4-4226-8873-910c4d9b90df" providerId="AD" clId="Web-{B74CE97A-A2DF-F7AE-7AFC-C49C8973051F}" dt="2024-05-06T02:24:05.410" v="45" actId="1076"/>
          <ac:spMkLst>
            <pc:docMk/>
            <pc:sldMk cId="70748342" sldId="313"/>
            <ac:spMk id="9" creationId="{97A2B777-96DB-82DA-ECD2-59F13C50A67F}"/>
          </ac:spMkLst>
        </pc:spChg>
        <pc:spChg chg="add del">
          <ac:chgData name="Setrakova, Iana" userId="S::2457647@johnabbottcollege.net::91b77127-72f4-4226-8873-910c4d9b90df" providerId="AD" clId="Web-{B74CE97A-A2DF-F7AE-7AFC-C49C8973051F}" dt="2024-05-06T02:20:19.766" v="1"/>
          <ac:spMkLst>
            <pc:docMk/>
            <pc:sldMk cId="70748342" sldId="313"/>
            <ac:spMk id="11" creationId="{F2D5B20C-C2C3-B85B-89AA-16780F0D8990}"/>
          </ac:spMkLst>
        </pc:spChg>
        <pc:spChg chg="add del ord">
          <ac:chgData name="Setrakova, Iana" userId="S::2457647@johnabbottcollege.net::91b77127-72f4-4226-8873-910c4d9b90df" providerId="AD" clId="Web-{B74CE97A-A2DF-F7AE-7AFC-C49C8973051F}" dt="2024-05-06T02:22:15.658" v="17"/>
          <ac:spMkLst>
            <pc:docMk/>
            <pc:sldMk cId="70748342" sldId="313"/>
            <ac:spMk id="13" creationId="{0A9F2CFD-1B56-98B7-FDB9-AA27B3082C6B}"/>
          </ac:spMkLst>
        </pc:spChg>
        <pc:spChg chg="add mod ord">
          <ac:chgData name="Setrakova, Iana" userId="S::2457647@johnabbottcollege.net::91b77127-72f4-4226-8873-910c4d9b90df" providerId="AD" clId="Web-{B74CE97A-A2DF-F7AE-7AFC-C49C8973051F}" dt="2024-05-06T02:23:20.097" v="37" actId="14100"/>
          <ac:spMkLst>
            <pc:docMk/>
            <pc:sldMk cId="70748342" sldId="313"/>
            <ac:spMk id="15" creationId="{87B8A961-C667-F3FE-27AF-C6E49FF9F1E0}"/>
          </ac:spMkLst>
        </pc:spChg>
        <pc:picChg chg="mod">
          <ac:chgData name="Setrakova, Iana" userId="S::2457647@johnabbottcollege.net::91b77127-72f4-4226-8873-910c4d9b90df" providerId="AD" clId="Web-{B74CE97A-A2DF-F7AE-7AFC-C49C8973051F}" dt="2024-05-06T02:23:30.300" v="40" actId="1076"/>
          <ac:picMkLst>
            <pc:docMk/>
            <pc:sldMk cId="70748342" sldId="313"/>
            <ac:picMk id="3" creationId="{67041CF2-2455-3DCC-53AD-95C48EC68881}"/>
          </ac:picMkLst>
        </pc:picChg>
        <pc:picChg chg="mod">
          <ac:chgData name="Setrakova, Iana" userId="S::2457647@johnabbottcollege.net::91b77127-72f4-4226-8873-910c4d9b90df" providerId="AD" clId="Web-{B74CE97A-A2DF-F7AE-7AFC-C49C8973051F}" dt="2024-05-06T02:23:36.363" v="41" actId="1076"/>
          <ac:picMkLst>
            <pc:docMk/>
            <pc:sldMk cId="70748342" sldId="313"/>
            <ac:picMk id="10" creationId="{B81B1B9D-EB1F-77E3-5B09-54030EA676B7}"/>
          </ac:picMkLst>
        </pc:picChg>
      </pc:sldChg>
      <pc:sldChg chg="modSp">
        <pc:chgData name="Setrakova, Iana" userId="S::2457647@johnabbottcollege.net::91b77127-72f4-4226-8873-910c4d9b90df" providerId="AD" clId="Web-{B74CE97A-A2DF-F7AE-7AFC-C49C8973051F}" dt="2024-05-06T02:25:25.302" v="50" actId="1076"/>
        <pc:sldMkLst>
          <pc:docMk/>
          <pc:sldMk cId="2947507673" sldId="315"/>
        </pc:sldMkLst>
        <pc:spChg chg="mod">
          <ac:chgData name="Setrakova, Iana" userId="S::2457647@johnabbottcollege.net::91b77127-72f4-4226-8873-910c4d9b90df" providerId="AD" clId="Web-{B74CE97A-A2DF-F7AE-7AFC-C49C8973051F}" dt="2024-05-06T02:24:55.301" v="47"/>
          <ac:spMkLst>
            <pc:docMk/>
            <pc:sldMk cId="2947507673" sldId="315"/>
            <ac:spMk id="11" creationId="{52DCE379-014E-6AEB-AE67-08B3D7C6629E}"/>
          </ac:spMkLst>
        </pc:spChg>
        <pc:picChg chg="mod">
          <ac:chgData name="Setrakova, Iana" userId="S::2457647@johnabbottcollege.net::91b77127-72f4-4226-8873-910c4d9b90df" providerId="AD" clId="Web-{B74CE97A-A2DF-F7AE-7AFC-C49C8973051F}" dt="2024-05-06T02:25:25.302" v="50" actId="1076"/>
          <ac:picMkLst>
            <pc:docMk/>
            <pc:sldMk cId="2947507673" sldId="315"/>
            <ac:picMk id="7" creationId="{E96EF69F-C1DE-D05F-EEF8-60849C6CD8D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5155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630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36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335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053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1801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343278"/>
            <a:ext cx="5472001" cy="83348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304782"/>
            <a:ext cx="5472000" cy="388721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432000"/>
            <a:ext cx="5472113" cy="575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8" descr="Accent block left">
            <a:extLst>
              <a:ext uri="{FF2B5EF4-FFF2-40B4-BE49-F238E27FC236}">
                <a16:creationId xmlns:a16="http://schemas.microsoft.com/office/drawing/2014/main" id="{AF36227D-75FA-53C1-BD6E-7716A0BB9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135124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3699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135124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135124"/>
            <a:ext cx="1984175" cy="114824"/>
          </a:xfrm>
          <a:prstGeom prst="rect">
            <a:avLst/>
          </a:prstGeom>
          <a:solidFill>
            <a:srgbClr val="2A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343021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343021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861169"/>
            <a:ext cx="5447914" cy="432849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861169"/>
            <a:ext cx="5447914" cy="432849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</a:t>
            </a:r>
            <a:br>
              <a:rPr lang="en-US" noProof="0"/>
            </a:br>
            <a:r>
              <a:rPr lang="en-US" noProof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6766F3-715B-A7D2-E4C5-F8A01EC66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28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B0C35F-3DEC-D872-BE5A-EAC6D96A192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3711502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4835848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360377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98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</a:t>
            </a:r>
            <a:br>
              <a:rPr lang="en-US" noProof="0"/>
            </a:br>
            <a:r>
              <a:rPr lang="en-US" noProof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3008004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4125130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4783755"/>
            <a:ext cx="5472000" cy="140824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2900278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19372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41495"/>
            <a:ext cx="5472000" cy="395050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719897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240744"/>
            <a:ext cx="5472113" cy="395050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51200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51200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34079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45673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9163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52653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6143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102" y="3295512"/>
            <a:ext cx="2411898" cy="112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77" r:id="rId11"/>
    <p:sldLayoutId id="2147483656" r:id="rId12"/>
    <p:sldLayoutId id="2147483657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3" r:id="rId19"/>
    <p:sldLayoutId id="2147483674" r:id="rId20"/>
    <p:sldLayoutId id="2147483654" r:id="rId21"/>
    <p:sldLayoutId id="2147483655" r:id="rId22"/>
    <p:sldLayoutId id="2147483675" r:id="rId23"/>
    <p:sldLayoutId id="2147483672" r:id="rId24"/>
    <p:sldLayoutId id="2147483676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ww.publicdomainpictures.net/en/view-image.php?image=68838&amp;picture=pile-of-books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A62FF6-35B2-A607-4F4E-F01F7652F96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36975" r="261" b="28606"/>
          <a:stretch/>
        </p:blipFill>
        <p:spPr>
          <a:xfrm flipH="1">
            <a:off x="0" y="0"/>
            <a:ext cx="8410184" cy="6377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3711502"/>
            <a:ext cx="6641900" cy="1124345"/>
          </a:xfrm>
        </p:spPr>
        <p:txBody>
          <a:bodyPr vert="horz" lIns="180000" tIns="180000" rIns="180000" bIns="180000" rtlCol="0" anchor="ctr">
            <a:normAutofit/>
          </a:bodyPr>
          <a:lstStyle/>
          <a:p>
            <a:r>
              <a:rPr lang="en-US"/>
              <a:t>Library Management System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9C30F-75B1-580B-BB41-774A241AFE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4835848"/>
            <a:ext cx="6641626" cy="590155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>
                <a:latin typeface="Aptos" panose="020B0004020202020204" pitchFamily="34" charset="0"/>
              </a:rPr>
              <a:t>Tamara Plante, Iana </a:t>
            </a:r>
            <a:r>
              <a:rPr lang="en-US" err="1">
                <a:latin typeface="Aptos" panose="020B0004020202020204" pitchFamily="34" charset="0"/>
              </a:rPr>
              <a:t>Setrakova</a:t>
            </a:r>
            <a:r>
              <a:rPr lang="en-US">
                <a:latin typeface="Aptos" panose="020B0004020202020204" pitchFamily="34" charset="0"/>
              </a:rPr>
              <a:t>, </a:t>
            </a:r>
            <a:r>
              <a:rPr lang="en-US" err="1">
                <a:latin typeface="Aptos" panose="020B0004020202020204" pitchFamily="34" charset="0"/>
              </a:rPr>
              <a:t>Médérick</a:t>
            </a:r>
            <a:r>
              <a:rPr lang="en-US">
                <a:latin typeface="Aptos" panose="020B0004020202020204" pitchFamily="34" charset="0"/>
              </a:rPr>
              <a:t> Blouin</a:t>
            </a:r>
          </a:p>
        </p:txBody>
      </p:sp>
      <p:sp>
        <p:nvSpPr>
          <p:cNvPr id="58" name="Slide Number Placeholder 6">
            <a:extLst>
              <a:ext uri="{FF2B5EF4-FFF2-40B4-BE49-F238E27FC236}">
                <a16:creationId xmlns:a16="http://schemas.microsoft.com/office/drawing/2014/main" id="{C2DC95B0-2769-25E5-AB4D-B1F6F4C0A2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</a:t>
            </a:fld>
            <a:endParaRPr lang="en-US" noProof="0"/>
          </a:p>
        </p:txBody>
      </p:sp>
      <p:pic>
        <p:nvPicPr>
          <p:cNvPr id="2" name="Picture 1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1AD74483-DA56-F6BA-751D-C5003C8D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163" y="216524"/>
            <a:ext cx="4026824" cy="2818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0000C-A8BB-23F0-D4A2-698F38CD451D}"/>
              </a:ext>
            </a:extLst>
          </p:cNvPr>
          <p:cNvSpPr txBox="1"/>
          <p:nvPr/>
        </p:nvSpPr>
        <p:spPr>
          <a:xfrm>
            <a:off x="9894771" y="3243279"/>
            <a:ext cx="186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>
                <a:latin typeface="Aptos" panose="020B0004020202020204" pitchFamily="34" charset="0"/>
              </a:rPr>
              <a:t>Team 6</a:t>
            </a:r>
            <a:endParaRPr lang="en-US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2D1494-5B0B-D243-CC4E-3A06AFB563E2}"/>
              </a:ext>
            </a:extLst>
          </p:cNvPr>
          <p:cNvSpPr/>
          <p:nvPr/>
        </p:nvSpPr>
        <p:spPr>
          <a:xfrm>
            <a:off x="0" y="1"/>
            <a:ext cx="12192000" cy="1704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1647-A633-1932-F41F-1A5B87B9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Catalogue View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9071A-474B-CA81-25C0-49236AE424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1999" y="6439820"/>
            <a:ext cx="9178725" cy="295062"/>
          </a:xfrm>
        </p:spPr>
        <p:txBody>
          <a:bodyPr/>
          <a:lstStyle/>
          <a:p>
            <a:r>
              <a:rPr lang="en-US" noProof="0"/>
              <a:t>A </a:t>
            </a:r>
            <a:r>
              <a:rPr lang="en-US" b="1" noProof="0"/>
              <a:t>View</a:t>
            </a:r>
            <a:r>
              <a:rPr lang="en-US" noProof="0"/>
              <a:t> to retrieve the complete book catalogue data  with authors, categories, available book formats and location details.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C04CD-F994-4F28-7271-8A540F03B21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10" name="Picture 9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635CA262-471D-8349-59B9-9AF8304DD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7786CE-BD07-B7F1-6B58-F83724093B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26" y="2049156"/>
            <a:ext cx="11533969" cy="346520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6DB7A0-2ED7-A4D9-7E46-AC8954F4C94B}"/>
              </a:ext>
            </a:extLst>
          </p:cNvPr>
          <p:cNvSpPr/>
          <p:nvPr/>
        </p:nvSpPr>
        <p:spPr>
          <a:xfrm>
            <a:off x="0" y="1208180"/>
            <a:ext cx="3676650" cy="496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498952-8054-8104-2C9F-D61562A5628E}"/>
              </a:ext>
            </a:extLst>
          </p:cNvPr>
          <p:cNvSpPr txBox="1"/>
          <p:nvPr/>
        </p:nvSpPr>
        <p:spPr>
          <a:xfrm>
            <a:off x="326026" y="1334714"/>
            <a:ext cx="259814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200"/>
              </a:spcAft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SELECT * FROM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BookDisplayData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1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6FA4D3-33BA-722E-F01F-B4474A3D1C91}"/>
              </a:ext>
            </a:extLst>
          </p:cNvPr>
          <p:cNvSpPr/>
          <p:nvPr/>
        </p:nvSpPr>
        <p:spPr>
          <a:xfrm>
            <a:off x="0" y="1"/>
            <a:ext cx="12192000" cy="1704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B452F-80E9-C2D0-7168-FE2DD590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Added Functionalities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88A3B-3568-1D9D-670D-C8A3DF7720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08B4B8-8581-1A0A-A39E-14CE638C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409914"/>
            <a:ext cx="5447914" cy="295062"/>
          </a:xfrm>
        </p:spPr>
        <p:txBody>
          <a:bodyPr/>
          <a:lstStyle/>
          <a:p>
            <a:pPr algn="l">
              <a:spcBef>
                <a:spcPts val="1000"/>
              </a:spcBef>
            </a:pPr>
            <a:r>
              <a:rPr lang="en-US" sz="20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Get the book formats</a:t>
            </a:r>
            <a:endParaRPr lang="en-CA" sz="2000">
              <a:solidFill>
                <a:schemeClr val="tx2">
                  <a:lumMod val="90000"/>
                  <a:lumOff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AD29E-3920-7295-DA44-73BA6F07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857362"/>
            <a:ext cx="5447914" cy="4332301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DELIMITER //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CREATE 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FUNCTION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fnBookFormat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argBookID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INT)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RETURNS VARCHAR(50) NOT DETERMINISTIC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BEGIN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bookFormatString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VARCHAR(50);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INT;   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SELECT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ebook_copies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book_copies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INTO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FROM book WHERE id =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argBookID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IF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&gt; 0 AND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&gt; 0 THEN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SET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bookFormatString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CONCAT('eBooks: ',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', Printed books: ',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ELSEIF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&gt; 0 THEN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SET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bookFormatString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CONCAT('eBooks: ',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ELSEIF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&gt; 0 THEN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SET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bookFormatString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CONCAT('Printed books: ',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book_copies_var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ELSE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SET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bookFormatString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'Unknown format';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END IF;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RETURN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bookFormatString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END //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DELIMITER ;</a:t>
            </a: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950">
              <a:solidFill>
                <a:srgbClr val="000000"/>
              </a:solidFill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/>
                <a:ea typeface="Yu Gothic"/>
                <a:cs typeface="Arial"/>
              </a:rPr>
              <a:t>SELECT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/>
                <a:ea typeface="Yu Gothic"/>
                <a:cs typeface="Arial"/>
              </a:rPr>
              <a:t>fnBookFormat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/>
                <a:ea typeface="Yu Gothic"/>
                <a:cs typeface="Arial"/>
              </a:rPr>
              <a:t>(20) AS 'Book Format';</a:t>
            </a:r>
            <a:endParaRPr lang="en-CA" sz="1000">
              <a:effectLst/>
              <a:highlight>
                <a:srgbClr val="F2F2F2"/>
              </a:highlight>
              <a:latin typeface="Consolas"/>
              <a:ea typeface="Yu Gothic"/>
              <a:cs typeface="Arial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604C7-4684-5AD1-49D8-8CFC0127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409914"/>
            <a:ext cx="5448115" cy="295062"/>
          </a:xfrm>
        </p:spPr>
        <p:txBody>
          <a:bodyPr anchor="t"/>
          <a:lstStyle/>
          <a:p>
            <a:r>
              <a:rPr lang="en-US" sz="2000">
                <a:solidFill>
                  <a:schemeClr val="tx2">
                    <a:lumMod val="90000"/>
                    <a:lumOff val="10000"/>
                  </a:schemeClr>
                </a:solidFill>
              </a:rPr>
              <a:t>Get books by a category </a:t>
            </a:r>
          </a:p>
        </p:txBody>
      </p:sp>
      <p:pic>
        <p:nvPicPr>
          <p:cNvPr id="11" name="Picture 10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3CE1A765-12CB-B171-6DB9-FFB0F076C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60063-FBF3-99EA-04BF-B908B6C78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857362"/>
            <a:ext cx="5447914" cy="4332301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SELECT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c.`name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 as 'Category',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b.id,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b.ISBN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b.title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'Title',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GROUP_CONCAT(DISTINCT(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a.`name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`) ORDER BY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ba.author_order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ASC SEPARATOR ', ') as 'Author(s)', 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s.`name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 AS 'Series',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fnBookFormat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(b.id) AS 'Book Format'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FROM book AS b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JOIN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book_author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ba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ON b.id =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ba.book_id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JOIN author AS a ON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ba.author_id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a.id 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JOIN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book_category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bc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ON b.id =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bc.book_id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JOIN category AS c ON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bc.category_id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c.id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JOIN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book_series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bs ON b.id =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bs.book_id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JOIN series AS s ON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bs.series_id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s.id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WHERE c.name LIKE '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%fiction%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'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GROUP BY b.id;</a:t>
            </a: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100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5DEA82-0FD0-D1BE-A278-71574FC75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712717"/>
            <a:ext cx="5693138" cy="147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5F06D6-E663-C74C-558D-80544F8E7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217" y="1857362"/>
            <a:ext cx="1180584" cy="393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7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6FA4D3-33BA-722E-F01F-B4474A3D1C91}"/>
              </a:ext>
            </a:extLst>
          </p:cNvPr>
          <p:cNvSpPr/>
          <p:nvPr/>
        </p:nvSpPr>
        <p:spPr>
          <a:xfrm>
            <a:off x="0" y="1"/>
            <a:ext cx="12192000" cy="1704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B452F-80E9-C2D0-7168-FE2DD590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Added Functionalities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88A3B-3568-1D9D-670D-C8A3DF7720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08B4B8-8581-1A0A-A39E-14CE638C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409914"/>
            <a:ext cx="5447914" cy="295062"/>
          </a:xfrm>
        </p:spPr>
        <p:txBody>
          <a:bodyPr/>
          <a:lstStyle/>
          <a:p>
            <a:r>
              <a:rPr lang="en-US" sz="2000">
                <a:solidFill>
                  <a:schemeClr val="tx2">
                    <a:lumMod val="90000"/>
                    <a:lumOff val="10000"/>
                  </a:schemeClr>
                </a:solidFill>
              </a:rPr>
              <a:t>Get books by an author's name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AD29E-3920-7295-DA44-73BA6F07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857362"/>
            <a:ext cx="5447914" cy="4332301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SELECT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author.`name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book.title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book.`description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book.pages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book.`language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book.id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FROM book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JOIN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book_author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ON book.id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book_author.book_id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JOIN author ON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book_author.author_id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author.id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WHERE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author.`name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 LIKE '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%Tolkien%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';</a:t>
            </a: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100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604C7-4684-5AD1-49D8-8CFC0127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409914"/>
            <a:ext cx="5448115" cy="295062"/>
          </a:xfrm>
        </p:spPr>
        <p:txBody>
          <a:bodyPr anchor="t"/>
          <a:lstStyle/>
          <a:p>
            <a:r>
              <a:rPr lang="en-US" sz="2000">
                <a:solidFill>
                  <a:schemeClr val="tx2">
                    <a:lumMod val="90000"/>
                    <a:lumOff val="10000"/>
                  </a:schemeClr>
                </a:solidFill>
              </a:rPr>
              <a:t>Get the members with unpaid late fees</a:t>
            </a:r>
          </a:p>
        </p:txBody>
      </p:sp>
      <p:pic>
        <p:nvPicPr>
          <p:cNvPr id="11" name="Picture 10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3CE1A765-12CB-B171-6DB9-FFB0F076C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60063-FBF3-99EA-04BF-B908B6C78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857362"/>
            <a:ext cx="5447914" cy="4332301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SELECT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`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member`.id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`member`.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first_name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`member`.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last_name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late_fees.amount_due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FROM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late_fees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JOIN checkout ON late_fees.id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checkout.late_fees_id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JOIN `member` ON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checkout.member_id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`member`.id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WHERE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late_fees.payment_date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IS NULL;</a:t>
            </a: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100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A1D9E-AE0E-81A7-834B-6ED8B9C65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86" y="3901557"/>
            <a:ext cx="5425578" cy="573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C1677-36BD-C410-3642-39AB3C852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4" y="3582650"/>
            <a:ext cx="3101340" cy="60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9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E17619-1E7F-6FEA-77A8-F77E34B90FF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39008" r="261" b="28661"/>
          <a:stretch/>
        </p:blipFill>
        <p:spPr>
          <a:xfrm flipH="1">
            <a:off x="0" y="0"/>
            <a:ext cx="8137756" cy="6372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B3A443-B2A6-B242-F4D7-B2C6A38C92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Tamara Plante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A3BB60-5E97-0AF3-979E-1C7E90052F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Iana </a:t>
            </a:r>
            <a:r>
              <a:rPr lang="en-US" err="1"/>
              <a:t>Setrakova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B6B5CE-3C8E-3AB5-6104-7C454D112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err="1"/>
              <a:t>Médérick</a:t>
            </a:r>
            <a:r>
              <a:rPr lang="en-US"/>
              <a:t> Blouin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DD92-2A5F-9A13-DBAD-994A3B2D55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15" name="Picture 14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65F97925-9BCA-6294-172C-3B7B5CF9F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163" y="216524"/>
            <a:ext cx="4026824" cy="281877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8B57CCA7-2533-0C68-E247-338473D6D00D}"/>
              </a:ext>
            </a:extLst>
          </p:cNvPr>
          <p:cNvSpPr txBox="1">
            <a:spLocks/>
          </p:cNvSpPr>
          <p:nvPr/>
        </p:nvSpPr>
        <p:spPr>
          <a:xfrm>
            <a:off x="8458200" y="3429000"/>
            <a:ext cx="3733799" cy="1124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60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940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305B36-4E23-9E05-7AAE-CF55800BC74F}"/>
              </a:ext>
            </a:extLst>
          </p:cNvPr>
          <p:cNvSpPr/>
          <p:nvPr/>
        </p:nvSpPr>
        <p:spPr>
          <a:xfrm>
            <a:off x="0" y="1"/>
            <a:ext cx="12192000" cy="1115897"/>
          </a:xfrm>
          <a:prstGeom prst="rect">
            <a:avLst/>
          </a:prstGeom>
          <a:solidFill>
            <a:srgbClr val="FCDA5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EC956A-5CFF-B0EE-B1C6-E2CE5D2F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  <a:endParaRPr lang="en-CA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1" name="Picture 20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106010DB-6806-A14E-D333-4CB0911C8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pic>
        <p:nvPicPr>
          <p:cNvPr id="3" name="Picture 2" descr="A stack of books on a white background&#10;&#10;Description automatically generated">
            <a:extLst>
              <a:ext uri="{FF2B5EF4-FFF2-40B4-BE49-F238E27FC236}">
                <a16:creationId xmlns:a16="http://schemas.microsoft.com/office/drawing/2014/main" id="{693A3651-F0C7-961B-E795-899AC6F9E3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649" t="17019" b="260"/>
          <a:stretch/>
        </p:blipFill>
        <p:spPr>
          <a:xfrm>
            <a:off x="7439024" y="2311214"/>
            <a:ext cx="4320975" cy="3068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CEA1CC-50F2-0F02-D5C6-A103401BC03E}"/>
              </a:ext>
            </a:extLst>
          </p:cNvPr>
          <p:cNvSpPr txBox="1"/>
          <p:nvPr/>
        </p:nvSpPr>
        <p:spPr>
          <a:xfrm>
            <a:off x="432000" y="1434054"/>
            <a:ext cx="7030186" cy="2582566"/>
          </a:xfrm>
          <a:prstGeom prst="rect">
            <a:avLst/>
          </a:prstGeom>
          <a:noFill/>
        </p:spPr>
        <p:txBody>
          <a:bodyPr wrap="square" lIns="0" tIns="0" rIns="0" bIns="4572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>
                <a:effectLst/>
                <a:latin typeface="Aptos"/>
                <a:ea typeface="Yu Gothic"/>
                <a:cs typeface="Arial"/>
              </a:rPr>
              <a:t>The library system helps keep track of a large catalogue of books and supports</a:t>
            </a:r>
            <a:r>
              <a:rPr lang="en-CA">
                <a:latin typeface="Aptos"/>
                <a:ea typeface="Yu Gothic"/>
                <a:cs typeface="Arial"/>
              </a:rPr>
              <a:t> </a:t>
            </a:r>
            <a:r>
              <a:rPr lang="en-CA" sz="1800">
                <a:effectLst/>
                <a:latin typeface="Aptos"/>
                <a:ea typeface="Yu Gothic"/>
                <a:cs typeface="Arial"/>
              </a:rPr>
              <a:t>borrowing and returning</a:t>
            </a:r>
            <a:r>
              <a:rPr lang="en-CA">
                <a:latin typeface="Aptos"/>
                <a:ea typeface="Yu Gothic"/>
                <a:cs typeface="Arial"/>
              </a:rPr>
              <a:t> them</a:t>
            </a:r>
            <a:r>
              <a:rPr lang="en-CA" sz="1800">
                <a:effectLst/>
                <a:latin typeface="Aptos"/>
                <a:ea typeface="Yu Gothic"/>
                <a:cs typeface="Arial"/>
              </a:rPr>
              <a:t>.</a:t>
            </a:r>
            <a:r>
              <a:rPr lang="en-CA">
                <a:latin typeface="Aptos"/>
                <a:ea typeface="Yu Gothic"/>
                <a:cs typeface="Arial"/>
              </a:rPr>
              <a:t> </a:t>
            </a:r>
            <a:endParaRPr lang="en-CA" sz="1800">
              <a:effectLst/>
              <a:latin typeface="Aptos" panose="020B00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>
                <a:latin typeface="Aptos"/>
              </a:rPr>
              <a:t>The system tracks of who currently has a particular book, as well as if any late fees need to be paid upon its return. The system also has detailed information on each book in the catalogue, a list of employees, and a list of members with their information.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>
                <a:latin typeface="Aptos"/>
              </a:rPr>
              <a:t>Members can borrow eBooks directly from the system.</a:t>
            </a:r>
          </a:p>
        </p:txBody>
      </p:sp>
    </p:spTree>
    <p:extLst>
      <p:ext uri="{BB962C8B-B14F-4D97-AF65-F5344CB8AC3E}">
        <p14:creationId xmlns:p14="http://schemas.microsoft.com/office/powerpoint/2010/main" val="410366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305B36-4E23-9E05-7AAE-CF55800BC74F}"/>
              </a:ext>
            </a:extLst>
          </p:cNvPr>
          <p:cNvSpPr/>
          <p:nvPr/>
        </p:nvSpPr>
        <p:spPr>
          <a:xfrm>
            <a:off x="0" y="1"/>
            <a:ext cx="12192000" cy="1115897"/>
          </a:xfrm>
          <a:prstGeom prst="rect">
            <a:avLst/>
          </a:prstGeom>
          <a:solidFill>
            <a:srgbClr val="FCDA5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EC956A-5CFF-B0EE-B1C6-E2CE5D2F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Functionalities</a:t>
            </a:r>
            <a:endParaRPr lang="en-CA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1" name="Picture 20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106010DB-6806-A14E-D333-4CB0911C8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24C12-4AFA-D3CD-1568-BBD738C5EC09}"/>
              </a:ext>
            </a:extLst>
          </p:cNvPr>
          <p:cNvSpPr txBox="1"/>
          <p:nvPr/>
        </p:nvSpPr>
        <p:spPr>
          <a:xfrm>
            <a:off x="432000" y="1448017"/>
            <a:ext cx="10433050" cy="40842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rtl="0">
              <a:spcAft>
                <a:spcPts val="1200"/>
              </a:spcAft>
              <a:buClr>
                <a:srgbClr val="923760"/>
              </a:buClr>
              <a:buFont typeface="Courier New" panose="02070309020205020404" pitchFamily="49" charset="0"/>
              <a:buChar char="o"/>
            </a:pPr>
            <a:r>
              <a:rPr lang="en-US" b="1">
                <a:latin typeface="Aptos"/>
              </a:rPr>
              <a:t>Catalogue Management</a:t>
            </a:r>
            <a:r>
              <a:rPr lang="en-US">
                <a:latin typeface="Aptos"/>
              </a:rPr>
              <a:t>: Manages detailed book information including authors, categories, titles, publishers, publication years, locations, and available copies.</a:t>
            </a:r>
          </a:p>
          <a:p>
            <a:pPr marL="285750" indent="-285750">
              <a:spcAft>
                <a:spcPts val="1200"/>
              </a:spcAft>
              <a:buClr>
                <a:srgbClr val="923760"/>
              </a:buClr>
              <a:buFont typeface="Courier New" panose="02070309020205020404" pitchFamily="49" charset="0"/>
              <a:buChar char="o"/>
            </a:pPr>
            <a:r>
              <a:rPr lang="en-US" b="1">
                <a:latin typeface="Aptos"/>
              </a:rPr>
              <a:t>Membership Management</a:t>
            </a:r>
            <a:r>
              <a:rPr lang="en-US">
                <a:latin typeface="Aptos"/>
              </a:rPr>
              <a:t>: Stores members' personal details including names, birthdates, contact information (phone and email), addresses, and subscription status (e.g., student or newsletter).</a:t>
            </a:r>
          </a:p>
          <a:p>
            <a:pPr marL="285750" indent="-285750">
              <a:spcAft>
                <a:spcPts val="1200"/>
              </a:spcAft>
              <a:buClr>
                <a:srgbClr val="923760"/>
              </a:buClr>
              <a:buFont typeface="Courier New" panose="02070309020205020404" pitchFamily="49" charset="0"/>
              <a:buChar char="o"/>
            </a:pPr>
            <a:r>
              <a:rPr lang="en-US" b="1">
                <a:latin typeface="Aptos"/>
              </a:rPr>
              <a:t>Checkout Management</a:t>
            </a:r>
            <a:r>
              <a:rPr lang="en-US">
                <a:latin typeface="Aptos"/>
              </a:rPr>
              <a:t>: </a:t>
            </a:r>
          </a:p>
          <a:p>
            <a:pPr marL="742950" lvl="1" indent="-285750">
              <a:spcAft>
                <a:spcPts val="1200"/>
              </a:spcAft>
              <a:buClr>
                <a:srgbClr val="923760"/>
              </a:buClr>
              <a:buFont typeface="Arial" panose="020B0604020202020204" pitchFamily="34" charset="0"/>
              <a:buChar char="•"/>
            </a:pPr>
            <a:r>
              <a:rPr lang="en-US">
                <a:latin typeface="Aptos"/>
              </a:rPr>
              <a:t>Tracks book borrowing and returns, including due dates. </a:t>
            </a:r>
          </a:p>
          <a:p>
            <a:pPr marL="742950" lvl="1" indent="-285750">
              <a:spcAft>
                <a:spcPts val="1200"/>
              </a:spcAft>
              <a:buClr>
                <a:srgbClr val="923760"/>
              </a:buClr>
              <a:buFont typeface="Arial" panose="020B0604020202020204" pitchFamily="34" charset="0"/>
              <a:buChar char="•"/>
            </a:pPr>
            <a:r>
              <a:rPr lang="en-US">
                <a:latin typeface="Aptos"/>
              </a:rPr>
              <a:t>Limits borrowing of physical books </a:t>
            </a:r>
            <a:r>
              <a:rPr lang="en-CA">
                <a:latin typeface="Aptos"/>
              </a:rPr>
              <a:t>by </a:t>
            </a:r>
            <a:r>
              <a:rPr lang="en-US">
                <a:latin typeface="Aptos"/>
              </a:rPr>
              <a:t>10 per member at a time, subject to their account status. </a:t>
            </a:r>
          </a:p>
          <a:p>
            <a:pPr marL="742950" lvl="1" indent="-285750">
              <a:spcAft>
                <a:spcPts val="1200"/>
              </a:spcAft>
              <a:buClr>
                <a:srgbClr val="923760"/>
              </a:buClr>
              <a:buFont typeface="Arial" panose="020B0604020202020204" pitchFamily="34" charset="0"/>
              <a:buChar char="•"/>
            </a:pPr>
            <a:r>
              <a:rPr lang="en-US">
                <a:latin typeface="Aptos"/>
              </a:rPr>
              <a:t>Returning of eBook automatically upon their checkout’s end date. </a:t>
            </a: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Clr>
                <a:srgbClr val="923760"/>
              </a:buClr>
              <a:buFont typeface="Courier New" panose="02070309020205020404" pitchFamily="49" charset="0"/>
              <a:buChar char="o"/>
            </a:pPr>
            <a:r>
              <a:rPr lang="en-US" b="1">
                <a:latin typeface="Aptos"/>
              </a:rPr>
              <a:t>Late Fee Management</a:t>
            </a:r>
            <a:r>
              <a:rPr lang="en-US">
                <a:latin typeface="Aptos"/>
              </a:rPr>
              <a:t>: Tracks overdue book fees and payment deadlines.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923760"/>
              </a:buClr>
              <a:buFont typeface="Courier New" panose="02070309020205020404" pitchFamily="49" charset="0"/>
              <a:buChar char="o"/>
            </a:pPr>
            <a:r>
              <a:rPr lang="en-US" b="1">
                <a:latin typeface="Aptos"/>
              </a:rPr>
              <a:t>Employee Database</a:t>
            </a:r>
            <a:r>
              <a:rPr lang="en-US">
                <a:latin typeface="Aptos"/>
              </a:rPr>
              <a:t>:  Stores unique employee IDs, names, and roles.</a:t>
            </a:r>
          </a:p>
        </p:txBody>
      </p:sp>
    </p:spTree>
    <p:extLst>
      <p:ext uri="{BB962C8B-B14F-4D97-AF65-F5344CB8AC3E}">
        <p14:creationId xmlns:p14="http://schemas.microsoft.com/office/powerpoint/2010/main" val="87606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76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832E40-87A2-CDD9-EA84-CCB8522ED4ED}"/>
              </a:ext>
            </a:extLst>
          </p:cNvPr>
          <p:cNvSpPr/>
          <p:nvPr/>
        </p:nvSpPr>
        <p:spPr>
          <a:xfrm>
            <a:off x="9029699" y="0"/>
            <a:ext cx="3228975" cy="6371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F39B9-A915-0D30-EEF2-BEC32A3F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4651" y="180268"/>
            <a:ext cx="8587698" cy="601138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F51E1-1775-04EE-186C-15BFD2D961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err="1">
                <a:latin typeface="Aptos" panose="020B0004020202020204" pitchFamily="34" charset="0"/>
              </a:rPr>
              <a:t>TIMbooks</a:t>
            </a:r>
            <a:r>
              <a:rPr lang="en-US" noProof="0">
                <a:latin typeface="Aptos" panose="020B0004020202020204" pitchFamily="34" charset="0"/>
              </a:rPr>
              <a:t>’ entity relationship diagram and database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F9038-8D26-ED10-FBA1-65D855B3CD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5" name="Picture 4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73263741-40C6-20F5-ECFE-F790A6A7D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E8C9B-0EBB-3F8D-CBA6-DBF6ABEF7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174" y="458074"/>
            <a:ext cx="2428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6FA4D3-33BA-722E-F01F-B4474A3D1C91}"/>
              </a:ext>
            </a:extLst>
          </p:cNvPr>
          <p:cNvSpPr/>
          <p:nvPr/>
        </p:nvSpPr>
        <p:spPr>
          <a:xfrm>
            <a:off x="0" y="1"/>
            <a:ext cx="12192000" cy="1701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B452F-80E9-C2D0-7168-FE2DD590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Availability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21299-5D8F-4829-8106-93E69F1822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1999" y="6439820"/>
            <a:ext cx="9228467" cy="295062"/>
          </a:xfrm>
        </p:spPr>
        <p:txBody>
          <a:bodyPr/>
          <a:lstStyle/>
          <a:p>
            <a:r>
              <a:rPr lang="en-US" sz="1200" b="1" err="1"/>
              <a:t>fn_Book_GetAvailable</a:t>
            </a:r>
            <a:r>
              <a:rPr lang="en-US" sz="1200" b="1"/>
              <a:t> </a:t>
            </a:r>
            <a:r>
              <a:rPr lang="en-US" sz="1200"/>
              <a:t>calculates the available quantity using the checkout, the </a:t>
            </a:r>
            <a:r>
              <a:rPr lang="en-US" sz="1200" b="1" i="1" u="sng"/>
              <a:t>book id </a:t>
            </a:r>
            <a:r>
              <a:rPr lang="en-US" sz="1200"/>
              <a:t>and a </a:t>
            </a:r>
            <a:r>
              <a:rPr lang="en-US" sz="1200" err="1"/>
              <a:t>boolean</a:t>
            </a:r>
            <a:r>
              <a:rPr lang="en-US" sz="1200"/>
              <a:t> for the type (book or </a:t>
            </a:r>
            <a:r>
              <a:rPr lang="en-US" sz="1200" err="1"/>
              <a:t>ebook</a:t>
            </a:r>
            <a:r>
              <a:rPr lang="en-US" sz="120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88A3B-3568-1D9D-670D-C8A3DF7720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08B4B8-8581-1A0A-A39E-14CE638C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90000"/>
                    <a:lumOff val="10000"/>
                  </a:schemeClr>
                </a:solidFill>
              </a:rPr>
              <a:t>Available formats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AD29E-3920-7295-DA44-73BA6F07DE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SELECT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title,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`year`,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fn_Book_GetAvailable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(id, TRUE) AS book_avail,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fn_Book_GetAvailable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(id, FALSE) AS ebook_avail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FROM book WHERE id = 29;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endParaRPr lang="en-US" sz="10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604C7-4684-5AD1-49D8-8CFC01273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90000"/>
                    <a:lumOff val="10000"/>
                  </a:schemeClr>
                </a:solidFill>
              </a:rPr>
              <a:t>Book Status</a:t>
            </a:r>
          </a:p>
        </p:txBody>
      </p:sp>
      <p:pic>
        <p:nvPicPr>
          <p:cNvPr id="11" name="Picture 10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3CE1A765-12CB-B171-6DB9-FFB0F076C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A9528-360F-6E6D-0E54-623F75BB0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86" y="3040405"/>
            <a:ext cx="3806190" cy="40767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60063-FBF3-99EA-04BF-B908B6C78E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DELIMITER //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CREATE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PROCEDURE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usp_Book_GetStatus(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arg_book_id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INT)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BEGIN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SELECT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fn_Book_GetAvailable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(id, TRUE) AS available,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fn_Location_Format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(location_id) AS location,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(SELECT end_date FROM checkout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 WHERE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     book_id = book.id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     AND employee_id &lt;&gt; 1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	AND return_date IS NULL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	ORDER BY end_date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LIMIT 1) AS earliest_return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FROM book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WHERE id =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arg_book_id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END //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DELIMITER ;</a:t>
            </a: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100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CALL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usp_Book_GetStatus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(20);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28404-AF36-A0F2-34E6-5222F260E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149111"/>
            <a:ext cx="3274695" cy="40767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35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2D1494-5B0B-D243-CC4E-3A06AFB563E2}"/>
              </a:ext>
            </a:extLst>
          </p:cNvPr>
          <p:cNvSpPr/>
          <p:nvPr/>
        </p:nvSpPr>
        <p:spPr>
          <a:xfrm>
            <a:off x="0" y="0"/>
            <a:ext cx="6096000" cy="2934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1647-A633-1932-F41F-1A5B87B9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Checkout a Book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3FA691-F034-68E2-D124-1393E8C513E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343021"/>
            <a:ext cx="5472001" cy="1666708"/>
          </a:xfr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CA" sz="1600" b="1" i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With the following validations: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CA" sz="140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A member can borrow 10 books at a time.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CA" sz="140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A member can borrow a single copy of a book.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CA" sz="140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Their account must be in good standing.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B129-A7B9-CA1E-BB35-B14844B54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3143250"/>
            <a:ext cx="5472000" cy="3048749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DELIMITER //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CREATE 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PROCEDURE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usp_Checkout_AddBook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arg_book_id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arg_member_id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arg_employee_id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INT)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BEGIN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val_book_limit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TINYINT DEFAULT 10;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val_book_count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TINYINT;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val_has_book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TINYINT;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val_fees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DECIMAL(5, 2);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error_msg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VARCHAR(50);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-- Get the member's currently borrowed books (ignoring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ebooks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SELECT COUNT(*), SUM(IF(book_id = 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arg_book_id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1, 0))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INTO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val_book_count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val_has_book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FROM checkout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WHERE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member_id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arg_member_id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AND employee_id &lt;&gt; 1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AND return_date IS NULL;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66DD1-6E39-22FE-B3D0-12B1DA6BC8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IF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val_has_book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&gt; 0 THEN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SIGNAL SQLSTATE '45000' SET MESSAGE_TEXT = 'Checkout denied. Book already checked out by this member.';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ELSEIF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val_book_count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val_book_limit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THEN</a:t>
            </a:r>
            <a:endParaRPr lang="en-US" sz="950"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SIGNAL SQLSTATE '45000' SET MESSAGE_TEXT = 'Checkout denied. Book limit reached.';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END IF;</a:t>
            </a: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950">
              <a:solidFill>
                <a:srgbClr val="000000"/>
              </a:solidFill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-- Get the member's unpaid late fees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SELECT SUM(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amount_due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 INTO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val_fees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FROM checkout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JOIN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late_fees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ON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late_fees_id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late_fees.id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WHERE </a:t>
            </a:r>
            <a:endParaRPr lang="en-US" sz="950"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member_id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arg_member_id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AND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payment_date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IS NULL;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IF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val_fees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IS NOT NULL THEN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SET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error_msg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CONCAT('Checkout denied. Late fees due: ',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val_fees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'$');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SIGNAL SQLSTATE '45000' SET MESSAGE_TEXT =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error_msg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END IF;</a:t>
            </a:r>
            <a:endParaRPr lang="en-CA" sz="95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-- Error: If there's any checkout that are late and not returned.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-- Checkout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INSERT INTO checkout (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member_id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start_date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end_date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employee_id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VALUES (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arg_book_id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arg_member_id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CURDATE(), DATE_ADD(CURDATE(), INTERVAL 14 DAY),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arg_employee_id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);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 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SELECT * FROM checkout WHERE id = LAST_INSERT_ID();</a:t>
            </a:r>
            <a:b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</a:b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END //</a:t>
            </a:r>
            <a:endParaRPr lang="en-US" sz="95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DELIMITER ;</a:t>
            </a: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95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CALL </a:t>
            </a:r>
            <a:r>
              <a:rPr lang="en-CA" sz="95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usp_Checkout_AddBook</a:t>
            </a:r>
            <a:r>
              <a:rPr lang="en-CA" sz="95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(8, 2, 6);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95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95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9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C04CD-F994-4F28-7271-8A540F03B21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506C2-C92F-05A7-693F-EB746567D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87" y="5318219"/>
            <a:ext cx="5475819" cy="36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635CA262-471D-8349-59B9-9AF8304DD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098B78-6E32-C8A2-C2B3-975C57B937EF}"/>
              </a:ext>
            </a:extLst>
          </p:cNvPr>
          <p:cNvSpPr/>
          <p:nvPr/>
        </p:nvSpPr>
        <p:spPr>
          <a:xfrm>
            <a:off x="0" y="1"/>
            <a:ext cx="12192000" cy="1701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7162B02-DAC3-0D37-E4CD-77D79BD9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Checkout Highlight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D01CA-EEBA-738A-2231-1A990F875C2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1999" y="6439820"/>
            <a:ext cx="9140625" cy="295062"/>
          </a:xfrm>
        </p:spPr>
        <p:txBody>
          <a:bodyPr/>
          <a:lstStyle/>
          <a:p>
            <a:r>
              <a:rPr lang="en-US"/>
              <a:t>Merging 2 similar queries into one, using aggregates to obtain the book count and validate a unique book.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4B10A-3873-7F64-D999-43153FD07B0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97720C-8111-E2E7-0383-217EC0F84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90000"/>
                    <a:lumOff val="10000"/>
                  </a:schemeClr>
                </a:solidFill>
              </a:rPr>
              <a:t>Before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8ED2D0-D8B7-E7A8-C244-BD0569CC3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90000"/>
                    <a:lumOff val="10000"/>
                  </a:schemeClr>
                </a:solidFill>
              </a:rPr>
              <a:t>After</a:t>
            </a:r>
          </a:p>
        </p:txBody>
      </p:sp>
      <p:pic>
        <p:nvPicPr>
          <p:cNvPr id="19" name="Picture 18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B68F8460-9814-FD40-6C74-CBCA9C090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31ADA20-132B-C21B-5095-CAF9AC97B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861169"/>
            <a:ext cx="5447914" cy="4328494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-- Get the member's currently borrowed books (ignoring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SELECT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COUNT(*)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SUM(IF(book_id = arg_book_id, 1, 0))</a:t>
            </a:r>
            <a:endParaRPr lang="en-US" sz="1000">
              <a:effectLst/>
              <a:highlight>
                <a:srgbClr val="00FFFF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INTO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book_count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has_book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FROM checkout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WHERE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member_id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arg_member_id</a:t>
            </a:r>
            <a:endParaRPr lang="en-US" sz="1000">
              <a:effectLst/>
              <a:highlight>
                <a:srgbClr val="FFFF00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AND employee_id &lt;&gt; 1 </a:t>
            </a:r>
            <a:endParaRPr lang="en-US" sz="1000">
              <a:effectLst/>
              <a:highlight>
                <a:srgbClr val="FFFF00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AND return_date IS NULL;</a:t>
            </a:r>
            <a:endParaRPr lang="en-US" sz="1000">
              <a:effectLst/>
              <a:highlight>
                <a:srgbClr val="FFFF00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 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IF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has_book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&gt; 0 THEN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SIGNAL SQLSTATE '45000' SET MESSAGE_TEXT =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'Checkout denied. Book already checked out by this member.';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ELSEIF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book_count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book_limit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THEN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SIGNAL SQLSTATE '45000' SET MESSAGE_TEXT =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'Checkout denied. Book limit reached.';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END IF;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endParaRPr lang="en-US" sz="100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198ED888-D0CF-7880-EC55-F6E660C93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861169"/>
            <a:ext cx="5447914" cy="4328494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-- ensure the member unique book id in current checkout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SELECT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COUNT(*)</a:t>
            </a:r>
            <a:r>
              <a:rPr lang="en-CA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INTO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book_count</a:t>
            </a:r>
            <a:r>
              <a:rPr lang="en-CA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FROM checkout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WHERE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member_id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arg_member_id</a:t>
            </a:r>
            <a:endParaRPr lang="en-US" sz="1000">
              <a:effectLst/>
              <a:highlight>
                <a:srgbClr val="FFFF00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AND employee_id &lt;&gt; 1</a:t>
            </a:r>
            <a:r>
              <a:rPr lang="en-CA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-- ignore </a:t>
            </a:r>
            <a:r>
              <a:rPr lang="en-CA" sz="10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ebooks</a:t>
            </a:r>
            <a:endParaRPr lang="en-US" sz="1000">
              <a:effectLst/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AND book_id = arg_book_id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AND return_date IS NULL</a:t>
            </a:r>
            <a:endParaRPr lang="en-US" sz="1000">
              <a:effectLst/>
              <a:highlight>
                <a:srgbClr val="FFFF00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LIMIT 1;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-- unique book id checkout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IF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book_count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&gt; 0 THEN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SIGNAL SQLSTATE '45000' SET MESSAGE_TEXT =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'Checkout denied. Book already checked out by this member.';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END IF;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 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-- get the count of member's currently borrowed books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SELECT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COUNT(*)</a:t>
            </a:r>
            <a:r>
              <a:rPr lang="en-CA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INTO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book_count</a:t>
            </a:r>
            <a:r>
              <a:rPr lang="en-CA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FROM checkout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WHERE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member_id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arg_member_id</a:t>
            </a:r>
            <a:endParaRPr lang="en-US" sz="1000">
              <a:effectLst/>
              <a:highlight>
                <a:srgbClr val="FFFF00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AND employee_id &lt;&gt; 1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-- ignore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ebooks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AND return_date IS NULL</a:t>
            </a:r>
            <a:endParaRPr lang="en-US" sz="1000">
              <a:effectLst/>
              <a:highlight>
                <a:srgbClr val="FFFF00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LIMIT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book_limit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-- limit of 10 books can be borrowed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IF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book_count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book_limit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THEN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SIGNAL SQLSTATE '45000' SET MESSAGE_TEXT =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'Checkout denied. Book limit reached.';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END IF;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310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2D1494-5B0B-D243-CC4E-3A06AFB563E2}"/>
              </a:ext>
            </a:extLst>
          </p:cNvPr>
          <p:cNvSpPr/>
          <p:nvPr/>
        </p:nvSpPr>
        <p:spPr>
          <a:xfrm>
            <a:off x="0" y="1"/>
            <a:ext cx="6096000" cy="2285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1647-A633-1932-F41F-1A5B87B9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a Book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3FA691-F034-68E2-D124-1393E8C513E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371599"/>
            <a:ext cx="5472001" cy="914401"/>
          </a:xfr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CA" sz="1600" b="1" i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Generating fees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CA" sz="140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If the return date is late, generate late fees of 0.50$/day.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B129-A7B9-CA1E-BB35-B14844B54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447925"/>
            <a:ext cx="5472000" cy="3744075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DELIMITER //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CREATE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PROCEDURE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usp_Checkout_ReturnBook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arg_book_id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INT,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arg_member_id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INT)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BEGIN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val_today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DATE DEFAULT CURDATE();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val_late_days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 DEFAULT 0;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val_fees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DECIMAL(5, 2) DEFAULT 0;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val_amount_per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DECIMAL(5, 2) DEFAULT 0.50;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val_end_date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DATE;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DECLARE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insert_lfi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INT;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-- Get checkout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infos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SELECT id, end_date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INTO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val_end_date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FROM checkout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WHERE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member_id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arg_member_id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AND book_id =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arg_book_id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AND return_date IS NULL;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66DD1-6E39-22FE-B3D0-12B1DA6BC8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-- Check if the return was late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SET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val_late_days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DATEDIFF(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val_today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val_end_date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IF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val_late_days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&gt; 0 THEN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SET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val_fees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val_amount_per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*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val_late_days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INSERT INTO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late_fees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(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amount_due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 VALUES (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val_fees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SET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insert_lfi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LAST_INSERT_ID();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END IF;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 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-- Update the checkout entry with return date and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late_fees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if any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UPDATE checkout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SET return_date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val_today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late_fees_id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insert_lfi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WHERE id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100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SELECT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member_id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book_id,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late_fees_id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val_late_days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days_late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val_fees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amount_due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FROM checkout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WHERE id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val_id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END //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DELIMITER ;</a:t>
            </a: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100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CALL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usp_Checkout_ReturnBook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(29, 1);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1000">
              <a:solidFill>
                <a:srgbClr val="000000"/>
              </a:solidFill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CA" sz="100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C04CD-F994-4F28-7271-8A540F03B21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10" name="Picture 9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635CA262-471D-8349-59B9-9AF8304DD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451495-C803-3636-CE44-8B409B63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87" y="4691965"/>
            <a:ext cx="4263390" cy="407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11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2C0E801-DFDD-CF54-38C9-1FE1EDE0F5B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alphaModFix amt="50000"/>
          </a:blip>
          <a:srcRect l="54200" t="2" r="305" b="61336"/>
          <a:stretch/>
        </p:blipFill>
        <p:spPr>
          <a:xfrm flipH="1">
            <a:off x="-1" y="2972290"/>
            <a:ext cx="6095999" cy="3453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2D1494-5B0B-D243-CC4E-3A06AFB563E2}"/>
              </a:ext>
            </a:extLst>
          </p:cNvPr>
          <p:cNvSpPr/>
          <p:nvPr/>
        </p:nvSpPr>
        <p:spPr>
          <a:xfrm>
            <a:off x="0" y="1"/>
            <a:ext cx="6096000" cy="2981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1647-A633-1932-F41F-1A5B87B9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Catalogue 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3FA691-F034-68E2-D124-1393E8C513E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371599"/>
            <a:ext cx="5472001" cy="1466851"/>
          </a:xfr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CA" sz="1600" b="1" i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Retrieve the complete book catalogue data with: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CA" sz="140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Authors and Series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CA" sz="140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Available book formats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CA" sz="140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Location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66DD1-6E39-22FE-B3D0-12B1DA6BC8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432001"/>
            <a:ext cx="5472113" cy="5759250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CREATE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VIEW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BookDisplayData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SELECT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b.id,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b.ISBN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b.title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'Title’, </a:t>
            </a:r>
            <a:endParaRPr lang="en-US" sz="1000"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GROUP_CONCAT(DISTINCT(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a.`name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`) ORDER BY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ba.author_order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ASC SEPARATOR ', ') as 'Author(s)', 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GROUP_CONCAT(DISTINCT(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c.`name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`) ORDER BY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c.`name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 ASC SEPARATOR ', ') as 'Category',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s.`name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 AS 'Series', 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b.`description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 AS 'Description’,</a:t>
            </a:r>
            <a:endParaRPr lang="en-US" sz="1000"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p.`name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 AS '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Publisher''s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name',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b.cover_image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'Cover image’,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fnBookFormat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(b.id) AS 'Book Format’,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b.pages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'Number of pages',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b.`language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 AS 'Language',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b.`year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` AS 'Year',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   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fn_Location_Format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(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b.location_id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) AS 'Location'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FROM book AS b   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LEFT JOIN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book_author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ba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ON b.id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ba.book_id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LEFT JOIN author AS a ON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ba.author_id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a.id 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LEFT JOIN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book_category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bc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ON b.id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bc.book_id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LEFT JOIN category AS c ON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bc.category_id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c.id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LEFT JOIN publisher AS p ON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b.publisher_id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p.id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LEFT JOIN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book_series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AS bs ON b.id =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bs.book_id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LEFT JOIN series AS s ON </a:t>
            </a:r>
            <a:r>
              <a:rPr lang="en-CA" sz="1000" err="1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bs.series_id</a:t>
            </a: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= s.id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 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CA" sz="1000">
                <a:solidFill>
                  <a:srgbClr val="000000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Arial" panose="020B0604020202020204" pitchFamily="34" charset="0"/>
              </a:rPr>
              <a:t>    GROUP BY b.id;    </a:t>
            </a:r>
            <a:endParaRPr lang="en-US" sz="1000">
              <a:effectLst/>
              <a:highlight>
                <a:srgbClr val="F2F2F2"/>
              </a:highlight>
              <a:latin typeface="Consolas" panose="020B0609020204030204" pitchFamily="49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9071A-474B-CA81-25C0-49236AE424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1999" y="6439820"/>
            <a:ext cx="9178725" cy="295062"/>
          </a:xfrm>
        </p:spPr>
        <p:txBody>
          <a:bodyPr/>
          <a:lstStyle/>
          <a:p>
            <a:r>
              <a:rPr lang="en-US" noProof="0"/>
              <a:t>A </a:t>
            </a:r>
            <a:r>
              <a:rPr lang="en-US" b="1" noProof="0"/>
              <a:t>View</a:t>
            </a:r>
            <a:r>
              <a:rPr lang="en-US" noProof="0"/>
              <a:t> to retrieve the complete book catalogue data  with authors, categories, available book formats and location details.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C04CD-F994-4F28-7271-8A540F03B21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10" name="Picture 9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635CA262-471D-8349-59B9-9AF8304DD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170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imbooks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AAEBB"/>
      </a:accent1>
      <a:accent2>
        <a:srgbClr val="923760"/>
      </a:accent2>
      <a:accent3>
        <a:srgbClr val="E63839"/>
      </a:accent3>
      <a:accent4>
        <a:srgbClr val="FCDA5F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3e1ca3-3dc3-44d1-be69-a0a932c57a5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DDF9A21D47664D8E5B1A14689F7FE4" ma:contentTypeVersion="10" ma:contentTypeDescription="Create a new document." ma:contentTypeScope="" ma:versionID="56db71133db5ea06bede2a2fc08cd504">
  <xsd:schema xmlns:xsd="http://www.w3.org/2001/XMLSchema" xmlns:xs="http://www.w3.org/2001/XMLSchema" xmlns:p="http://schemas.microsoft.com/office/2006/metadata/properties" xmlns:ns2="de3e1ca3-3dc3-44d1-be69-a0a932c57a50" targetNamespace="http://schemas.microsoft.com/office/2006/metadata/properties" ma:root="true" ma:fieldsID="9f015f05bb2a13917d13ab6e3e11d943" ns2:_="">
    <xsd:import namespace="de3e1ca3-3dc3-44d1-be69-a0a932c57a5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3e1ca3-3dc3-44d1-be69-a0a932c57a5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65a7a29-eefc-4d7d-9595-275ca7a34b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de3e1ca3-3dc3-44d1-be69-a0a932c57a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9F0B02-FEE3-4062-BF1F-92CB35575DA1}">
  <ds:schemaRefs>
    <ds:schemaRef ds:uri="de3e1ca3-3dc3-44d1-be69-a0a932c57a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Application>Microsoft Office PowerPoint</Application>
  <PresentationFormat>Widescreen</PresentationFormat>
  <Slides>13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Library Management System</vt:lpstr>
      <vt:lpstr>Requirements</vt:lpstr>
      <vt:lpstr>Key Functionalities</vt:lpstr>
      <vt:lpstr>PowerPoint Presentation</vt:lpstr>
      <vt:lpstr>Availability</vt:lpstr>
      <vt:lpstr>Checkout a Book</vt:lpstr>
      <vt:lpstr>Checkout Highlight</vt:lpstr>
      <vt:lpstr>Return a Book</vt:lpstr>
      <vt:lpstr>Catalogue View</vt:lpstr>
      <vt:lpstr>Catalogue View Data</vt:lpstr>
      <vt:lpstr>Added Functionalities</vt:lpstr>
      <vt:lpstr>Added Functionalities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Iana Setrakova</dc:creator>
  <cp:revision>1</cp:revision>
  <dcterms:created xsi:type="dcterms:W3CDTF">2024-04-27T23:02:16Z</dcterms:created>
  <dcterms:modified xsi:type="dcterms:W3CDTF">2024-05-06T13:49:16Z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0x010100F1DDF9A21D47664D8E5B1A14689F7FE4</vt:lpwstr>
  </property>
  <property fmtid="{D5CDD505-2E9C-101B-9397-08002B2CF9AE}" pid="3" name="MediaServiceImageTags">
    <vt:lpwstr/>
  </property>
</Properties>
</file>