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4" r:id="rId5"/>
    <p:sldId id="300" r:id="rId6"/>
    <p:sldId id="301" r:id="rId7"/>
    <p:sldId id="302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E3"/>
    <a:srgbClr val="2AAEBB"/>
    <a:srgbClr val="E6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F931C-0C71-4DEA-9ABE-B2E5BF536C0D}" v="395" dt="2024-04-30T21:26:05.800"/>
  </p1510:revLst>
</p1510:revInfo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712" autoAdjust="0"/>
  </p:normalViewPr>
  <p:slideViewPr>
    <p:cSldViewPr snapToGrid="0">
      <p:cViewPr varScale="1">
        <p:scale>
          <a:sx n="113" d="100"/>
          <a:sy n="113" d="100"/>
        </p:scale>
        <p:origin x="300" y="10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ante, Tamara" userId="S::0631064@johnabbottcollege.net::1e39a4c0-42e3-4b18-a887-63f996cef558" providerId="AD" clId="Web-{5E982484-E437-0849-7207-F3CCF966A778}"/>
    <pc:docChg chg="modSld">
      <pc:chgData name="Plante, Tamara" userId="S::0631064@johnabbottcollege.net::1e39a4c0-42e3-4b18-a887-63f996cef558" providerId="AD" clId="Web-{5E982484-E437-0849-7207-F3CCF966A778}" dt="2024-04-29T19:13:19.641" v="3"/>
      <pc:docMkLst>
        <pc:docMk/>
      </pc:docMkLst>
      <pc:sldChg chg="modSp">
        <pc:chgData name="Plante, Tamara" userId="S::0631064@johnabbottcollege.net::1e39a4c0-42e3-4b18-a887-63f996cef558" providerId="AD" clId="Web-{5E982484-E437-0849-7207-F3CCF966A778}" dt="2024-04-29T19:13:19.641" v="3"/>
        <pc:sldMkLst>
          <pc:docMk/>
          <pc:sldMk cId="1972125115" sldId="304"/>
        </pc:sldMkLst>
        <pc:picChg chg="mod">
          <ac:chgData name="Plante, Tamara" userId="S::0631064@johnabbottcollege.net::1e39a4c0-42e3-4b18-a887-63f996cef558" providerId="AD" clId="Web-{5E982484-E437-0849-7207-F3CCF966A778}" dt="2024-04-29T19:13:19.641" v="3"/>
          <ac:picMkLst>
            <pc:docMk/>
            <pc:sldMk cId="1972125115" sldId="304"/>
            <ac:picMk id="12" creationId="{AA8A1CBA-9BB5-2246-9F4B-98EAD7C90158}"/>
          </ac:picMkLst>
        </pc:picChg>
      </pc:sldChg>
    </pc:docChg>
  </pc:docChgLst>
  <pc:docChgLst>
    <pc:chgData name="Blouin, Médérick" userId="S::2156531@johnabbottcollege.net::caf48762-dbdd-4b4e-b210-c6d9c4e9abf7" providerId="AD" clId="Web-{85DB2070-8B75-D08B-8D98-D6E74C617C35}"/>
    <pc:docChg chg="modSld">
      <pc:chgData name="Blouin, Médérick" userId="S::2156531@johnabbottcollege.net::caf48762-dbdd-4b4e-b210-c6d9c4e9abf7" providerId="AD" clId="Web-{85DB2070-8B75-D08B-8D98-D6E74C617C35}" dt="2024-04-29T15:43:52.444" v="0" actId="20577"/>
      <pc:docMkLst>
        <pc:docMk/>
      </pc:docMkLst>
      <pc:sldChg chg="modSp">
        <pc:chgData name="Blouin, Médérick" userId="S::2156531@johnabbottcollege.net::caf48762-dbdd-4b4e-b210-c6d9c4e9abf7" providerId="AD" clId="Web-{85DB2070-8B75-D08B-8D98-D6E74C617C35}" dt="2024-04-29T15:43:52.444" v="0" actId="20577"/>
        <pc:sldMkLst>
          <pc:docMk/>
          <pc:sldMk cId="25800700" sldId="294"/>
        </pc:sldMkLst>
        <pc:spChg chg="mod">
          <ac:chgData name="Blouin, Médérick" userId="S::2156531@johnabbottcollege.net::caf48762-dbdd-4b4e-b210-c6d9c4e9abf7" providerId="AD" clId="Web-{85DB2070-8B75-D08B-8D98-D6E74C617C35}" dt="2024-04-29T15:43:52.444" v="0" actId="20577"/>
          <ac:spMkLst>
            <pc:docMk/>
            <pc:sldMk cId="25800700" sldId="294"/>
            <ac:spMk id="12" creationId="{B12E4E20-A0F9-6FBA-F0D2-67ACBA991821}"/>
          </ac:spMkLst>
        </pc:spChg>
      </pc:sldChg>
    </pc:docChg>
  </pc:docChgLst>
  <pc:docChgLst>
    <pc:chgData name="Blouin, Médérick" userId="S::2156531@johnabbottcollege.net::caf48762-dbdd-4b4e-b210-c6d9c4e9abf7" providerId="AD" clId="Web-{67069DE8-B4E2-0D44-FAED-8251A546EFA4}"/>
    <pc:docChg chg="modSld">
      <pc:chgData name="Blouin, Médérick" userId="S::2156531@johnabbottcollege.net::caf48762-dbdd-4b4e-b210-c6d9c4e9abf7" providerId="AD" clId="Web-{67069DE8-B4E2-0D44-FAED-8251A546EFA4}" dt="2024-04-29T16:28:41.170" v="124" actId="20577"/>
      <pc:docMkLst>
        <pc:docMk/>
      </pc:docMkLst>
      <pc:sldChg chg="modSp">
        <pc:chgData name="Blouin, Médérick" userId="S::2156531@johnabbottcollege.net::caf48762-dbdd-4b4e-b210-c6d9c4e9abf7" providerId="AD" clId="Web-{67069DE8-B4E2-0D44-FAED-8251A546EFA4}" dt="2024-04-29T16:28:41.170" v="124" actId="20577"/>
        <pc:sldMkLst>
          <pc:docMk/>
          <pc:sldMk cId="1799434004" sldId="301"/>
        </pc:sldMkLst>
        <pc:spChg chg="mod">
          <ac:chgData name="Blouin, Médérick" userId="S::2156531@johnabbottcollege.net::caf48762-dbdd-4b4e-b210-c6d9c4e9abf7" providerId="AD" clId="Web-{67069DE8-B4E2-0D44-FAED-8251A546EFA4}" dt="2024-04-29T16:28:41.170" v="124" actId="20577"/>
          <ac:spMkLst>
            <pc:docMk/>
            <pc:sldMk cId="1799434004" sldId="301"/>
            <ac:spMk id="7" creationId="{2E198BEA-7895-A9F6-14BA-5B6EE4A5FB9F}"/>
          </ac:spMkLst>
        </pc:spChg>
      </pc:sldChg>
    </pc:docChg>
  </pc:docChgLst>
  <pc:docChgLst>
    <pc:chgData name="Plante, Tamara" userId="1e39a4c0-42e3-4b18-a887-63f996cef558" providerId="ADAL" clId="{BB7F931C-0C71-4DEA-9ABE-B2E5BF536C0D}"/>
    <pc:docChg chg="undo redo custSel addSld delSld modSld sldOrd modMainMaster">
      <pc:chgData name="Plante, Tamara" userId="1e39a4c0-42e3-4b18-a887-63f996cef558" providerId="ADAL" clId="{BB7F931C-0C71-4DEA-9ABE-B2E5BF536C0D}" dt="2024-04-30T21:45:47.245" v="481" actId="20577"/>
      <pc:docMkLst>
        <pc:docMk/>
      </pc:docMkLst>
      <pc:sldChg chg="mod ord modShow">
        <pc:chgData name="Plante, Tamara" userId="1e39a4c0-42e3-4b18-a887-63f996cef558" providerId="ADAL" clId="{BB7F931C-0C71-4DEA-9ABE-B2E5BF536C0D}" dt="2024-04-29T17:09:04.555" v="362"/>
        <pc:sldMkLst>
          <pc:docMk/>
          <pc:sldMk cId="25800700" sldId="294"/>
        </pc:sldMkLst>
      </pc:sldChg>
      <pc:sldChg chg="mod ord modShow">
        <pc:chgData name="Plante, Tamara" userId="1e39a4c0-42e3-4b18-a887-63f996cef558" providerId="ADAL" clId="{BB7F931C-0C71-4DEA-9ABE-B2E5BF536C0D}" dt="2024-04-29T17:09:04.555" v="362"/>
        <pc:sldMkLst>
          <pc:docMk/>
          <pc:sldMk cId="2575421478" sldId="295"/>
        </pc:sldMkLst>
      </pc:sldChg>
      <pc:sldChg chg="addSp delSp modSp del mod">
        <pc:chgData name="Plante, Tamara" userId="1e39a4c0-42e3-4b18-a887-63f996cef558" providerId="ADAL" clId="{BB7F931C-0C71-4DEA-9ABE-B2E5BF536C0D}" dt="2024-04-29T17:04:34.633" v="351" actId="2696"/>
        <pc:sldMkLst>
          <pc:docMk/>
          <pc:sldMk cId="4153678306" sldId="296"/>
        </pc:sldMkLst>
        <pc:spChg chg="add del mod">
          <ac:chgData name="Plante, Tamara" userId="1e39a4c0-42e3-4b18-a887-63f996cef558" providerId="ADAL" clId="{BB7F931C-0C71-4DEA-9ABE-B2E5BF536C0D}" dt="2024-04-29T17:00:34.259" v="311" actId="478"/>
          <ac:spMkLst>
            <pc:docMk/>
            <pc:sldMk cId="4153678306" sldId="296"/>
            <ac:spMk id="9" creationId="{85969478-AF46-164E-84D7-AA47CBDA7689}"/>
          </ac:spMkLst>
        </pc:spChg>
        <pc:spChg chg="mod">
          <ac:chgData name="Plante, Tamara" userId="1e39a4c0-42e3-4b18-a887-63f996cef558" providerId="ADAL" clId="{BB7F931C-0C71-4DEA-9ABE-B2E5BF536C0D}" dt="2024-04-29T17:00:39.453" v="312" actId="1076"/>
          <ac:spMkLst>
            <pc:docMk/>
            <pc:sldMk cId="4153678306" sldId="296"/>
            <ac:spMk id="14" creationId="{6C38D7A9-9299-4108-BB08-026F4B9CAE7B}"/>
          </ac:spMkLst>
        </pc:spChg>
        <pc:picChg chg="del mod">
          <ac:chgData name="Plante, Tamara" userId="1e39a4c0-42e3-4b18-a887-63f996cef558" providerId="ADAL" clId="{BB7F931C-0C71-4DEA-9ABE-B2E5BF536C0D}" dt="2024-04-29T16:22:30.970" v="152" actId="478"/>
          <ac:picMkLst>
            <pc:docMk/>
            <pc:sldMk cId="4153678306" sldId="296"/>
            <ac:picMk id="2" creationId="{35BE5794-D6A2-C784-5165-0D90A50DA98D}"/>
          </ac:picMkLst>
        </pc:picChg>
        <pc:picChg chg="add mod">
          <ac:chgData name="Plante, Tamara" userId="1e39a4c0-42e3-4b18-a887-63f996cef558" providerId="ADAL" clId="{BB7F931C-0C71-4DEA-9ABE-B2E5BF536C0D}" dt="2024-04-29T17:00:39.453" v="312" actId="1076"/>
          <ac:picMkLst>
            <pc:docMk/>
            <pc:sldMk cId="4153678306" sldId="296"/>
            <ac:picMk id="4" creationId="{5FA2FD7D-373E-C12B-C76E-4E8EBF63493A}"/>
          </ac:picMkLst>
        </pc:picChg>
        <pc:picChg chg="add mod">
          <ac:chgData name="Plante, Tamara" userId="1e39a4c0-42e3-4b18-a887-63f996cef558" providerId="ADAL" clId="{BB7F931C-0C71-4DEA-9ABE-B2E5BF536C0D}" dt="2024-04-29T16:59:38.323" v="302"/>
          <ac:picMkLst>
            <pc:docMk/>
            <pc:sldMk cId="4153678306" sldId="296"/>
            <ac:picMk id="5" creationId="{C3B3AB18-B4D0-428C-BED6-BCE61DE70B67}"/>
          </ac:picMkLst>
        </pc:picChg>
        <pc:picChg chg="add mod">
          <ac:chgData name="Plante, Tamara" userId="1e39a4c0-42e3-4b18-a887-63f996cef558" providerId="ADAL" clId="{BB7F931C-0C71-4DEA-9ABE-B2E5BF536C0D}" dt="2024-04-29T16:59:47.316" v="305"/>
          <ac:picMkLst>
            <pc:docMk/>
            <pc:sldMk cId="4153678306" sldId="296"/>
            <ac:picMk id="6" creationId="{6E5E147D-38AB-0C09-0AB5-BE544894FB4B}"/>
          </ac:picMkLst>
        </pc:picChg>
        <pc:picChg chg="add mod">
          <ac:chgData name="Plante, Tamara" userId="1e39a4c0-42e3-4b18-a887-63f996cef558" providerId="ADAL" clId="{BB7F931C-0C71-4DEA-9ABE-B2E5BF536C0D}" dt="2024-04-29T17:00:01.434" v="309"/>
          <ac:picMkLst>
            <pc:docMk/>
            <pc:sldMk cId="4153678306" sldId="296"/>
            <ac:picMk id="7" creationId="{9A5303E1-3498-7148-6958-BB9E658AFE7C}"/>
          </ac:picMkLst>
        </pc:picChg>
        <pc:picChg chg="add del">
          <ac:chgData name="Plante, Tamara" userId="1e39a4c0-42e3-4b18-a887-63f996cef558" providerId="ADAL" clId="{BB7F931C-0C71-4DEA-9ABE-B2E5BF536C0D}" dt="2024-04-29T17:01:26.483" v="314" actId="478"/>
          <ac:picMkLst>
            <pc:docMk/>
            <pc:sldMk cId="4153678306" sldId="296"/>
            <ac:picMk id="21" creationId="{106010DB-6806-A14E-D333-4CB0911C8BB7}"/>
          </ac:picMkLst>
        </pc:picChg>
        <pc:picChg chg="del">
          <ac:chgData name="Plante, Tamara" userId="1e39a4c0-42e3-4b18-a887-63f996cef558" providerId="ADAL" clId="{BB7F931C-0C71-4DEA-9ABE-B2E5BF536C0D}" dt="2024-04-29T17:00:06.015" v="310" actId="478"/>
          <ac:picMkLst>
            <pc:docMk/>
            <pc:sldMk cId="4153678306" sldId="296"/>
            <ac:picMk id="32" creationId="{AAB6EE12-FEF8-FB41-A909-0DA61D7725C7}"/>
          </ac:picMkLst>
        </pc:picChg>
      </pc:sldChg>
      <pc:sldChg chg="addSp delSp modSp del mod">
        <pc:chgData name="Plante, Tamara" userId="1e39a4c0-42e3-4b18-a887-63f996cef558" providerId="ADAL" clId="{BB7F931C-0C71-4DEA-9ABE-B2E5BF536C0D}" dt="2024-04-29T16:48:22.050" v="192" actId="2696"/>
        <pc:sldMkLst>
          <pc:docMk/>
          <pc:sldMk cId="3989923275" sldId="298"/>
        </pc:sldMkLst>
        <pc:spChg chg="mod">
          <ac:chgData name="Plante, Tamara" userId="1e39a4c0-42e3-4b18-a887-63f996cef558" providerId="ADAL" clId="{BB7F931C-0C71-4DEA-9ABE-B2E5BF536C0D}" dt="2024-04-29T16:38:29.616" v="185" actId="1076"/>
          <ac:spMkLst>
            <pc:docMk/>
            <pc:sldMk cId="3989923275" sldId="298"/>
            <ac:spMk id="3" creationId="{200B3D2B-613A-41BE-987D-E6A1324B456D}"/>
          </ac:spMkLst>
        </pc:spChg>
        <pc:spChg chg="add del mod">
          <ac:chgData name="Plante, Tamara" userId="1e39a4c0-42e3-4b18-a887-63f996cef558" providerId="ADAL" clId="{BB7F931C-0C71-4DEA-9ABE-B2E5BF536C0D}" dt="2024-04-29T16:30:58.913" v="172" actId="478"/>
          <ac:spMkLst>
            <pc:docMk/>
            <pc:sldMk cId="3989923275" sldId="298"/>
            <ac:spMk id="4" creationId="{EBF6854D-6A17-F8F6-7B51-079E1E3B2505}"/>
          </ac:spMkLst>
        </pc:spChg>
        <pc:spChg chg="add del mod">
          <ac:chgData name="Plante, Tamara" userId="1e39a4c0-42e3-4b18-a887-63f996cef558" providerId="ADAL" clId="{BB7F931C-0C71-4DEA-9ABE-B2E5BF536C0D}" dt="2024-04-29T16:39:11.564" v="188" actId="21"/>
          <ac:spMkLst>
            <pc:docMk/>
            <pc:sldMk cId="3989923275" sldId="298"/>
            <ac:spMk id="7" creationId="{08BC3D4B-0D9D-221B-168A-06CC18D5471B}"/>
          </ac:spMkLst>
        </pc:spChg>
        <pc:picChg chg="add mod">
          <ac:chgData name="Plante, Tamara" userId="1e39a4c0-42e3-4b18-a887-63f996cef558" providerId="ADAL" clId="{BB7F931C-0C71-4DEA-9ABE-B2E5BF536C0D}" dt="2024-04-29T16:38:34.058" v="186" actId="1076"/>
          <ac:picMkLst>
            <pc:docMk/>
            <pc:sldMk cId="3989923275" sldId="298"/>
            <ac:picMk id="2" creationId="{1AD74483-DA56-F6BA-751D-C5003C8D004C}"/>
          </ac:picMkLst>
        </pc:picChg>
        <pc:picChg chg="del">
          <ac:chgData name="Plante, Tamara" userId="1e39a4c0-42e3-4b18-a887-63f996cef558" providerId="ADAL" clId="{BB7F931C-0C71-4DEA-9ABE-B2E5BF536C0D}" dt="2024-04-29T16:27:33.550" v="162" actId="478"/>
          <ac:picMkLst>
            <pc:docMk/>
            <pc:sldMk cId="3989923275" sldId="298"/>
            <ac:picMk id="5" creationId="{AB48A593-87F8-FB07-25C6-4A74FAF7F2BE}"/>
          </ac:picMkLst>
        </pc:picChg>
        <pc:picChg chg="add del">
          <ac:chgData name="Plante, Tamara" userId="1e39a4c0-42e3-4b18-a887-63f996cef558" providerId="ADAL" clId="{BB7F931C-0C71-4DEA-9ABE-B2E5BF536C0D}" dt="2024-04-29T16:39:11.564" v="188" actId="21"/>
          <ac:picMkLst>
            <pc:docMk/>
            <pc:sldMk cId="3989923275" sldId="298"/>
            <ac:picMk id="12" creationId="{AA8A1CBA-9BB5-2246-9F4B-98EAD7C90158}"/>
          </ac:picMkLst>
        </pc:picChg>
      </pc:sldChg>
      <pc:sldChg chg="addSp delSp modSp mod">
        <pc:chgData name="Plante, Tamara" userId="1e39a4c0-42e3-4b18-a887-63f996cef558" providerId="ADAL" clId="{BB7F931C-0C71-4DEA-9ABE-B2E5BF536C0D}" dt="2024-04-29T19:40:36.778" v="396" actId="207"/>
        <pc:sldMkLst>
          <pc:docMk/>
          <pc:sldMk cId="2162089032" sldId="300"/>
        </pc:sldMkLst>
        <pc:spChg chg="mod">
          <ac:chgData name="Plante, Tamara" userId="1e39a4c0-42e3-4b18-a887-63f996cef558" providerId="ADAL" clId="{BB7F931C-0C71-4DEA-9ABE-B2E5BF536C0D}" dt="2024-04-29T15:41:15.785" v="13" actId="14100"/>
          <ac:spMkLst>
            <pc:docMk/>
            <pc:sldMk cId="2162089032" sldId="300"/>
            <ac:spMk id="7" creationId="{2E198BEA-7895-A9F6-14BA-5B6EE4A5FB9F}"/>
          </ac:spMkLst>
        </pc:spChg>
        <pc:spChg chg="mod">
          <ac:chgData name="Plante, Tamara" userId="1e39a4c0-42e3-4b18-a887-63f996cef558" providerId="ADAL" clId="{BB7F931C-0C71-4DEA-9ABE-B2E5BF536C0D}" dt="2024-04-29T19:40:36.778" v="396" actId="207"/>
          <ac:spMkLst>
            <pc:docMk/>
            <pc:sldMk cId="2162089032" sldId="300"/>
            <ac:spMk id="10" creationId="{F40BEEEA-8E72-5285-B58F-3A4439EDCCD5}"/>
          </ac:spMkLst>
        </pc:spChg>
        <pc:picChg chg="mod">
          <ac:chgData name="Plante, Tamara" userId="1e39a4c0-42e3-4b18-a887-63f996cef558" providerId="ADAL" clId="{BB7F931C-0C71-4DEA-9ABE-B2E5BF536C0D}" dt="2024-04-29T17:30:21.141" v="391" actId="1076"/>
          <ac:picMkLst>
            <pc:docMk/>
            <pc:sldMk cId="2162089032" sldId="300"/>
            <ac:picMk id="9" creationId="{BCFA9CFB-D523-7EDF-7AE4-C1A623517903}"/>
          </ac:picMkLst>
        </pc:picChg>
        <pc:picChg chg="add del">
          <ac:chgData name="Plante, Tamara" userId="1e39a4c0-42e3-4b18-a887-63f996cef558" providerId="ADAL" clId="{BB7F931C-0C71-4DEA-9ABE-B2E5BF536C0D}" dt="2024-04-29T17:16:58.656" v="366" actId="478"/>
          <ac:picMkLst>
            <pc:docMk/>
            <pc:sldMk cId="2162089032" sldId="300"/>
            <ac:picMk id="21" creationId="{106010DB-6806-A14E-D333-4CB0911C8BB7}"/>
          </ac:picMkLst>
        </pc:picChg>
      </pc:sldChg>
      <pc:sldChg chg="modSp mod">
        <pc:chgData name="Plante, Tamara" userId="1e39a4c0-42e3-4b18-a887-63f996cef558" providerId="ADAL" clId="{BB7F931C-0C71-4DEA-9ABE-B2E5BF536C0D}" dt="2024-04-30T21:45:47.245" v="481" actId="20577"/>
        <pc:sldMkLst>
          <pc:docMk/>
          <pc:sldMk cId="1799434004" sldId="301"/>
        </pc:sldMkLst>
        <pc:spChg chg="mod">
          <ac:chgData name="Plante, Tamara" userId="1e39a4c0-42e3-4b18-a887-63f996cef558" providerId="ADAL" clId="{BB7F931C-0C71-4DEA-9ABE-B2E5BF536C0D}" dt="2024-04-30T21:45:47.245" v="481" actId="20577"/>
          <ac:spMkLst>
            <pc:docMk/>
            <pc:sldMk cId="1799434004" sldId="301"/>
            <ac:spMk id="7" creationId="{2E198BEA-7895-A9F6-14BA-5B6EE4A5FB9F}"/>
          </ac:spMkLst>
        </pc:spChg>
        <pc:picChg chg="mod">
          <ac:chgData name="Plante, Tamara" userId="1e39a4c0-42e3-4b18-a887-63f996cef558" providerId="ADAL" clId="{BB7F931C-0C71-4DEA-9ABE-B2E5BF536C0D}" dt="2024-04-29T17:20:06.660" v="379" actId="1076"/>
          <ac:picMkLst>
            <pc:docMk/>
            <pc:sldMk cId="1799434004" sldId="301"/>
            <ac:picMk id="21" creationId="{106010DB-6806-A14E-D333-4CB0911C8BB7}"/>
          </ac:picMkLst>
        </pc:picChg>
      </pc:sldChg>
      <pc:sldChg chg="addSp delSp modSp mod">
        <pc:chgData name="Plante, Tamara" userId="1e39a4c0-42e3-4b18-a887-63f996cef558" providerId="ADAL" clId="{BB7F931C-0C71-4DEA-9ABE-B2E5BF536C0D}" dt="2024-04-30T21:26:05.799" v="466" actId="14826"/>
        <pc:sldMkLst>
          <pc:docMk/>
          <pc:sldMk cId="1710398883" sldId="302"/>
        </pc:sldMkLst>
        <pc:spChg chg="del">
          <ac:chgData name="Plante, Tamara" userId="1e39a4c0-42e3-4b18-a887-63f996cef558" providerId="ADAL" clId="{BB7F931C-0C71-4DEA-9ABE-B2E5BF536C0D}" dt="2024-04-29T16:55:43.871" v="252" actId="478"/>
          <ac:spMkLst>
            <pc:docMk/>
            <pc:sldMk cId="1710398883" sldId="302"/>
            <ac:spMk id="2" creationId="{7846B9AA-1176-04A3-B5A5-FC81D19C95EF}"/>
          </ac:spMkLst>
        </pc:spChg>
        <pc:spChg chg="mod">
          <ac:chgData name="Plante, Tamara" userId="1e39a4c0-42e3-4b18-a887-63f996cef558" providerId="ADAL" clId="{BB7F931C-0C71-4DEA-9ABE-B2E5BF536C0D}" dt="2024-04-29T16:58:59.412" v="300" actId="20577"/>
          <ac:spMkLst>
            <pc:docMk/>
            <pc:sldMk cId="1710398883" sldId="302"/>
            <ac:spMk id="3" creationId="{B7FF51E1-1775-04EE-186C-15BFD2D961FF}"/>
          </ac:spMkLst>
        </pc:spChg>
        <pc:spChg chg="add del mod">
          <ac:chgData name="Plante, Tamara" userId="1e39a4c0-42e3-4b18-a887-63f996cef558" providerId="ADAL" clId="{BB7F931C-0C71-4DEA-9ABE-B2E5BF536C0D}" dt="2024-04-29T16:56:09.454" v="256" actId="478"/>
          <ac:spMkLst>
            <pc:docMk/>
            <pc:sldMk cId="1710398883" sldId="302"/>
            <ac:spMk id="7" creationId="{04802A8A-CB2E-E2E7-97D4-7EDB6F04E267}"/>
          </ac:spMkLst>
        </pc:spChg>
        <pc:spChg chg="del">
          <ac:chgData name="Plante, Tamara" userId="1e39a4c0-42e3-4b18-a887-63f996cef558" providerId="ADAL" clId="{BB7F931C-0C71-4DEA-9ABE-B2E5BF536C0D}" dt="2024-04-29T17:19:52.366" v="375" actId="478"/>
          <ac:spMkLst>
            <pc:docMk/>
            <pc:sldMk cId="1710398883" sldId="302"/>
            <ac:spMk id="10" creationId="{1EE20B9A-9BCF-5060-D436-F4DADC919C10}"/>
          </ac:spMkLst>
        </pc:spChg>
        <pc:picChg chg="add mod">
          <ac:chgData name="Plante, Tamara" userId="1e39a4c0-42e3-4b18-a887-63f996cef558" providerId="ADAL" clId="{BB7F931C-0C71-4DEA-9ABE-B2E5BF536C0D}" dt="2024-04-29T16:49:05.141" v="193"/>
          <ac:picMkLst>
            <pc:docMk/>
            <pc:sldMk cId="1710398883" sldId="302"/>
            <ac:picMk id="5" creationId="{73263741-40C6-20F5-ECFE-F790A6A7DD70}"/>
          </ac:picMkLst>
        </pc:picChg>
        <pc:picChg chg="add mod ord">
          <ac:chgData name="Plante, Tamara" userId="1e39a4c0-42e3-4b18-a887-63f996cef558" providerId="ADAL" clId="{BB7F931C-0C71-4DEA-9ABE-B2E5BF536C0D}" dt="2024-04-30T21:26:05.799" v="466" actId="14826"/>
          <ac:picMkLst>
            <pc:docMk/>
            <pc:sldMk cId="1710398883" sldId="302"/>
            <ac:picMk id="6" creationId="{70EF39B9-A915-0D30-EEF2-BEC32A3F52E5}"/>
          </ac:picMkLst>
        </pc:picChg>
        <pc:picChg chg="del mod">
          <ac:chgData name="Plante, Tamara" userId="1e39a4c0-42e3-4b18-a887-63f996cef558" providerId="ADAL" clId="{BB7F931C-0C71-4DEA-9ABE-B2E5BF536C0D}" dt="2024-04-30T17:33:07.217" v="418" actId="478"/>
          <ac:picMkLst>
            <pc:docMk/>
            <pc:sldMk cId="1710398883" sldId="302"/>
            <ac:picMk id="9" creationId="{EEC7F296-2C1C-49AC-416E-5CC3F825C62B}"/>
          </ac:picMkLst>
        </pc:picChg>
      </pc:sldChg>
      <pc:sldChg chg="new del">
        <pc:chgData name="Plante, Tamara" userId="1e39a4c0-42e3-4b18-a887-63f996cef558" providerId="ADAL" clId="{BB7F931C-0C71-4DEA-9ABE-B2E5BF536C0D}" dt="2024-04-29T16:48:07.011" v="191" actId="2696"/>
        <pc:sldMkLst>
          <pc:docMk/>
          <pc:sldMk cId="2117832755" sldId="303"/>
        </pc:sldMkLst>
      </pc:sldChg>
      <pc:sldChg chg="addSp delSp modSp add mod">
        <pc:chgData name="Plante, Tamara" userId="1e39a4c0-42e3-4b18-a887-63f996cef558" providerId="ADAL" clId="{BB7F931C-0C71-4DEA-9ABE-B2E5BF536C0D}" dt="2024-04-29T21:27:39.572" v="410" actId="167"/>
        <pc:sldMkLst>
          <pc:docMk/>
          <pc:sldMk cId="1972125115" sldId="304"/>
        </pc:sldMkLst>
        <pc:spChg chg="add mod">
          <ac:chgData name="Plante, Tamara" userId="1e39a4c0-42e3-4b18-a887-63f996cef558" providerId="ADAL" clId="{BB7F931C-0C71-4DEA-9ABE-B2E5BF536C0D}" dt="2024-04-29T16:51:23.111" v="204" actId="1076"/>
          <ac:spMkLst>
            <pc:docMk/>
            <pc:sldMk cId="1972125115" sldId="304"/>
            <ac:spMk id="4" creationId="{1B10000C-A8BB-23F0-D4A2-698F38CD451D}"/>
          </ac:spMkLst>
        </pc:spChg>
        <pc:spChg chg="add del mod">
          <ac:chgData name="Plante, Tamara" userId="1e39a4c0-42e3-4b18-a887-63f996cef558" providerId="ADAL" clId="{BB7F931C-0C71-4DEA-9ABE-B2E5BF536C0D}" dt="2024-04-29T21:27:32.912" v="408" actId="478"/>
          <ac:spMkLst>
            <pc:docMk/>
            <pc:sldMk cId="1972125115" sldId="304"/>
            <ac:spMk id="6" creationId="{96113D4F-ACA4-9EFF-E552-0B2B508598FD}"/>
          </ac:spMkLst>
        </pc:spChg>
        <pc:spChg chg="del">
          <ac:chgData name="Plante, Tamara" userId="1e39a4c0-42e3-4b18-a887-63f996cef558" providerId="ADAL" clId="{BB7F931C-0C71-4DEA-9ABE-B2E5BF536C0D}" dt="2024-04-29T17:18:54.137" v="369" actId="478"/>
          <ac:spMkLst>
            <pc:docMk/>
            <pc:sldMk cId="1972125115" sldId="304"/>
            <ac:spMk id="8" creationId="{4CCA44BB-AF36-B0D7-34C4-539F8D89D358}"/>
          </ac:spMkLst>
        </pc:spChg>
        <pc:spChg chg="mod">
          <ac:chgData name="Plante, Tamara" userId="1e39a4c0-42e3-4b18-a887-63f996cef558" providerId="ADAL" clId="{BB7F931C-0C71-4DEA-9ABE-B2E5BF536C0D}" dt="2024-04-29T16:51:06.126" v="202" actId="2711"/>
          <ac:spMkLst>
            <pc:docMk/>
            <pc:sldMk cId="1972125115" sldId="304"/>
            <ac:spMk id="10" creationId="{73D9C30F-75B1-580B-BB41-774A241AFE8C}"/>
          </ac:spMkLst>
        </pc:spChg>
        <pc:picChg chg="add mod ord">
          <ac:chgData name="Plante, Tamara" userId="1e39a4c0-42e3-4b18-a887-63f996cef558" providerId="ADAL" clId="{BB7F931C-0C71-4DEA-9ABE-B2E5BF536C0D}" dt="2024-04-29T21:27:39.572" v="410" actId="167"/>
          <ac:picMkLst>
            <pc:docMk/>
            <pc:sldMk cId="1972125115" sldId="304"/>
            <ac:picMk id="7" creationId="{E3A62FF6-35B2-A607-4F4E-F01F7652F969}"/>
          </ac:picMkLst>
        </pc:picChg>
        <pc:picChg chg="del mod modCrop">
          <ac:chgData name="Plante, Tamara" userId="1e39a4c0-42e3-4b18-a887-63f996cef558" providerId="ADAL" clId="{BB7F931C-0C71-4DEA-9ABE-B2E5BF536C0D}" dt="2024-04-29T21:27:31.604" v="407" actId="478"/>
          <ac:picMkLst>
            <pc:docMk/>
            <pc:sldMk cId="1972125115" sldId="304"/>
            <ac:picMk id="12" creationId="{AA8A1CBA-9BB5-2246-9F4B-98EAD7C90158}"/>
          </ac:picMkLst>
        </pc:picChg>
      </pc:sldChg>
      <pc:sldChg chg="addSp delSp modSp add mod">
        <pc:chgData name="Plante, Tamara" userId="1e39a4c0-42e3-4b18-a887-63f996cef558" providerId="ADAL" clId="{BB7F931C-0C71-4DEA-9ABE-B2E5BF536C0D}" dt="2024-04-29T21:27:21.053" v="406"/>
        <pc:sldMkLst>
          <pc:docMk/>
          <pc:sldMk cId="3011256055" sldId="305"/>
        </pc:sldMkLst>
        <pc:spChg chg="del">
          <ac:chgData name="Plante, Tamara" userId="1e39a4c0-42e3-4b18-a887-63f996cef558" providerId="ADAL" clId="{BB7F931C-0C71-4DEA-9ABE-B2E5BF536C0D}" dt="2024-04-29T17:02:57.111" v="334" actId="478"/>
          <ac:spMkLst>
            <pc:docMk/>
            <pc:sldMk cId="3011256055" sldId="305"/>
            <ac:spMk id="3" creationId="{200B3D2B-613A-41BE-987D-E6A1324B456D}"/>
          </ac:spMkLst>
        </pc:spChg>
        <pc:spChg chg="del">
          <ac:chgData name="Plante, Tamara" userId="1e39a4c0-42e3-4b18-a887-63f996cef558" providerId="ADAL" clId="{BB7F931C-0C71-4DEA-9ABE-B2E5BF536C0D}" dt="2024-04-29T17:03:08.080" v="341" actId="478"/>
          <ac:spMkLst>
            <pc:docMk/>
            <pc:sldMk cId="3011256055" sldId="305"/>
            <ac:spMk id="4" creationId="{1B10000C-A8BB-23F0-D4A2-698F38CD451D}"/>
          </ac:spMkLst>
        </pc:spChg>
        <pc:spChg chg="add del mod">
          <ac:chgData name="Plante, Tamara" userId="1e39a4c0-42e3-4b18-a887-63f996cef558" providerId="ADAL" clId="{BB7F931C-0C71-4DEA-9ABE-B2E5BF536C0D}" dt="2024-04-29T21:26:05.542" v="402" actId="478"/>
          <ac:spMkLst>
            <pc:docMk/>
            <pc:sldMk cId="3011256055" sldId="305"/>
            <ac:spMk id="6" creationId="{98A5DDEE-D52A-F2BE-AD56-B75471922647}"/>
          </ac:spMkLst>
        </pc:spChg>
        <pc:spChg chg="add del mod">
          <ac:chgData name="Plante, Tamara" userId="1e39a4c0-42e3-4b18-a887-63f996cef558" providerId="ADAL" clId="{BB7F931C-0C71-4DEA-9ABE-B2E5BF536C0D}" dt="2024-04-29T17:02:36.569" v="319" actId="478"/>
          <ac:spMkLst>
            <pc:docMk/>
            <pc:sldMk cId="3011256055" sldId="305"/>
            <ac:spMk id="6" creationId="{C3B8E1B0-DE8F-D417-ABC1-7BFCC571868C}"/>
          </ac:spMkLst>
        </pc:spChg>
        <pc:spChg chg="add del">
          <ac:chgData name="Plante, Tamara" userId="1e39a4c0-42e3-4b18-a887-63f996cef558" providerId="ADAL" clId="{BB7F931C-0C71-4DEA-9ABE-B2E5BF536C0D}" dt="2024-04-29T17:19:45.478" v="374" actId="478"/>
          <ac:spMkLst>
            <pc:docMk/>
            <pc:sldMk cId="3011256055" sldId="305"/>
            <ac:spMk id="8" creationId="{4CCA44BB-AF36-B0D7-34C4-539F8D89D358}"/>
          </ac:spMkLst>
        </pc:spChg>
        <pc:spChg chg="add del">
          <ac:chgData name="Plante, Tamara" userId="1e39a4c0-42e3-4b18-a887-63f996cef558" providerId="ADAL" clId="{BB7F931C-0C71-4DEA-9ABE-B2E5BF536C0D}" dt="2024-04-29T17:02:44.548" v="329" actId="22"/>
          <ac:spMkLst>
            <pc:docMk/>
            <pc:sldMk cId="3011256055" sldId="305"/>
            <ac:spMk id="9" creationId="{B2157B99-95CF-2EC5-2524-125144220C63}"/>
          </ac:spMkLst>
        </pc:spChg>
        <pc:spChg chg="del">
          <ac:chgData name="Plante, Tamara" userId="1e39a4c0-42e3-4b18-a887-63f996cef558" providerId="ADAL" clId="{BB7F931C-0C71-4DEA-9ABE-B2E5BF536C0D}" dt="2024-04-29T17:03:00.589" v="336" actId="478"/>
          <ac:spMkLst>
            <pc:docMk/>
            <pc:sldMk cId="3011256055" sldId="305"/>
            <ac:spMk id="10" creationId="{73D9C30F-75B1-580B-BB41-774A241AFE8C}"/>
          </ac:spMkLst>
        </pc:spChg>
        <pc:spChg chg="add del mod">
          <ac:chgData name="Plante, Tamara" userId="1e39a4c0-42e3-4b18-a887-63f996cef558" providerId="ADAL" clId="{BB7F931C-0C71-4DEA-9ABE-B2E5BF536C0D}" dt="2024-04-29T17:13:15.332" v="363" actId="1076"/>
          <ac:spMkLst>
            <pc:docMk/>
            <pc:sldMk cId="3011256055" sldId="305"/>
            <ac:spMk id="13" creationId="{5A62538C-D6D1-E071-ED6C-E8935AD4A40B}"/>
          </ac:spMkLst>
        </pc:spChg>
        <pc:spChg chg="add del mod">
          <ac:chgData name="Plante, Tamara" userId="1e39a4c0-42e3-4b18-a887-63f996cef558" providerId="ADAL" clId="{BB7F931C-0C71-4DEA-9ABE-B2E5BF536C0D}" dt="2024-04-29T17:02:59.330" v="335" actId="478"/>
          <ac:spMkLst>
            <pc:docMk/>
            <pc:sldMk cId="3011256055" sldId="305"/>
            <ac:spMk id="15" creationId="{883EF66D-BF4E-732C-0E5A-9F8E7A6351E5}"/>
          </ac:spMkLst>
        </pc:spChg>
        <pc:spChg chg="add del mod">
          <ac:chgData name="Plante, Tamara" userId="1e39a4c0-42e3-4b18-a887-63f996cef558" providerId="ADAL" clId="{BB7F931C-0C71-4DEA-9ABE-B2E5BF536C0D}" dt="2024-04-29T17:03:02.157" v="337" actId="478"/>
          <ac:spMkLst>
            <pc:docMk/>
            <pc:sldMk cId="3011256055" sldId="305"/>
            <ac:spMk id="17" creationId="{5C3CA15F-3399-6CB2-D052-339547FC7170}"/>
          </ac:spMkLst>
        </pc:spChg>
        <pc:picChg chg="add mod">
          <ac:chgData name="Plante, Tamara" userId="1e39a4c0-42e3-4b18-a887-63f996cef558" providerId="ADAL" clId="{BB7F931C-0C71-4DEA-9ABE-B2E5BF536C0D}" dt="2024-04-29T21:25:47.786" v="398"/>
          <ac:picMkLst>
            <pc:docMk/>
            <pc:sldMk cId="3011256055" sldId="305"/>
            <ac:picMk id="3" creationId="{AA8A1CBA-9BB5-2246-9F4B-98EAD7C90158}"/>
          </ac:picMkLst>
        </pc:picChg>
        <pc:picChg chg="add mod ord">
          <ac:chgData name="Plante, Tamara" userId="1e39a4c0-42e3-4b18-a887-63f996cef558" providerId="ADAL" clId="{BB7F931C-0C71-4DEA-9ABE-B2E5BF536C0D}" dt="2024-04-29T21:27:21.053" v="406"/>
          <ac:picMkLst>
            <pc:docMk/>
            <pc:sldMk cId="3011256055" sldId="305"/>
            <ac:picMk id="4" creationId="{AA8A1CBA-9BB5-2246-9F4B-98EAD7C90158}"/>
          </ac:picMkLst>
        </pc:picChg>
        <pc:picChg chg="del">
          <ac:chgData name="Plante, Tamara" userId="1e39a4c0-42e3-4b18-a887-63f996cef558" providerId="ADAL" clId="{BB7F931C-0C71-4DEA-9ABE-B2E5BF536C0D}" dt="2024-04-29T21:26:00.568" v="401" actId="478"/>
          <ac:picMkLst>
            <pc:docMk/>
            <pc:sldMk cId="3011256055" sldId="305"/>
            <ac:picMk id="12" creationId="{AA8A1CBA-9BB5-2246-9F4B-98EAD7C90158}"/>
          </ac:picMkLst>
        </pc:picChg>
        <pc:picChg chg="add mod">
          <ac:chgData name="Plante, Tamara" userId="1e39a4c0-42e3-4b18-a887-63f996cef558" providerId="ADAL" clId="{BB7F931C-0C71-4DEA-9ABE-B2E5BF536C0D}" dt="2024-04-29T17:19:43.473" v="373" actId="1076"/>
          <ac:picMkLst>
            <pc:docMk/>
            <pc:sldMk cId="3011256055" sldId="305"/>
            <ac:picMk id="18" creationId="{22CD64A9-C96C-3A83-328E-D409F74D0A69}"/>
          </ac:picMkLst>
        </pc:picChg>
      </pc:sldChg>
      <pc:sldMasterChg chg="delSp modSp mod modSldLayout">
        <pc:chgData name="Plante, Tamara" userId="1e39a4c0-42e3-4b18-a887-63f996cef558" providerId="ADAL" clId="{BB7F931C-0C71-4DEA-9ABE-B2E5BF536C0D}" dt="2024-04-29T17:26:55.411" v="387" actId="207"/>
        <pc:sldMasterMkLst>
          <pc:docMk/>
          <pc:sldMasterMk cId="946163275" sldId="2147483648"/>
        </pc:sldMasterMkLst>
        <pc:spChg chg="del mod">
          <ac:chgData name="Plante, Tamara" userId="1e39a4c0-42e3-4b18-a887-63f996cef558" providerId="ADAL" clId="{BB7F931C-0C71-4DEA-9ABE-B2E5BF536C0D}" dt="2024-04-29T17:18:30.198" v="368" actId="478"/>
          <ac:spMkLst>
            <pc:docMk/>
            <pc:sldMasterMk cId="946163275" sldId="2147483648"/>
            <ac:spMk id="4" creationId="{34FDC6F9-37F9-4E25-AECA-D307B8421C73}"/>
          </ac:spMkLst>
        </pc:spChg>
        <pc:spChg chg="mod">
          <ac:chgData name="Plante, Tamara" userId="1e39a4c0-42e3-4b18-a887-63f996cef558" providerId="ADAL" clId="{BB7F931C-0C71-4DEA-9ABE-B2E5BF536C0D}" dt="2024-04-29T17:26:42.851" v="386" actId="207"/>
          <ac:spMkLst>
            <pc:docMk/>
            <pc:sldMasterMk cId="946163275" sldId="2147483648"/>
            <ac:spMk id="9" creationId="{4BC39664-EB8B-4A32-915A-D4308F792772}"/>
          </ac:spMkLst>
        </pc:spChg>
        <pc:spChg chg="mod">
          <ac:chgData name="Plante, Tamara" userId="1e39a4c0-42e3-4b18-a887-63f996cef558" providerId="ADAL" clId="{BB7F931C-0C71-4DEA-9ABE-B2E5BF536C0D}" dt="2024-04-29T17:26:55.411" v="387" actId="207"/>
          <ac:spMkLst>
            <pc:docMk/>
            <pc:sldMasterMk cId="946163275" sldId="2147483648"/>
            <ac:spMk id="29" creationId="{9B49670D-8F18-44A8-B217-67B412095C0D}"/>
          </ac:spMkLst>
        </pc:spChg>
        <pc:sldLayoutChg chg="addSp delSp modSp mod">
          <pc:chgData name="Plante, Tamara" userId="1e39a4c0-42e3-4b18-a887-63f996cef558" providerId="ADAL" clId="{BB7F931C-0C71-4DEA-9ABE-B2E5BF536C0D}" dt="2024-04-29T17:15:04.926" v="364"/>
          <pc:sldLayoutMkLst>
            <pc:docMk/>
            <pc:sldMasterMk cId="946163275" sldId="2147483648"/>
            <pc:sldLayoutMk cId="1505855276" sldId="2147483654"/>
          </pc:sldLayoutMkLst>
          <pc:spChg chg="del mod">
            <ac:chgData name="Plante, Tamara" userId="1e39a4c0-42e3-4b18-a887-63f996cef558" providerId="ADAL" clId="{BB7F931C-0C71-4DEA-9ABE-B2E5BF536C0D}" dt="2024-04-29T16:56:02.255" v="254" actId="478"/>
            <ac:spMkLst>
              <pc:docMk/>
              <pc:sldMasterMk cId="946163275" sldId="2147483648"/>
              <pc:sldLayoutMk cId="1505855276" sldId="2147483654"/>
              <ac:spMk id="2" creationId="{5FC626A5-4FF6-42BD-858A-AE4B2C23A6BC}"/>
            </ac:spMkLst>
          </pc:spChg>
          <pc:spChg chg="del">
            <ac:chgData name="Plante, Tamara" userId="1e39a4c0-42e3-4b18-a887-63f996cef558" providerId="ADAL" clId="{BB7F931C-0C71-4DEA-9ABE-B2E5BF536C0D}" dt="2024-04-29T16:56:03.553" v="255" actId="478"/>
            <ac:spMkLst>
              <pc:docMk/>
              <pc:sldMasterMk cId="946163275" sldId="2147483648"/>
              <pc:sldLayoutMk cId="1505855276" sldId="2147483654"/>
              <ac:spMk id="5" creationId="{10727B06-56A8-44A2-B6C2-9ED183D107F3}"/>
            </ac:spMkLst>
          </pc:spChg>
          <pc:spChg chg="add mod">
            <ac:chgData name="Plante, Tamara" userId="1e39a4c0-42e3-4b18-a887-63f996cef558" providerId="ADAL" clId="{BB7F931C-0C71-4DEA-9ABE-B2E5BF536C0D}" dt="2024-04-29T17:15:04.926" v="364"/>
            <ac:spMkLst>
              <pc:docMk/>
              <pc:sldMasterMk cId="946163275" sldId="2147483648"/>
              <pc:sldLayoutMk cId="1505855276" sldId="2147483654"/>
              <ac:spMk id="6" creationId="{B56766F3-715B-A7D2-E4C5-F8A01EC664D3}"/>
            </ac:spMkLst>
          </pc:spChg>
          <pc:spChg chg="add mod">
            <ac:chgData name="Plante, Tamara" userId="1e39a4c0-42e3-4b18-a887-63f996cef558" providerId="ADAL" clId="{BB7F931C-0C71-4DEA-9ABE-B2E5BF536C0D}" dt="2024-04-29T17:15:04.926" v="364"/>
            <ac:spMkLst>
              <pc:docMk/>
              <pc:sldMasterMk cId="946163275" sldId="2147483648"/>
              <pc:sldLayoutMk cId="1505855276" sldId="2147483654"/>
              <ac:spMk id="7" creationId="{59B0C35F-3DEC-D872-BE5A-EAC6D96A1927}"/>
            </ac:spMkLst>
          </pc:spChg>
        </pc:sldLayoutChg>
        <pc:sldLayoutChg chg="modSp mod">
          <pc:chgData name="Plante, Tamara" userId="1e39a4c0-42e3-4b18-a887-63f996cef558" providerId="ADAL" clId="{BB7F931C-0C71-4DEA-9ABE-B2E5BF536C0D}" dt="2024-04-29T16:38:20.119" v="184" actId="1076"/>
          <pc:sldLayoutMkLst>
            <pc:docMk/>
            <pc:sldMasterMk cId="946163275" sldId="2147483648"/>
            <pc:sldLayoutMk cId="384389291" sldId="2147483666"/>
          </pc:sldLayoutMkLst>
          <pc:spChg chg="mod">
            <ac:chgData name="Plante, Tamara" userId="1e39a4c0-42e3-4b18-a887-63f996cef558" providerId="ADAL" clId="{BB7F931C-0C71-4DEA-9ABE-B2E5BF536C0D}" dt="2024-04-29T16:38:20.119" v="184" actId="1076"/>
            <ac:spMkLst>
              <pc:docMk/>
              <pc:sldMasterMk cId="946163275" sldId="2147483648"/>
              <pc:sldLayoutMk cId="384389291" sldId="2147483666"/>
              <ac:spMk id="2" creationId="{40EE479C-D1F6-4BAC-80D2-90EF74E3261A}"/>
            </ac:spMkLst>
          </pc:spChg>
          <pc:spChg chg="mod">
            <ac:chgData name="Plante, Tamara" userId="1e39a4c0-42e3-4b18-a887-63f996cef558" providerId="ADAL" clId="{BB7F931C-0C71-4DEA-9ABE-B2E5BF536C0D}" dt="2024-04-29T16:38:11.838" v="183" actId="14100"/>
            <ac:spMkLst>
              <pc:docMk/>
              <pc:sldMasterMk cId="946163275" sldId="2147483648"/>
              <pc:sldLayoutMk cId="384389291" sldId="2147483666"/>
              <ac:spMk id="3" creationId="{A22238F2-C6EC-476F-8371-119AECBA5622}"/>
            </ac:spMkLst>
          </pc:spChg>
          <pc:spChg chg="mod">
            <ac:chgData name="Plante, Tamara" userId="1e39a4c0-42e3-4b18-a887-63f996cef558" providerId="ADAL" clId="{BB7F931C-0C71-4DEA-9ABE-B2E5BF536C0D}" dt="2024-04-29T16:38:20.119" v="184" actId="1076"/>
            <ac:spMkLst>
              <pc:docMk/>
              <pc:sldMasterMk cId="946163275" sldId="2147483648"/>
              <pc:sldLayoutMk cId="384389291" sldId="2147483666"/>
              <ac:spMk id="8" creationId="{FA5285E0-8F27-49C4-AADF-92A3B72D41FD}"/>
            </ac:spMkLst>
          </pc:spChg>
          <pc:spChg chg="mod">
            <ac:chgData name="Plante, Tamara" userId="1e39a4c0-42e3-4b18-a887-63f996cef558" providerId="ADAL" clId="{BB7F931C-0C71-4DEA-9ABE-B2E5BF536C0D}" dt="2024-04-29T16:38:20.119" v="184" actId="1076"/>
            <ac:spMkLst>
              <pc:docMk/>
              <pc:sldMasterMk cId="946163275" sldId="2147483648"/>
              <pc:sldLayoutMk cId="384389291" sldId="2147483666"/>
              <ac:spMk id="10" creationId="{3FAEED1D-0E66-4F74-9455-675F5CB7EAD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4/30/2024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51556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199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6766F3-715B-A7D2-E4C5-F8A01EC664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28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B0C35F-3DEC-D872-BE5A-EAC6D96A192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3711502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4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4835848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360377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98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3008004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4125130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4783755"/>
            <a:ext cx="5472000" cy="140824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2900278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rgbClr val="E63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rgbClr val="2AAE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publicdomainpictures.net/en/view-image.php?image=68838&amp;picture=pile-of-boo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A62FF6-35B2-A607-4F4E-F01F7652F96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35902" r="306" b="28676"/>
          <a:stretch/>
        </p:blipFill>
        <p:spPr>
          <a:xfrm flipH="1">
            <a:off x="0" y="0"/>
            <a:ext cx="8547892" cy="6371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3711502"/>
            <a:ext cx="6641900" cy="1124345"/>
          </a:xfrm>
        </p:spPr>
        <p:txBody>
          <a:bodyPr vert="horz" lIns="180000" tIns="180000" rIns="180000" bIns="180000" rtlCol="0" anchor="ctr">
            <a:normAutofit/>
          </a:bodyPr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3D9C30F-75B1-580B-BB41-774A241AFE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18334" y="4835848"/>
            <a:ext cx="6641626" cy="590155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Tamara Plante, Iana </a:t>
            </a:r>
            <a:r>
              <a:rPr lang="en-US" dirty="0" err="1">
                <a:latin typeface="Aptos" panose="020B0004020202020204" pitchFamily="34" charset="0"/>
              </a:rPr>
              <a:t>Setrakova</a:t>
            </a:r>
            <a:r>
              <a:rPr lang="en-US" dirty="0">
                <a:latin typeface="Aptos" panose="020B0004020202020204" pitchFamily="34" charset="0"/>
              </a:rPr>
              <a:t>, </a:t>
            </a:r>
            <a:r>
              <a:rPr lang="en-US" dirty="0" err="1">
                <a:latin typeface="Aptos" panose="020B0004020202020204" pitchFamily="34" charset="0"/>
              </a:rPr>
              <a:t>Médérick</a:t>
            </a:r>
            <a:r>
              <a:rPr lang="en-US" dirty="0">
                <a:latin typeface="Aptos" panose="020B0004020202020204" pitchFamily="34" charset="0"/>
              </a:rPr>
              <a:t> Blouin</a:t>
            </a:r>
          </a:p>
        </p:txBody>
      </p:sp>
      <p:sp>
        <p:nvSpPr>
          <p:cNvPr id="58" name="Slide Number Placeholder 6">
            <a:extLst>
              <a:ext uri="{FF2B5EF4-FFF2-40B4-BE49-F238E27FC236}">
                <a16:creationId xmlns:a16="http://schemas.microsoft.com/office/drawing/2014/main" id="{C2DC95B0-2769-25E5-AB4D-B1F6F4C0A2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1</a:t>
            </a:fld>
            <a:endParaRPr lang="en-US" noProof="0"/>
          </a:p>
        </p:txBody>
      </p:sp>
      <p:pic>
        <p:nvPicPr>
          <p:cNvPr id="2" name="Picture 1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1AD74483-DA56-F6BA-751D-C5003C8D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163" y="216524"/>
            <a:ext cx="4026824" cy="2818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0000C-A8BB-23F0-D4A2-698F38CD451D}"/>
              </a:ext>
            </a:extLst>
          </p:cNvPr>
          <p:cNvSpPr txBox="1"/>
          <p:nvPr/>
        </p:nvSpPr>
        <p:spPr>
          <a:xfrm>
            <a:off x="9894771" y="3243279"/>
            <a:ext cx="186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>
                <a:latin typeface="Aptos" panose="020B0004020202020204" pitchFamily="34" charset="0"/>
              </a:rPr>
              <a:t>Team 6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2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21" name="Picture 20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106010DB-6806-A14E-D333-4CB0911C8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2EC956A-5CFF-B0EE-B1C6-E2CE5D2F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00" y="997250"/>
            <a:ext cx="11340000" cy="432000"/>
          </a:xfrm>
        </p:spPr>
        <p:txBody>
          <a:bodyPr/>
          <a:lstStyle/>
          <a:p>
            <a:r>
              <a:rPr lang="en-US" dirty="0"/>
              <a:t>Requirements</a:t>
            </a:r>
            <a:endParaRPr lang="en-CA" dirty="0"/>
          </a:p>
        </p:txBody>
      </p:sp>
      <p:pic>
        <p:nvPicPr>
          <p:cNvPr id="9" name="Picture 8" descr="A stack of books on a white background&#10;&#10;Description automatically generated">
            <a:extLst>
              <a:ext uri="{FF2B5EF4-FFF2-40B4-BE49-F238E27FC236}">
                <a16:creationId xmlns:a16="http://schemas.microsoft.com/office/drawing/2014/main" id="{BCFA9CFB-D523-7EDF-7AE4-C1A623517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13350" y="997250"/>
            <a:ext cx="4946650" cy="3709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198BEA-7895-A9F6-14BA-5B6EE4A5FB9F}"/>
              </a:ext>
            </a:extLst>
          </p:cNvPr>
          <p:cNvSpPr txBox="1"/>
          <p:nvPr/>
        </p:nvSpPr>
        <p:spPr>
          <a:xfrm>
            <a:off x="660399" y="2000250"/>
            <a:ext cx="7030186" cy="304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  <a:spcAft>
                <a:spcPts val="1200"/>
              </a:spcAft>
            </a:pPr>
            <a:r>
              <a:rPr lang="en-US" dirty="0">
                <a:latin typeface="Aptos" panose="020B0004020202020204" pitchFamily="34" charset="0"/>
              </a:rPr>
              <a:t>The library requires a database to keep track of a large catalogue of books. It must be capable of managing the borrowing of books by members who will be aided by staff.</a:t>
            </a:r>
          </a:p>
          <a:p>
            <a:pPr rtl="0">
              <a:lnSpc>
                <a:spcPct val="120000"/>
              </a:lnSpc>
              <a:spcAft>
                <a:spcPts val="1200"/>
              </a:spcAft>
            </a:pPr>
            <a:r>
              <a:rPr lang="en-US" dirty="0">
                <a:latin typeface="Aptos" panose="020B0004020202020204" pitchFamily="34" charset="0"/>
              </a:rPr>
              <a:t>The system keeps track of who currently has a particular book, as well as if any late fees will need to be paid upon its return. The detailed information on each book in the catalogue, a list of employees, and a list of members with their information must be maintained.</a:t>
            </a:r>
          </a:p>
          <a:p>
            <a:pPr rtl="0">
              <a:lnSpc>
                <a:spcPct val="120000"/>
              </a:lnSpc>
              <a:spcAft>
                <a:spcPts val="1200"/>
              </a:spcAft>
            </a:pPr>
            <a:r>
              <a:rPr lang="en-US" dirty="0">
                <a:latin typeface="Aptos" panose="020B0004020202020204" pitchFamily="34" charset="0"/>
              </a:rPr>
              <a:t>The members are capable of viewing eBooks directly from the system.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BEEEA-8E72-5285-B58F-3A4439EDCCD5}"/>
              </a:ext>
            </a:extLst>
          </p:cNvPr>
          <p:cNvSpPr/>
          <p:nvPr/>
        </p:nvSpPr>
        <p:spPr>
          <a:xfrm>
            <a:off x="736800" y="1485900"/>
            <a:ext cx="2349300" cy="101600"/>
          </a:xfrm>
          <a:prstGeom prst="rect">
            <a:avLst/>
          </a:prstGeom>
          <a:solidFill>
            <a:srgbClr val="25C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08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B51A1E-902D-48AF-9020-955120F399B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1" name="Picture 20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106010DB-6806-A14E-D333-4CB0911C8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2EC956A-5CFF-B0EE-B1C6-E2CE5D2F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00" y="997250"/>
            <a:ext cx="11340000" cy="432000"/>
          </a:xfrm>
        </p:spPr>
        <p:txBody>
          <a:bodyPr/>
          <a:lstStyle/>
          <a:p>
            <a:r>
              <a:rPr lang="en-US" dirty="0"/>
              <a:t>Key functionalities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98BEA-7895-A9F6-14BA-5B6EE4A5FB9F}"/>
              </a:ext>
            </a:extLst>
          </p:cNvPr>
          <p:cNvSpPr txBox="1"/>
          <p:nvPr/>
        </p:nvSpPr>
        <p:spPr>
          <a:xfrm>
            <a:off x="628650" y="1798560"/>
            <a:ext cx="10433050" cy="31609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rtl="0"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latin typeface="Aptos"/>
              </a:rPr>
              <a:t>Catalogue Management</a:t>
            </a:r>
            <a:r>
              <a:rPr lang="en-US" dirty="0">
                <a:latin typeface="Aptos"/>
              </a:rPr>
              <a:t>: Stores information about each book, including its unique book ID,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US" dirty="0">
                <a:latin typeface="Aptos"/>
              </a:rPr>
              <a:t>ISBN, author, category, title, publisher, publication year, number of copies</a:t>
            </a:r>
            <a:r>
              <a:rPr lang="en-US">
                <a:latin typeface="Aptos"/>
              </a:rPr>
              <a:t>, description and more.</a:t>
            </a:r>
            <a:endParaRPr lang="en-US" dirty="0">
              <a:latin typeface="Aptos"/>
            </a:endParaRPr>
          </a:p>
          <a:p>
            <a:pPr marL="285750" indent="-285750"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latin typeface="Aptos"/>
              </a:rPr>
              <a:t>Membership Management</a:t>
            </a:r>
            <a:r>
              <a:rPr lang="en-US" dirty="0">
                <a:latin typeface="Aptos"/>
              </a:rPr>
              <a:t>: Stores library members' personal details like member ID, name, date of birth, phone, email, physical address, if they are a student, if they subscribed to the newsletter.</a:t>
            </a:r>
          </a:p>
          <a:p>
            <a:pPr marL="285750" indent="-285750"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latin typeface="Aptos"/>
              </a:rPr>
              <a:t>Checkout Management</a:t>
            </a:r>
            <a:r>
              <a:rPr lang="en-US" dirty="0">
                <a:latin typeface="Aptos"/>
              </a:rPr>
              <a:t>: Tracks book borrowing and returning, as well as due dates. eBooks can be viewed directly from the system.</a:t>
            </a: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latin typeface="Aptos"/>
              </a:rPr>
              <a:t>Late Fee Management</a:t>
            </a:r>
            <a:r>
              <a:rPr lang="en-US" dirty="0">
                <a:latin typeface="Aptos"/>
              </a:rPr>
              <a:t>: Tracks the amount due and payment date.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923760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latin typeface="Aptos"/>
              </a:rPr>
              <a:t>Employee Database</a:t>
            </a:r>
            <a:r>
              <a:rPr lang="en-US" dirty="0">
                <a:latin typeface="Aptos"/>
              </a:rPr>
              <a:t>: Stores a list of employee unique IDs, names, and roles.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BEEEA-8E72-5285-B58F-3A4439EDCCD5}"/>
              </a:ext>
            </a:extLst>
          </p:cNvPr>
          <p:cNvSpPr/>
          <p:nvPr/>
        </p:nvSpPr>
        <p:spPr>
          <a:xfrm>
            <a:off x="736800" y="1485900"/>
            <a:ext cx="2349300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943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EF39B9-A915-0D30-EEF2-BEC32A3F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71854" y="235407"/>
            <a:ext cx="9248292" cy="601138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F51E1-1775-04EE-186C-15BFD2D961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 err="1">
                <a:latin typeface="Aptos" panose="020B0004020202020204" pitchFamily="34" charset="0"/>
              </a:rPr>
              <a:t>TIMbooks</a:t>
            </a:r>
            <a:r>
              <a:rPr lang="en-US" noProof="0" dirty="0">
                <a:latin typeface="Aptos" panose="020B0004020202020204" pitchFamily="34" charset="0"/>
              </a:rPr>
              <a:t>’ entity relationship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F9038-8D26-ED10-FBA1-65D855B3CD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73263741-40C6-20F5-ECFE-F790A6A7D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9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35902" r="306" b="28676"/>
          <a:stretch/>
        </p:blipFill>
        <p:spPr>
          <a:xfrm flipH="1">
            <a:off x="0" y="0"/>
            <a:ext cx="8547892" cy="6371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8" name="Slide Number Placeholder 6">
            <a:extLst>
              <a:ext uri="{FF2B5EF4-FFF2-40B4-BE49-F238E27FC236}">
                <a16:creationId xmlns:a16="http://schemas.microsoft.com/office/drawing/2014/main" id="{C2DC95B0-2769-25E5-AB4D-B1F6F4C0A2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/>
          </a:p>
        </p:txBody>
      </p:sp>
      <p:pic>
        <p:nvPicPr>
          <p:cNvPr id="2" name="Picture 1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1AD74483-DA56-F6BA-751D-C5003C8D0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163" y="216524"/>
            <a:ext cx="4026824" cy="2818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62538C-D6D1-E071-ED6C-E8935AD4A40B}"/>
              </a:ext>
            </a:extLst>
          </p:cNvPr>
          <p:cNvSpPr txBox="1"/>
          <p:nvPr/>
        </p:nvSpPr>
        <p:spPr>
          <a:xfrm>
            <a:off x="9779267" y="3035300"/>
            <a:ext cx="19809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Thank  you</a:t>
            </a:r>
            <a:endParaRPr lang="en-US" dirty="0"/>
          </a:p>
        </p:txBody>
      </p:sp>
      <p:pic>
        <p:nvPicPr>
          <p:cNvPr id="18" name="Picture 17" descr="A colorful text with black letters&#10;&#10;Description automatically generated">
            <a:extLst>
              <a:ext uri="{FF2B5EF4-FFF2-40B4-BE49-F238E27FC236}">
                <a16:creationId xmlns:a16="http://schemas.microsoft.com/office/drawing/2014/main" id="{22CD64A9-C96C-3A83-328E-D409F74D0A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726" t="13658" r="8537" b="4843"/>
          <a:stretch/>
        </p:blipFill>
        <p:spPr>
          <a:xfrm>
            <a:off x="10203543" y="5956729"/>
            <a:ext cx="1188083" cy="8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60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3e1ca3-3dc3-44d1-be69-a0a932c57a5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DDF9A21D47664D8E5B1A14689F7FE4" ma:contentTypeVersion="10" ma:contentTypeDescription="Create a new document." ma:contentTypeScope="" ma:versionID="56db71133db5ea06bede2a2fc08cd504">
  <xsd:schema xmlns:xsd="http://www.w3.org/2001/XMLSchema" xmlns:xs="http://www.w3.org/2001/XMLSchema" xmlns:p="http://schemas.microsoft.com/office/2006/metadata/properties" xmlns:ns2="de3e1ca3-3dc3-44d1-be69-a0a932c57a50" targetNamespace="http://schemas.microsoft.com/office/2006/metadata/properties" ma:root="true" ma:fieldsID="9f015f05bb2a13917d13ab6e3e11d943" ns2:_="">
    <xsd:import namespace="de3e1ca3-3dc3-44d1-be69-a0a932c57a5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e1ca3-3dc3-44d1-be69-a0a932c57a5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65a7a29-eefc-4d7d-9595-275ca7a34b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purl.org/dc/terms/"/>
    <ds:schemaRef ds:uri="de3e1ca3-3dc3-44d1-be69-a0a932c57a50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9F0B02-FEE3-4062-BF1F-92CB35575D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3e1ca3-3dc3-44d1-be69-a0a932c57a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373</TotalTime>
  <Words>259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Candara</vt:lpstr>
      <vt:lpstr>Corbel</vt:lpstr>
      <vt:lpstr>Courier New</vt:lpstr>
      <vt:lpstr>Times New Roman</vt:lpstr>
      <vt:lpstr>Custom</vt:lpstr>
      <vt:lpstr>Library Management System</vt:lpstr>
      <vt:lpstr>Requirements</vt:lpstr>
      <vt:lpstr>Key functionalities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Iana Setrakova</dc:creator>
  <cp:lastModifiedBy>Plante, Tamara</cp:lastModifiedBy>
  <cp:revision>7</cp:revision>
  <dcterms:created xsi:type="dcterms:W3CDTF">2024-04-27T23:02:16Z</dcterms:created>
  <dcterms:modified xsi:type="dcterms:W3CDTF">2024-04-30T21:45:52Z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0x010100F1DDF9A21D47664D8E5B1A14689F7FE4</vt:lpwstr>
  </property>
  <property fmtid="{D5CDD505-2E9C-101B-9397-08002B2CF9AE}" pid="3" name="MediaServiceImageTags">
    <vt:lpwstr/>
  </property>
</Properties>
</file>