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79ba231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979ba231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79ba2311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979ba2311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8b6606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8b6606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67700" y="136325"/>
            <a:ext cx="82086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6699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COVID Lens</a:t>
            </a:r>
            <a:endParaRPr/>
          </a:p>
          <a:p>
            <a:pPr indent="457200" lvl="0" marL="1828800" marR="366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/>
              <a:t> </a:t>
            </a:r>
            <a:endParaRPr sz="3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00850" y="2184125"/>
            <a:ext cx="75423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</a:rPr>
              <a:t>Progress Report 1</a:t>
            </a:r>
            <a:endParaRPr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chemeClr val="dk1"/>
                </a:solidFill>
              </a:rPr>
              <a:t>Isaac Taylor, Mark He, Reagan Berhe, Seth Goodwin, Tammy Ogunkale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561125" y="722225"/>
            <a:ext cx="880200" cy="7998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Functional Requirements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4925"/>
            <a:ext cx="8520600" cy="3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application should be able to: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gather required data from users,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allow users to self-report a positive diagnosis for COVID-19 while preserving anonymity,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allow users to sign up and sign in using their UNCG student login credentials,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track user location data and update it in real time,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display data on a real-time map,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provide users with nearby COVID-19 testing locations,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provide users with guidance and reminders regarding COVID-19 safety measures.</a:t>
            </a:r>
            <a:endParaRPr b="1"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Usability Requirements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4925"/>
            <a:ext cx="8520600" cy="3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The functionality of the user interface should be clear to the users.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Elements of the user interface (e.g., menus) should be easy to understand.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Users should be able to use and navigate the application with no prior knowledge.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The user interface actions and elements should maintain consistency.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Users will be able to adjust settings to personalize their experience with the app.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Authorized users will have fast access to data upon request.</a:t>
            </a:r>
            <a:endParaRPr b="1"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System Requirements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488900"/>
            <a:ext cx="8520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Supporting any major version of iOS 13 or higher.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Basic internet connectivity and cellular data service.</a:t>
            </a:r>
            <a:endParaRPr b="1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Additional recommended requirements:</a:t>
            </a:r>
            <a:endParaRPr b="1"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Bluetooth-supported devices</a:t>
            </a:r>
            <a:endParaRPr b="1"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Mobile location data enabled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100"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User Requirements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488900"/>
            <a:ext cx="85206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User must have an email address (to sign-up &amp; sign-in).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Allow application to access basic Application &amp; Privacy Permissions from device.</a:t>
            </a:r>
            <a:endParaRPr b="1" sz="2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Notifications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Camera 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Photos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Location Services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Bluetooth Sharing</a:t>
            </a:r>
            <a:endParaRPr b="1" sz="2100">
              <a:highlight>
                <a:srgbClr val="FFFF00"/>
              </a:highlight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Security Requirements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488900"/>
            <a:ext cx="8520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000"/>
              <a:t>Application </a:t>
            </a:r>
            <a:r>
              <a:rPr b="1" lang="en" sz="2000"/>
              <a:t>must maintain the confidentiality of all sensitive data that is considered confidential.</a:t>
            </a:r>
            <a:endParaRPr b="1" sz="20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/>
              <a:t>Emails</a:t>
            </a:r>
            <a:endParaRPr b="1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/>
              <a:t>Passwords</a:t>
            </a:r>
            <a:endParaRPr b="1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/>
              <a:t>Location data</a:t>
            </a:r>
            <a:endParaRPr b="1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/>
              <a:t>User diagnosis report</a:t>
            </a:r>
            <a:endParaRPr b="1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000"/>
              <a:t>Application </a:t>
            </a:r>
            <a:r>
              <a:rPr b="1" lang="en" sz="2000"/>
              <a:t>libraries/database/APIs must ensure the confidentiality of login information.</a:t>
            </a:r>
            <a:endParaRPr b="1" sz="20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/>
              <a:t>Sign-up/sign-in APIs</a:t>
            </a:r>
            <a:endParaRPr b="1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/>
              <a:t>User’s personal medical data</a:t>
            </a:r>
            <a:endParaRPr b="1" sz="2000"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Specifications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488900"/>
            <a:ext cx="8520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Focus Domain</a:t>
            </a:r>
            <a:endParaRPr b="1" sz="2400"/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COVID Lens will serve to inform and protect members of the UNCG community from the COVID-19 virus by containing it as it encourages users to self-quarantine when needed and social distance. 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It would also focus on informing the UNCG community about preventive measures to help combat the virus.</a:t>
            </a:r>
            <a:endParaRPr b="1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000"/>
          </a:p>
        </p:txBody>
      </p:sp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Specifications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488900"/>
            <a:ext cx="8520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Libraries / Frameworks</a:t>
            </a:r>
            <a:endParaRPr b="1" sz="2000"/>
          </a:p>
          <a:p>
            <a:pPr indent="-355600" lvl="0" marL="19431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MySQL for database services</a:t>
            </a:r>
            <a:endParaRPr b="1" sz="2000"/>
          </a:p>
          <a:p>
            <a:pPr indent="-355600" lvl="0" marL="194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Swift for front end development</a:t>
            </a:r>
            <a:endParaRPr b="1" sz="2000"/>
          </a:p>
          <a:p>
            <a:pPr indent="-355600" lvl="0" marL="194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Python for data analysis</a:t>
            </a:r>
            <a:endParaRPr b="1" sz="2000"/>
          </a:p>
          <a:p>
            <a:pPr indent="-355600" lvl="0" marL="194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PHP for REST API / back end development</a:t>
            </a:r>
            <a:endParaRPr b="1" sz="20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000"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</a:t>
            </a:r>
            <a:r>
              <a:rPr lang="en" sz="2300"/>
              <a:t>Specification</a:t>
            </a:r>
            <a:r>
              <a:rPr lang="en" sz="2300"/>
              <a:t>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488900"/>
            <a:ext cx="8520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Platform</a:t>
            </a:r>
            <a:endParaRPr b="1" sz="2400"/>
          </a:p>
          <a:p>
            <a:pPr indent="0" lvl="0" marL="1714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An iOS application available for Apple mobile devices.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Genre</a:t>
            </a:r>
            <a:endParaRPr b="1" sz="2400"/>
          </a:p>
          <a:p>
            <a:pPr indent="0" lvl="0" marL="1714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An iOS application within the genres of Health and Education.</a:t>
            </a:r>
            <a:endParaRPr b="1" sz="2400"/>
          </a:p>
          <a:p>
            <a:pPr indent="0" lvl="0" marL="1714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400"/>
          </a:p>
        </p:txBody>
      </p:sp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Overall Feasibility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488900"/>
            <a:ext cx="8520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Cost → Free (open-</a:t>
            </a:r>
            <a:r>
              <a:rPr b="1" lang="en" sz="2400"/>
              <a:t>source</a:t>
            </a:r>
            <a:r>
              <a:rPr b="1" lang="en" sz="2400"/>
              <a:t> softwares)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Risks: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Unexpected 3rd party application or API failing to provide information to the users</a:t>
            </a:r>
            <a:endParaRPr b="1"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Users are liable to submit valid and </a:t>
            </a:r>
            <a:r>
              <a:rPr b="1" lang="en" sz="2400"/>
              <a:t>non misleading</a:t>
            </a:r>
            <a:r>
              <a:rPr b="1" lang="en" sz="2400"/>
              <a:t> information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1714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400"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Overall Feasibility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488900"/>
            <a:ext cx="85206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Benefits: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Reduce further COVID-19 infections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Inform the public / promote public awareness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Encourage safe behaviors</a:t>
            </a:r>
            <a:endParaRPr b="1"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Wearing face coverings</a:t>
            </a:r>
            <a:endParaRPr b="1"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Social distancing</a:t>
            </a:r>
            <a:endParaRPr b="1"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 sz="2400"/>
              <a:t>Self quarantining when infected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17145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 sz="2400"/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36692" l="26635" r="26038" t="22479"/>
          <a:stretch/>
        </p:blipFill>
        <p:spPr>
          <a:xfrm>
            <a:off x="6413900" y="48522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87900" y="140525"/>
            <a:ext cx="8690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        						Tables of Contents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326475" y="1434775"/>
            <a:ext cx="5590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Definition		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Functional Requirements	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Usability Requirements	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System Requirements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Requirements	</a:t>
            </a:r>
            <a:endParaRPr sz="2000"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554425" y="2881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304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 Progress)</a:t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900" y="0"/>
            <a:ext cx="57841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140525"/>
            <a:ext cx="8690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        						Tables of Contents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326475" y="1438300"/>
            <a:ext cx="55902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Security Requirements	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 Specifications	</a:t>
            </a:r>
            <a:endParaRPr sz="20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Focus Domain	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Libraries / Frameworks	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Platform	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Genre</a:t>
            </a:r>
            <a:endParaRPr sz="1900"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554425" y="288125"/>
            <a:ext cx="711000" cy="646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Definition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72651" y="1788150"/>
            <a:ext cx="75987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What is it, and why is it needed?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624700" y="52527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Definition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3182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Lens is an </a:t>
            </a:r>
            <a:r>
              <a:rPr lang="en" u="sng"/>
              <a:t>iOS application</a:t>
            </a:r>
            <a:r>
              <a:rPr lang="en"/>
              <a:t> that will be utilized as a viable countermeasure to the current safety and social threats posed by the COVID-19 virus.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global COVID-19 pandemic was declared on March 11, 2020 by the World Health Organization and, as the new year is slowly approaching, the virus shows no apparent signs of disappearing soon.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a necessity of new data-driven tools and methods to help society work around and cope with COVID-19 while promoting safety.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624700" y="52527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Definition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3182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What is the goal of the project?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624700" y="52527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Definition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53182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main goal of COVID Lens is to produce a novel COVID-19 tracking and public awareness system that will inform and protect members of the UNCG community from the COVID-19 virus.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624700" y="52527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Definition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53182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How will it be achieved?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624700" y="52527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COVID Lens Application  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Project Definition 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531825"/>
            <a:ext cx="8520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COVID Lens will update </a:t>
            </a:r>
            <a:r>
              <a:rPr lang="en"/>
              <a:t>regularly </a:t>
            </a:r>
            <a:r>
              <a:rPr lang="en"/>
              <a:t>and inform users of the possibility of COVID-19 exposure in their area.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be provided with information and resources - from reliable sources such as the Centers of Disease Control and World Health Organization - to stay up-to-date with current COVID-19-related news as well as current safety measures.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will also be able to view a real-time map that displays areas where positive COVID-19 diagnoses have been reported.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500"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36694" l="26633" r="26041" t="22478"/>
          <a:stretch/>
        </p:blipFill>
        <p:spPr>
          <a:xfrm>
            <a:off x="6624700" y="525275"/>
            <a:ext cx="813900" cy="739500"/>
          </a:xfrm>
          <a:prstGeom prst="ellipse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