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179586-CF55-4E42-8BF5-6C0D2FC197C1}">
  <a:tblStyle styleId="{B0179586-CF55-4E42-8BF5-6C0D2FC197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Average-regular.fntdata"/><Relationship Id="rId14" Type="http://schemas.openxmlformats.org/officeDocument/2006/relationships/slide" Target="slides/slide8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b658985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9b658985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fd8d77866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fd8d77866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fd8d77866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fd8d77866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fd8d7786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fd8d7786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fd8d7786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fd8d7786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fd8d7786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fd8d7786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fd8d7786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fd8d7786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fd8d7786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fd8d7786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67700" y="722225"/>
            <a:ext cx="8208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36699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marR="36699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marR="366999" rtl="0" algn="ctr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COVID Lens</a:t>
            </a:r>
            <a:endParaRPr sz="3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800850" y="2184125"/>
            <a:ext cx="7542300" cy="24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dk1"/>
                </a:solidFill>
              </a:rPr>
              <a:t>Progress Report 3</a:t>
            </a:r>
            <a:endParaRPr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>
                <a:solidFill>
                  <a:schemeClr val="dk1"/>
                </a:solidFill>
              </a:rPr>
              <a:t>Isaac Taylor, Mark He, Reagan Berhe, Seth Goodwin, Tammy Ogunkale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36692" l="26635" r="26038" t="22479"/>
          <a:stretch/>
        </p:blipFill>
        <p:spPr>
          <a:xfrm>
            <a:off x="5999225" y="967150"/>
            <a:ext cx="880200" cy="7998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r>
              <a:rPr lang="en"/>
              <a:t>: What is COVID Lens?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n iOS application that will be utilized as a viable countermeasure to the current safety and social threats posed by the COVID-19 virus. 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goal of COVID Lens is to inform and protect members of the UNCG </a:t>
            </a:r>
            <a:r>
              <a:rPr lang="en"/>
              <a:t>community from the COVID-19 virus.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Features are:</a:t>
            </a:r>
            <a:endParaRPr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COVID-19 statistics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Interactive map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Self-report form</a:t>
            </a:r>
            <a:endParaRPr sz="1800"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Today...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Implementation Progress / Work to be Completed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Testing Progress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Preliminary Demonstration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Implementation Progress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Interface ~ 90% </a:t>
            </a:r>
            <a:r>
              <a:rPr lang="en"/>
              <a:t>complete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COVID-19 statistics on Home Page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account preferences page/view → accessibility &amp; accommodations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~ 100% complete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Analysis ~ 90% complete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Connecting data analysis script to REST API successfully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COVID-19 statistical analysis 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Implementation Progress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 API ~ 80%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Handling app requests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Connecting to the python data analysis script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Swift/SwiftUI Logic ~ 75% complete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Properly handle user credentials and current state (logged in/logged out) using GoogleSignIn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validation and popup alerts for invalid user signup fields (e.g., non-matching passwords)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Disallow user to submit multiple self-reports → lock report for 2 weeks after submission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Notify user upon report being confirmed</a:t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Testing Progress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Swift Unit Tests ~ 33%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38761D"/>
                </a:highlight>
              </a:rPr>
              <a:t>API Fail Safe Defaults</a:t>
            </a:r>
            <a:r>
              <a:rPr lang="en"/>
              <a:t>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UI  Testing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 / Server Performance Testing </a:t>
            </a:r>
            <a:endParaRPr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Testing Progress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 Unit Tests ~ 90%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Python Script Caller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Replace test data with actual data from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for connectivity from application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950976" y="23408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{B0179586-CF55-4E42-8BF5-6C0D2FC197C1}</a:tableStyleId>
              </a:tblPr>
              <a:tblGrid>
                <a:gridCol w="1308225"/>
                <a:gridCol w="789225"/>
                <a:gridCol w="826900"/>
                <a:gridCol w="770325"/>
                <a:gridCol w="836425"/>
                <a:gridCol w="1308250"/>
                <a:gridCol w="1402725"/>
              </a:tblGrid>
              <a:tr h="37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Create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Read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Update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Delete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Sign In Request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Sign Out Request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79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Admin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79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Alert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79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Map Locations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79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Resources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79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Report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79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User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</a:t>
                      </a:r>
                      <a:endParaRPr sz="1300">
                        <a:solidFill>
                          <a:schemeClr val="accent6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Demonstration...</a:t>
            </a:r>
            <a:endParaRPr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