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12"/>
  </p:notesMasterIdLst>
  <p:sldIdLst>
    <p:sldId id="256" r:id="rId2"/>
    <p:sldId id="259" r:id="rId3"/>
    <p:sldId id="260" r:id="rId4"/>
    <p:sldId id="314" r:id="rId5"/>
    <p:sldId id="265" r:id="rId6"/>
    <p:sldId id="312" r:id="rId7"/>
    <p:sldId id="313" r:id="rId8"/>
    <p:sldId id="315" r:id="rId9"/>
    <p:sldId id="317" r:id="rId10"/>
    <p:sldId id="31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B093D9-8678-4306-A5F6-996DE884FCDC}">
  <a:tblStyle styleId="{C6B093D9-8678-4306-A5F6-996DE884FC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43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63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87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958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782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g10a69f0788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3" name="Google Shape;2813;g10a69f0788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59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5" r:id="rId6"/>
    <p:sldLayoutId id="2147483673" r:id="rId7"/>
    <p:sldLayoutId id="2147483681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2"/>
                </a:solidFill>
              </a:rPr>
              <a:t>DockCoders</a:t>
            </a:r>
            <a:endParaRPr sz="7200"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Alexandar Baev, Ivan Tsrangalov, Ivan Georgiev and Mariyan Ivanov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1453432" y="2393070"/>
            <a:ext cx="6237112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result</a:t>
            </a: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F20D4A-263D-3223-1764-CF7BB0B05554}"/>
              </a:ext>
            </a:extLst>
          </p:cNvPr>
          <p:cNvSpPr txBox="1"/>
          <p:nvPr/>
        </p:nvSpPr>
        <p:spPr>
          <a:xfrm>
            <a:off x="3436144" y="3519502"/>
            <a:ext cx="3050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lay"/>
              </a:rPr>
              <a:t>Let’s see the project</a:t>
            </a:r>
          </a:p>
        </p:txBody>
      </p:sp>
    </p:spTree>
    <p:extLst>
      <p:ext uri="{BB962C8B-B14F-4D97-AF65-F5344CB8AC3E}">
        <p14:creationId xmlns:p14="http://schemas.microsoft.com/office/powerpoint/2010/main" val="91572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716894" y="3352881"/>
            <a:ext cx="795537" cy="795537"/>
            <a:chOff x="851175" y="1582401"/>
            <a:chExt cx="964872" cy="964872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43"/>
          <p:cNvGrpSpPr/>
          <p:nvPr/>
        </p:nvGrpSpPr>
        <p:grpSpPr>
          <a:xfrm>
            <a:off x="6038429" y="3352881"/>
            <a:ext cx="795537" cy="795537"/>
            <a:chOff x="851175" y="1582401"/>
            <a:chExt cx="964872" cy="964872"/>
          </a:xfrm>
        </p:grpSpPr>
        <p:sp>
          <p:nvSpPr>
            <p:cNvPr id="2670" name="Google Shape;2670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6042660" y="1135770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708436" y="1075182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08436" y="219081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680" name="Google Shape;2680;p43"/>
          <p:cNvSpPr txBox="1">
            <a:spLocks noGrp="1"/>
          </p:cNvSpPr>
          <p:nvPr>
            <p:ph type="subTitle" idx="2"/>
          </p:nvPr>
        </p:nvSpPr>
        <p:spPr>
          <a:xfrm>
            <a:off x="1710129" y="3418224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development		</a:t>
            </a:r>
            <a:endParaRPr dirty="0"/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712662" y="3469594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682" name="Google Shape;2682;p43"/>
          <p:cNvSpPr txBox="1">
            <a:spLocks noGrp="1"/>
          </p:cNvSpPr>
          <p:nvPr>
            <p:ph type="title" idx="4"/>
          </p:nvPr>
        </p:nvSpPr>
        <p:spPr>
          <a:xfrm>
            <a:off x="6034197" y="3469594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712663" y="1193651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6025739" y="1254239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710129" y="1124077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688" name="Google Shape;2688;p43"/>
          <p:cNvSpPr txBox="1">
            <a:spLocks noGrp="1"/>
          </p:cNvSpPr>
          <p:nvPr>
            <p:ph type="subTitle" idx="13"/>
          </p:nvPr>
        </p:nvSpPr>
        <p:spPr>
          <a:xfrm>
            <a:off x="7035875" y="3418224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result</a:t>
            </a:r>
            <a:endParaRPr dirty="0"/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7035875" y="1170461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 </a:t>
            </a:r>
            <a:endParaRPr dirty="0"/>
          </a:p>
        </p:txBody>
      </p:sp>
      <p:grpSp>
        <p:nvGrpSpPr>
          <p:cNvPr id="35" name="Google Shape;2672;p43">
            <a:extLst>
              <a:ext uri="{FF2B5EF4-FFF2-40B4-BE49-F238E27FC236}">
                <a16:creationId xmlns:a16="http://schemas.microsoft.com/office/drawing/2014/main" id="{94C60FDE-C718-7C68-96DC-1C1E5411F433}"/>
              </a:ext>
            </a:extLst>
          </p:cNvPr>
          <p:cNvGrpSpPr/>
          <p:nvPr/>
        </p:nvGrpSpPr>
        <p:grpSpPr>
          <a:xfrm>
            <a:off x="3648554" y="2173981"/>
            <a:ext cx="795537" cy="795537"/>
            <a:chOff x="851175" y="1582401"/>
            <a:chExt cx="964872" cy="964872"/>
          </a:xfrm>
        </p:grpSpPr>
        <p:sp>
          <p:nvSpPr>
            <p:cNvPr id="36" name="Google Shape;2673;p43">
              <a:extLst>
                <a:ext uri="{FF2B5EF4-FFF2-40B4-BE49-F238E27FC236}">
                  <a16:creationId xmlns:a16="http://schemas.microsoft.com/office/drawing/2014/main" id="{6C7C2C03-1D10-8AF6-5FDD-6D49D415A99C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74;p43">
              <a:extLst>
                <a:ext uri="{FF2B5EF4-FFF2-40B4-BE49-F238E27FC236}">
                  <a16:creationId xmlns:a16="http://schemas.microsoft.com/office/drawing/2014/main" id="{AB71853C-EA96-F635-6BF1-279009E5BFB8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93DA0DE-C978-C8D0-FA12-7ECE68A15716}"/>
              </a:ext>
            </a:extLst>
          </p:cNvPr>
          <p:cNvSpPr txBox="1"/>
          <p:nvPr/>
        </p:nvSpPr>
        <p:spPr>
          <a:xfrm>
            <a:off x="3692808" y="2258550"/>
            <a:ext cx="85384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b="1" dirty="0">
                <a:solidFill>
                  <a:schemeClr val="bg1"/>
                </a:solidFill>
                <a:latin typeface="Play"/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5CE2D-1A05-3291-3677-62790E5B72C7}"/>
              </a:ext>
            </a:extLst>
          </p:cNvPr>
          <p:cNvSpPr txBox="1"/>
          <p:nvPr/>
        </p:nvSpPr>
        <p:spPr>
          <a:xfrm>
            <a:off x="4590904" y="2213989"/>
            <a:ext cx="2027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lay"/>
              </a:rPr>
              <a:t>Used programs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3099094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Play"/>
              </a:rPr>
              <a:t>What is our project about?</a:t>
            </a:r>
            <a:endParaRPr sz="2000" b="1" dirty="0">
              <a:latin typeface="Play"/>
            </a:endParaRP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23280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p49"/>
          <p:cNvSpPr txBox="1">
            <a:spLocks noGrp="1"/>
          </p:cNvSpPr>
          <p:nvPr>
            <p:ph type="subTitle" idx="2"/>
          </p:nvPr>
        </p:nvSpPr>
        <p:spPr>
          <a:xfrm>
            <a:off x="0" y="3417291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Scrum trainer</a:t>
            </a:r>
            <a:endParaRPr dirty="0"/>
          </a:p>
        </p:txBody>
      </p:sp>
      <p:sp>
        <p:nvSpPr>
          <p:cNvPr id="2808" name="Google Shape;2808;p49"/>
          <p:cNvSpPr txBox="1">
            <a:spLocks noGrp="1"/>
          </p:cNvSpPr>
          <p:nvPr>
            <p:ph type="subTitle" idx="4"/>
          </p:nvPr>
        </p:nvSpPr>
        <p:spPr>
          <a:xfrm>
            <a:off x="4778265" y="3417291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 developer</a:t>
            </a:r>
            <a:endParaRPr dirty="0"/>
          </a:p>
        </p:txBody>
      </p:sp>
      <p:sp>
        <p:nvSpPr>
          <p:cNvPr id="2810" name="Google Shape;2810;p49"/>
          <p:cNvSpPr txBox="1">
            <a:spLocks noGrp="1"/>
          </p:cNvSpPr>
          <p:nvPr>
            <p:ph type="subTitle" idx="6"/>
          </p:nvPr>
        </p:nvSpPr>
        <p:spPr>
          <a:xfrm>
            <a:off x="2314500" y="2808341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 developer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E0834-081C-1D49-A46D-4617564F6DFF}"/>
              </a:ext>
            </a:extLst>
          </p:cNvPr>
          <p:cNvSpPr txBox="1"/>
          <p:nvPr/>
        </p:nvSpPr>
        <p:spPr>
          <a:xfrm>
            <a:off x="7076256" y="2808341"/>
            <a:ext cx="2950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lay"/>
              </a:rPr>
              <a:t>QA engineer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32F82-2945-0B45-A4F6-6C9ED0379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834" y="605268"/>
            <a:ext cx="2197624" cy="22211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63E4AB-BB91-22F8-AA20-FC8035F16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993" y="1154711"/>
            <a:ext cx="2250510" cy="23247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81CA40-73DE-13FA-217B-76BABFAA1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282" y="1258244"/>
            <a:ext cx="2184150" cy="222116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BD7C5E-FBAC-A9EB-C6AD-4BA3452D32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5714" y="618233"/>
            <a:ext cx="2124692" cy="22211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programs</a:t>
            </a: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241181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isual Studio logo and symbol, meaning, history, PNG">
            <a:extLst>
              <a:ext uri="{FF2B5EF4-FFF2-40B4-BE49-F238E27FC236}">
                <a16:creationId xmlns:a16="http://schemas.microsoft.com/office/drawing/2014/main" id="{FB4B7D6F-D460-52E2-BF99-CE8B7F7E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831" y="235743"/>
            <a:ext cx="2286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Teams Logo, history, meaning, symbol, PNG">
            <a:extLst>
              <a:ext uri="{FF2B5EF4-FFF2-40B4-BE49-F238E27FC236}">
                <a16:creationId xmlns:a16="http://schemas.microsoft.com/office/drawing/2014/main" id="{9DD98B53-E0DD-43CE-1962-A947EA06A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43" y="235742"/>
            <a:ext cx="2493169" cy="140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ownload Microsoft Excel Logo in SVG Vector or PNG File Format - Logo.wine">
            <a:extLst>
              <a:ext uri="{FF2B5EF4-FFF2-40B4-BE49-F238E27FC236}">
                <a16:creationId xmlns:a16="http://schemas.microsoft.com/office/drawing/2014/main" id="{6853C4C0-4169-C2B8-D8AA-C20086792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95" y="128588"/>
            <a:ext cx="2850356" cy="190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icrosoft Word Logo transparent PNG - StickPNG">
            <a:extLst>
              <a:ext uri="{FF2B5EF4-FFF2-40B4-BE49-F238E27FC236}">
                <a16:creationId xmlns:a16="http://schemas.microsoft.com/office/drawing/2014/main" id="{8E908B5E-1B82-8F71-CF00-45829DF81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831" y="2292028"/>
            <a:ext cx="2175270" cy="135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Download Microsoft PowerPoint Logo in SVG Vector or PNG File Format - Logo .wine">
            <a:extLst>
              <a:ext uri="{FF2B5EF4-FFF2-40B4-BE49-F238E27FC236}">
                <a16:creationId xmlns:a16="http://schemas.microsoft.com/office/drawing/2014/main" id="{176B1616-1F31-7119-B828-4906F8912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1945481"/>
            <a:ext cx="3078956" cy="205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Github, Logo, Silhouette, Cat, Pet Transparent Png – Pngset.com">
            <a:extLst>
              <a:ext uri="{FF2B5EF4-FFF2-40B4-BE49-F238E27FC236}">
                <a16:creationId xmlns:a16="http://schemas.microsoft.com/office/drawing/2014/main" id="{CB74D1EB-7A70-1F3F-2882-C7BDC03D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3700" y1="40035" x2="48500" y2="52797"/>
                        <a14:foregroundMark x1="41600" y1="57343" x2="44600" y2="62587"/>
                        <a14:foregroundMark x1="45000" y1="63811" x2="51900" y2="63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31" y="1745304"/>
            <a:ext cx="4147541" cy="237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73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1453432" y="2393070"/>
            <a:ext cx="6237112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development</a:t>
            </a: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83528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5" name="Google Shape;2815;p50"/>
          <p:cNvCxnSpPr>
            <a:stCxn id="2816" idx="3"/>
            <a:endCxn id="2817" idx="1"/>
          </p:cNvCxnSpPr>
          <p:nvPr/>
        </p:nvCxnSpPr>
        <p:spPr>
          <a:xfrm>
            <a:off x="4032443" y="1573475"/>
            <a:ext cx="5395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18" name="Google Shape;2818;p50"/>
          <p:cNvCxnSpPr>
            <a:stCxn id="2819" idx="3"/>
            <a:endCxn id="2820" idx="1"/>
          </p:cNvCxnSpPr>
          <p:nvPr/>
        </p:nvCxnSpPr>
        <p:spPr>
          <a:xfrm>
            <a:off x="4032443" y="2461017"/>
            <a:ext cx="52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21" name="Google Shape;2821;p50"/>
          <p:cNvCxnSpPr>
            <a:stCxn id="2822" idx="3"/>
            <a:endCxn id="2823" idx="1"/>
          </p:cNvCxnSpPr>
          <p:nvPr/>
        </p:nvCxnSpPr>
        <p:spPr>
          <a:xfrm>
            <a:off x="4032443" y="3348558"/>
            <a:ext cx="52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24" name="Google Shape;2824;p50"/>
          <p:cNvCxnSpPr>
            <a:stCxn id="2825" idx="3"/>
            <a:endCxn id="2826" idx="1"/>
          </p:cNvCxnSpPr>
          <p:nvPr/>
        </p:nvCxnSpPr>
        <p:spPr>
          <a:xfrm>
            <a:off x="4032443" y="4236100"/>
            <a:ext cx="52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27" name="Google Shape;2827;p50"/>
          <p:cNvCxnSpPr>
            <a:stCxn id="2816" idx="1"/>
          </p:cNvCxnSpPr>
          <p:nvPr/>
        </p:nvCxnSpPr>
        <p:spPr>
          <a:xfrm rot="10800000">
            <a:off x="2099243" y="1573475"/>
            <a:ext cx="621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28" name="Google Shape;2828;p50"/>
          <p:cNvCxnSpPr>
            <a:stCxn id="2819" idx="1"/>
          </p:cNvCxnSpPr>
          <p:nvPr/>
        </p:nvCxnSpPr>
        <p:spPr>
          <a:xfrm rot="10800000">
            <a:off x="1966043" y="2461017"/>
            <a:ext cx="754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29" name="Google Shape;2829;p50"/>
          <p:cNvCxnSpPr>
            <a:stCxn id="2822" idx="1"/>
          </p:cNvCxnSpPr>
          <p:nvPr/>
        </p:nvCxnSpPr>
        <p:spPr>
          <a:xfrm rot="10800000">
            <a:off x="2004143" y="3348558"/>
            <a:ext cx="716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30" name="Google Shape;2830;p50"/>
          <p:cNvCxnSpPr>
            <a:stCxn id="2825" idx="1"/>
          </p:cNvCxnSpPr>
          <p:nvPr/>
        </p:nvCxnSpPr>
        <p:spPr>
          <a:xfrm rot="10800000">
            <a:off x="1908743" y="4236100"/>
            <a:ext cx="811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sp>
        <p:nvSpPr>
          <p:cNvPr id="2816" name="Google Shape;2816;p50"/>
          <p:cNvSpPr txBox="1"/>
          <p:nvPr/>
        </p:nvSpPr>
        <p:spPr>
          <a:xfrm>
            <a:off x="2720543" y="1412075"/>
            <a:ext cx="1311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Stage 1</a:t>
            </a:r>
            <a:endParaRPr sz="2000" b="1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17" name="Google Shape;2817;p50"/>
          <p:cNvSpPr txBox="1"/>
          <p:nvPr/>
        </p:nvSpPr>
        <p:spPr>
          <a:xfrm>
            <a:off x="4571975" y="1355375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Making up the team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25" name="Google Shape;2825;p50"/>
          <p:cNvSpPr txBox="1"/>
          <p:nvPr/>
        </p:nvSpPr>
        <p:spPr>
          <a:xfrm>
            <a:off x="2720543" y="4074700"/>
            <a:ext cx="1311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Stage 4</a:t>
            </a:r>
            <a:endParaRPr sz="2000" b="1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26" name="Google Shape;2826;p50"/>
          <p:cNvSpPr txBox="1"/>
          <p:nvPr/>
        </p:nvSpPr>
        <p:spPr>
          <a:xfrm>
            <a:off x="4556800" y="4018023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Presenting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22" name="Google Shape;2822;p50"/>
          <p:cNvSpPr txBox="1"/>
          <p:nvPr/>
        </p:nvSpPr>
        <p:spPr>
          <a:xfrm>
            <a:off x="2720543" y="3187158"/>
            <a:ext cx="1311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Stage 3</a:t>
            </a:r>
            <a:endParaRPr sz="2000" b="1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23" name="Google Shape;2823;p50"/>
          <p:cNvSpPr txBox="1"/>
          <p:nvPr/>
        </p:nvSpPr>
        <p:spPr>
          <a:xfrm>
            <a:off x="4556800" y="3130474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Testing the product when it’s done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9" name="Google Shape;2819;p50"/>
          <p:cNvSpPr txBox="1"/>
          <p:nvPr/>
        </p:nvSpPr>
        <p:spPr>
          <a:xfrm>
            <a:off x="2720543" y="2299617"/>
            <a:ext cx="1311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Stage 2</a:t>
            </a:r>
            <a:endParaRPr sz="2000" b="1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20" name="Google Shape;2820;p50"/>
          <p:cNvSpPr txBox="1"/>
          <p:nvPr/>
        </p:nvSpPr>
        <p:spPr>
          <a:xfrm>
            <a:off x="4556800" y="2242924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Coming up with a plan and following it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832" name="Google Shape;2832;p50"/>
          <p:cNvGrpSpPr/>
          <p:nvPr/>
        </p:nvGrpSpPr>
        <p:grpSpPr>
          <a:xfrm>
            <a:off x="1473786" y="2099112"/>
            <a:ext cx="722400" cy="722400"/>
            <a:chOff x="851175" y="1582401"/>
            <a:chExt cx="964872" cy="964872"/>
          </a:xfrm>
        </p:grpSpPr>
        <p:sp>
          <p:nvSpPr>
            <p:cNvPr id="2833" name="Google Shape;2833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5" name="Google Shape;2835;p50"/>
          <p:cNvGrpSpPr/>
          <p:nvPr/>
        </p:nvGrpSpPr>
        <p:grpSpPr>
          <a:xfrm>
            <a:off x="1473786" y="1210150"/>
            <a:ext cx="722400" cy="722400"/>
            <a:chOff x="851175" y="1582401"/>
            <a:chExt cx="964872" cy="964872"/>
          </a:xfrm>
        </p:grpSpPr>
        <p:sp>
          <p:nvSpPr>
            <p:cNvPr id="2836" name="Google Shape;2836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8" name="Google Shape;2838;p50"/>
          <p:cNvGrpSpPr/>
          <p:nvPr/>
        </p:nvGrpSpPr>
        <p:grpSpPr>
          <a:xfrm>
            <a:off x="1473786" y="3877037"/>
            <a:ext cx="722400" cy="722400"/>
            <a:chOff x="851175" y="1582401"/>
            <a:chExt cx="964872" cy="964872"/>
          </a:xfrm>
        </p:grpSpPr>
        <p:sp>
          <p:nvSpPr>
            <p:cNvPr id="2839" name="Google Shape;2839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1" name="Google Shape;2841;p50"/>
          <p:cNvGrpSpPr/>
          <p:nvPr/>
        </p:nvGrpSpPr>
        <p:grpSpPr>
          <a:xfrm>
            <a:off x="1473786" y="2988075"/>
            <a:ext cx="722400" cy="722400"/>
            <a:chOff x="851175" y="1582401"/>
            <a:chExt cx="964872" cy="964872"/>
          </a:xfrm>
        </p:grpSpPr>
        <p:sp>
          <p:nvSpPr>
            <p:cNvPr id="2842" name="Google Shape;2842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28588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28588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4" name="Google Shape;2844;p50"/>
          <p:cNvGrpSpPr/>
          <p:nvPr/>
        </p:nvGrpSpPr>
        <p:grpSpPr>
          <a:xfrm>
            <a:off x="1643224" y="4015012"/>
            <a:ext cx="383525" cy="446450"/>
            <a:chOff x="-2803625" y="823350"/>
            <a:chExt cx="383525" cy="446450"/>
          </a:xfrm>
        </p:grpSpPr>
        <p:sp>
          <p:nvSpPr>
            <p:cNvPr id="2845" name="Google Shape;2845;p50"/>
            <p:cNvSpPr/>
            <p:nvPr/>
          </p:nvSpPr>
          <p:spPr>
            <a:xfrm>
              <a:off x="-2619825" y="928250"/>
              <a:ext cx="199725" cy="308275"/>
            </a:xfrm>
            <a:custGeom>
              <a:avLst/>
              <a:gdLst/>
              <a:ahLst/>
              <a:cxnLst/>
              <a:rect l="l" t="t" r="r" b="b"/>
              <a:pathLst>
                <a:path w="7989" h="12331" extrusionOk="0">
                  <a:moveTo>
                    <a:pt x="0" y="1"/>
                  </a:moveTo>
                  <a:lnTo>
                    <a:pt x="0" y="2606"/>
                  </a:lnTo>
                  <a:lnTo>
                    <a:pt x="1042" y="2606"/>
                  </a:lnTo>
                  <a:lnTo>
                    <a:pt x="1042" y="3648"/>
                  </a:lnTo>
                  <a:lnTo>
                    <a:pt x="0" y="3648"/>
                  </a:lnTo>
                  <a:lnTo>
                    <a:pt x="0" y="4719"/>
                  </a:lnTo>
                  <a:lnTo>
                    <a:pt x="1042" y="4719"/>
                  </a:lnTo>
                  <a:lnTo>
                    <a:pt x="1042" y="5760"/>
                  </a:lnTo>
                  <a:lnTo>
                    <a:pt x="0" y="5760"/>
                  </a:lnTo>
                  <a:lnTo>
                    <a:pt x="0" y="6802"/>
                  </a:lnTo>
                  <a:lnTo>
                    <a:pt x="1042" y="6802"/>
                  </a:lnTo>
                  <a:lnTo>
                    <a:pt x="1042" y="7844"/>
                  </a:lnTo>
                  <a:lnTo>
                    <a:pt x="0" y="7844"/>
                  </a:lnTo>
                  <a:lnTo>
                    <a:pt x="0" y="10999"/>
                  </a:lnTo>
                  <a:lnTo>
                    <a:pt x="5991" y="10999"/>
                  </a:lnTo>
                  <a:lnTo>
                    <a:pt x="5383" y="11607"/>
                  </a:lnTo>
                  <a:lnTo>
                    <a:pt x="6136" y="12330"/>
                  </a:lnTo>
                  <a:lnTo>
                    <a:pt x="7988" y="10478"/>
                  </a:lnTo>
                  <a:lnTo>
                    <a:pt x="6136" y="8626"/>
                  </a:lnTo>
                  <a:lnTo>
                    <a:pt x="5383" y="9378"/>
                  </a:lnTo>
                  <a:lnTo>
                    <a:pt x="5962" y="9957"/>
                  </a:lnTo>
                  <a:lnTo>
                    <a:pt x="2605" y="9957"/>
                  </a:lnTo>
                  <a:cubicBezTo>
                    <a:pt x="3242" y="9465"/>
                    <a:pt x="3849" y="8828"/>
                    <a:pt x="4341" y="8076"/>
                  </a:cubicBezTo>
                  <a:cubicBezTo>
                    <a:pt x="6570" y="4690"/>
                    <a:pt x="6252" y="290"/>
                    <a:pt x="6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0"/>
            <p:cNvSpPr/>
            <p:nvPr/>
          </p:nvSpPr>
          <p:spPr>
            <a:xfrm>
              <a:off x="-2794225" y="1200325"/>
              <a:ext cx="65150" cy="65150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753" y="0"/>
                  </a:moveTo>
                  <a:lnTo>
                    <a:pt x="1" y="724"/>
                  </a:lnTo>
                  <a:lnTo>
                    <a:pt x="551" y="1303"/>
                  </a:lnTo>
                  <a:lnTo>
                    <a:pt x="1" y="1853"/>
                  </a:lnTo>
                  <a:lnTo>
                    <a:pt x="753" y="2605"/>
                  </a:lnTo>
                  <a:lnTo>
                    <a:pt x="1303" y="2026"/>
                  </a:lnTo>
                  <a:lnTo>
                    <a:pt x="1853" y="2605"/>
                  </a:lnTo>
                  <a:lnTo>
                    <a:pt x="2606" y="1853"/>
                  </a:lnTo>
                  <a:lnTo>
                    <a:pt x="2056" y="1303"/>
                  </a:lnTo>
                  <a:lnTo>
                    <a:pt x="2606" y="724"/>
                  </a:lnTo>
                  <a:lnTo>
                    <a:pt x="1853" y="0"/>
                  </a:lnTo>
                  <a:lnTo>
                    <a:pt x="1303" y="550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0"/>
            <p:cNvSpPr/>
            <p:nvPr/>
          </p:nvSpPr>
          <p:spPr>
            <a:xfrm>
              <a:off x="-2800000" y="826950"/>
              <a:ext cx="70925" cy="74575"/>
            </a:xfrm>
            <a:custGeom>
              <a:avLst/>
              <a:gdLst/>
              <a:ahLst/>
              <a:cxnLst/>
              <a:rect l="l" t="t" r="r" b="b"/>
              <a:pathLst>
                <a:path w="2837" h="2983" extrusionOk="0">
                  <a:moveTo>
                    <a:pt x="724" y="1"/>
                  </a:moveTo>
                  <a:lnTo>
                    <a:pt x="0" y="725"/>
                  </a:lnTo>
                  <a:lnTo>
                    <a:pt x="898" y="1622"/>
                  </a:lnTo>
                  <a:lnTo>
                    <a:pt x="898" y="2982"/>
                  </a:lnTo>
                  <a:lnTo>
                    <a:pt x="1940" y="2982"/>
                  </a:lnTo>
                  <a:lnTo>
                    <a:pt x="1940" y="1622"/>
                  </a:lnTo>
                  <a:lnTo>
                    <a:pt x="2837" y="725"/>
                  </a:lnTo>
                  <a:lnTo>
                    <a:pt x="2084" y="1"/>
                  </a:lnTo>
                  <a:lnTo>
                    <a:pt x="1419" y="667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0"/>
            <p:cNvSpPr/>
            <p:nvPr/>
          </p:nvSpPr>
          <p:spPr>
            <a:xfrm>
              <a:off x="-2803625" y="928250"/>
              <a:ext cx="157050" cy="275700"/>
            </a:xfrm>
            <a:custGeom>
              <a:avLst/>
              <a:gdLst/>
              <a:ahLst/>
              <a:cxnLst/>
              <a:rect l="l" t="t" r="r" b="b"/>
              <a:pathLst>
                <a:path w="6282" h="11028" extrusionOk="0">
                  <a:moveTo>
                    <a:pt x="1" y="1"/>
                  </a:moveTo>
                  <a:lnTo>
                    <a:pt x="1" y="522"/>
                  </a:lnTo>
                  <a:cubicBezTo>
                    <a:pt x="1" y="3532"/>
                    <a:pt x="666" y="6166"/>
                    <a:pt x="1940" y="8076"/>
                  </a:cubicBezTo>
                  <a:cubicBezTo>
                    <a:pt x="3069" y="9783"/>
                    <a:pt x="4574" y="10854"/>
                    <a:pt x="6281" y="11028"/>
                  </a:cubicBezTo>
                  <a:lnTo>
                    <a:pt x="6281" y="7873"/>
                  </a:lnTo>
                  <a:lnTo>
                    <a:pt x="5239" y="7873"/>
                  </a:lnTo>
                  <a:lnTo>
                    <a:pt x="5239" y="6802"/>
                  </a:lnTo>
                  <a:lnTo>
                    <a:pt x="6281" y="6802"/>
                  </a:lnTo>
                  <a:lnTo>
                    <a:pt x="6281" y="5760"/>
                  </a:lnTo>
                  <a:lnTo>
                    <a:pt x="5239" y="5760"/>
                  </a:lnTo>
                  <a:lnTo>
                    <a:pt x="5239" y="4719"/>
                  </a:lnTo>
                  <a:lnTo>
                    <a:pt x="6281" y="4719"/>
                  </a:lnTo>
                  <a:lnTo>
                    <a:pt x="6281" y="3677"/>
                  </a:lnTo>
                  <a:lnTo>
                    <a:pt x="5239" y="3677"/>
                  </a:lnTo>
                  <a:lnTo>
                    <a:pt x="5239" y="2606"/>
                  </a:lnTo>
                  <a:lnTo>
                    <a:pt x="6281" y="2606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0"/>
            <p:cNvSpPr/>
            <p:nvPr/>
          </p:nvSpPr>
          <p:spPr>
            <a:xfrm>
              <a:off x="-2646600" y="1203225"/>
              <a:ext cx="26800" cy="66575"/>
            </a:xfrm>
            <a:custGeom>
              <a:avLst/>
              <a:gdLst/>
              <a:ahLst/>
              <a:cxnLst/>
              <a:rect l="l" t="t" r="r" b="b"/>
              <a:pathLst>
                <a:path w="1072" h="2663" extrusionOk="0">
                  <a:moveTo>
                    <a:pt x="0" y="0"/>
                  </a:moveTo>
                  <a:lnTo>
                    <a:pt x="0" y="2663"/>
                  </a:lnTo>
                  <a:lnTo>
                    <a:pt x="1071" y="2663"/>
                  </a:lnTo>
                  <a:lnTo>
                    <a:pt x="1071" y="0"/>
                  </a:lnTo>
                  <a:cubicBezTo>
                    <a:pt x="897" y="29"/>
                    <a:pt x="724" y="43"/>
                    <a:pt x="546" y="43"/>
                  </a:cubicBezTo>
                  <a:cubicBezTo>
                    <a:pt x="369" y="43"/>
                    <a:pt x="188" y="2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0"/>
            <p:cNvSpPr/>
            <p:nvPr/>
          </p:nvSpPr>
          <p:spPr>
            <a:xfrm>
              <a:off x="-2679900" y="823350"/>
              <a:ext cx="92650" cy="104925"/>
            </a:xfrm>
            <a:custGeom>
              <a:avLst/>
              <a:gdLst/>
              <a:ahLst/>
              <a:cxnLst/>
              <a:rect l="l" t="t" r="r" b="b"/>
              <a:pathLst>
                <a:path w="3706" h="4197" extrusionOk="0">
                  <a:moveTo>
                    <a:pt x="1853" y="0"/>
                  </a:moveTo>
                  <a:lnTo>
                    <a:pt x="1" y="1881"/>
                  </a:lnTo>
                  <a:lnTo>
                    <a:pt x="753" y="2605"/>
                  </a:lnTo>
                  <a:lnTo>
                    <a:pt x="1332" y="2026"/>
                  </a:lnTo>
                  <a:lnTo>
                    <a:pt x="1332" y="4197"/>
                  </a:lnTo>
                  <a:lnTo>
                    <a:pt x="2403" y="4197"/>
                  </a:lnTo>
                  <a:lnTo>
                    <a:pt x="2403" y="2026"/>
                  </a:lnTo>
                  <a:lnTo>
                    <a:pt x="2982" y="2605"/>
                  </a:lnTo>
                  <a:lnTo>
                    <a:pt x="3705" y="1881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1" name="Google Shape;2851;p50"/>
          <p:cNvGrpSpPr/>
          <p:nvPr/>
        </p:nvGrpSpPr>
        <p:grpSpPr>
          <a:xfrm>
            <a:off x="1664211" y="1348113"/>
            <a:ext cx="341550" cy="446475"/>
            <a:chOff x="-7877250" y="2125025"/>
            <a:chExt cx="341550" cy="446475"/>
          </a:xfrm>
        </p:grpSpPr>
        <p:sp>
          <p:nvSpPr>
            <p:cNvPr id="2852" name="Google Shape;2852;p50"/>
            <p:cNvSpPr/>
            <p:nvPr/>
          </p:nvSpPr>
          <p:spPr>
            <a:xfrm>
              <a:off x="-7876525" y="2216925"/>
              <a:ext cx="340825" cy="354575"/>
            </a:xfrm>
            <a:custGeom>
              <a:avLst/>
              <a:gdLst/>
              <a:ahLst/>
              <a:cxnLst/>
              <a:rect l="l" t="t" r="r" b="b"/>
              <a:pathLst>
                <a:path w="13633" h="14183" extrusionOk="0">
                  <a:moveTo>
                    <a:pt x="11548" y="3676"/>
                  </a:moveTo>
                  <a:lnTo>
                    <a:pt x="11548" y="4718"/>
                  </a:lnTo>
                  <a:lnTo>
                    <a:pt x="8394" y="4718"/>
                  </a:lnTo>
                  <a:lnTo>
                    <a:pt x="8394" y="3676"/>
                  </a:lnTo>
                  <a:close/>
                  <a:moveTo>
                    <a:pt x="4197" y="2113"/>
                  </a:moveTo>
                  <a:lnTo>
                    <a:pt x="4197" y="3155"/>
                  </a:lnTo>
                  <a:lnTo>
                    <a:pt x="5239" y="3155"/>
                  </a:lnTo>
                  <a:lnTo>
                    <a:pt x="5239" y="4197"/>
                  </a:lnTo>
                  <a:lnTo>
                    <a:pt x="4197" y="4197"/>
                  </a:lnTo>
                  <a:lnTo>
                    <a:pt x="4197" y="5239"/>
                  </a:lnTo>
                  <a:lnTo>
                    <a:pt x="3126" y="5239"/>
                  </a:lnTo>
                  <a:lnTo>
                    <a:pt x="3126" y="4197"/>
                  </a:lnTo>
                  <a:lnTo>
                    <a:pt x="2084" y="4197"/>
                  </a:lnTo>
                  <a:lnTo>
                    <a:pt x="2084" y="3155"/>
                  </a:lnTo>
                  <a:lnTo>
                    <a:pt x="3126" y="3155"/>
                  </a:lnTo>
                  <a:lnTo>
                    <a:pt x="3126" y="2113"/>
                  </a:lnTo>
                  <a:close/>
                  <a:moveTo>
                    <a:pt x="11548" y="8394"/>
                  </a:moveTo>
                  <a:lnTo>
                    <a:pt x="11548" y="9465"/>
                  </a:lnTo>
                  <a:lnTo>
                    <a:pt x="8394" y="9465"/>
                  </a:lnTo>
                  <a:lnTo>
                    <a:pt x="8394" y="8394"/>
                  </a:lnTo>
                  <a:close/>
                  <a:moveTo>
                    <a:pt x="4400" y="8423"/>
                  </a:moveTo>
                  <a:lnTo>
                    <a:pt x="5152" y="9175"/>
                  </a:lnTo>
                  <a:lnTo>
                    <a:pt x="4400" y="9928"/>
                  </a:lnTo>
                  <a:lnTo>
                    <a:pt x="5152" y="10651"/>
                  </a:lnTo>
                  <a:lnTo>
                    <a:pt x="4400" y="11404"/>
                  </a:lnTo>
                  <a:lnTo>
                    <a:pt x="3676" y="10651"/>
                  </a:lnTo>
                  <a:lnTo>
                    <a:pt x="2923" y="11404"/>
                  </a:lnTo>
                  <a:lnTo>
                    <a:pt x="2171" y="10651"/>
                  </a:lnTo>
                  <a:lnTo>
                    <a:pt x="2923" y="9928"/>
                  </a:lnTo>
                  <a:lnTo>
                    <a:pt x="2171" y="9175"/>
                  </a:lnTo>
                  <a:lnTo>
                    <a:pt x="2923" y="8423"/>
                  </a:lnTo>
                  <a:lnTo>
                    <a:pt x="3676" y="9175"/>
                  </a:lnTo>
                  <a:lnTo>
                    <a:pt x="4400" y="8423"/>
                  </a:lnTo>
                  <a:close/>
                  <a:moveTo>
                    <a:pt x="7323" y="2113"/>
                  </a:moveTo>
                  <a:lnTo>
                    <a:pt x="7323" y="6310"/>
                  </a:lnTo>
                  <a:lnTo>
                    <a:pt x="11548" y="6310"/>
                  </a:lnTo>
                  <a:lnTo>
                    <a:pt x="11548" y="7352"/>
                  </a:lnTo>
                  <a:lnTo>
                    <a:pt x="7323" y="7352"/>
                  </a:lnTo>
                  <a:lnTo>
                    <a:pt x="7323" y="11549"/>
                  </a:lnTo>
                  <a:lnTo>
                    <a:pt x="6281" y="11549"/>
                  </a:lnTo>
                  <a:lnTo>
                    <a:pt x="6281" y="7352"/>
                  </a:lnTo>
                  <a:lnTo>
                    <a:pt x="2605" y="7352"/>
                  </a:lnTo>
                  <a:lnTo>
                    <a:pt x="2605" y="6310"/>
                  </a:lnTo>
                  <a:lnTo>
                    <a:pt x="6281" y="6310"/>
                  </a:lnTo>
                  <a:lnTo>
                    <a:pt x="6281" y="2113"/>
                  </a:lnTo>
                  <a:close/>
                  <a:moveTo>
                    <a:pt x="11548" y="10507"/>
                  </a:moveTo>
                  <a:lnTo>
                    <a:pt x="11548" y="11549"/>
                  </a:lnTo>
                  <a:lnTo>
                    <a:pt x="8394" y="11549"/>
                  </a:lnTo>
                  <a:lnTo>
                    <a:pt x="8394" y="10507"/>
                  </a:lnTo>
                  <a:close/>
                  <a:moveTo>
                    <a:pt x="0" y="1"/>
                  </a:moveTo>
                  <a:lnTo>
                    <a:pt x="0" y="11375"/>
                  </a:lnTo>
                  <a:cubicBezTo>
                    <a:pt x="0" y="12909"/>
                    <a:pt x="1245" y="14182"/>
                    <a:pt x="2779" y="14182"/>
                  </a:cubicBezTo>
                  <a:lnTo>
                    <a:pt x="13632" y="14182"/>
                  </a:lnTo>
                  <a:lnTo>
                    <a:pt x="13632" y="522"/>
                  </a:lnTo>
                  <a:lnTo>
                    <a:pt x="1563" y="522"/>
                  </a:lnTo>
                  <a:cubicBezTo>
                    <a:pt x="984" y="522"/>
                    <a:pt x="434" y="31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0"/>
            <p:cNvSpPr/>
            <p:nvPr/>
          </p:nvSpPr>
          <p:spPr>
            <a:xfrm>
              <a:off x="-7877250" y="2125025"/>
              <a:ext cx="341550" cy="78900"/>
            </a:xfrm>
            <a:custGeom>
              <a:avLst/>
              <a:gdLst/>
              <a:ahLst/>
              <a:cxnLst/>
              <a:rect l="l" t="t" r="r" b="b"/>
              <a:pathLst>
                <a:path w="13662" h="3156" extrusionOk="0">
                  <a:moveTo>
                    <a:pt x="1592" y="1"/>
                  </a:moveTo>
                  <a:cubicBezTo>
                    <a:pt x="724" y="1"/>
                    <a:pt x="0" y="695"/>
                    <a:pt x="0" y="1564"/>
                  </a:cubicBezTo>
                  <a:cubicBezTo>
                    <a:pt x="0" y="2432"/>
                    <a:pt x="724" y="3156"/>
                    <a:pt x="1592" y="3156"/>
                  </a:cubicBezTo>
                  <a:lnTo>
                    <a:pt x="13661" y="3156"/>
                  </a:lnTo>
                  <a:lnTo>
                    <a:pt x="13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4" name="Google Shape;2854;p50"/>
          <p:cNvGrpSpPr/>
          <p:nvPr/>
        </p:nvGrpSpPr>
        <p:grpSpPr>
          <a:xfrm>
            <a:off x="1611761" y="3137812"/>
            <a:ext cx="446450" cy="422925"/>
            <a:chOff x="-6966275" y="2147475"/>
            <a:chExt cx="446450" cy="422925"/>
          </a:xfrm>
        </p:grpSpPr>
        <p:sp>
          <p:nvSpPr>
            <p:cNvPr id="2855" name="Google Shape;2855;p50"/>
            <p:cNvSpPr/>
            <p:nvPr/>
          </p:nvSpPr>
          <p:spPr>
            <a:xfrm>
              <a:off x="-6933000" y="2147475"/>
              <a:ext cx="379900" cy="291600"/>
            </a:xfrm>
            <a:custGeom>
              <a:avLst/>
              <a:gdLst/>
              <a:ahLst/>
              <a:cxnLst/>
              <a:rect l="l" t="t" r="r" b="b"/>
              <a:pathLst>
                <a:path w="15196" h="11664" extrusionOk="0">
                  <a:moveTo>
                    <a:pt x="8133" y="6396"/>
                  </a:moveTo>
                  <a:lnTo>
                    <a:pt x="8133" y="7467"/>
                  </a:lnTo>
                  <a:lnTo>
                    <a:pt x="7091" y="7467"/>
                  </a:lnTo>
                  <a:lnTo>
                    <a:pt x="7091" y="6396"/>
                  </a:lnTo>
                  <a:close/>
                  <a:moveTo>
                    <a:pt x="8133" y="8509"/>
                  </a:moveTo>
                  <a:lnTo>
                    <a:pt x="8133" y="9551"/>
                  </a:lnTo>
                  <a:lnTo>
                    <a:pt x="7091" y="9551"/>
                  </a:lnTo>
                  <a:lnTo>
                    <a:pt x="7091" y="8509"/>
                  </a:lnTo>
                  <a:close/>
                  <a:moveTo>
                    <a:pt x="7091" y="0"/>
                  </a:moveTo>
                  <a:lnTo>
                    <a:pt x="0" y="11664"/>
                  </a:lnTo>
                  <a:cubicBezTo>
                    <a:pt x="1838" y="10955"/>
                    <a:pt x="4718" y="10600"/>
                    <a:pt x="7598" y="10600"/>
                  </a:cubicBezTo>
                  <a:cubicBezTo>
                    <a:pt x="10478" y="10600"/>
                    <a:pt x="13357" y="10955"/>
                    <a:pt x="15195" y="11664"/>
                  </a:cubicBezTo>
                  <a:lnTo>
                    <a:pt x="8133" y="0"/>
                  </a:lnTo>
                  <a:lnTo>
                    <a:pt x="8133" y="5354"/>
                  </a:lnTo>
                  <a:lnTo>
                    <a:pt x="7091" y="5354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0"/>
            <p:cNvSpPr/>
            <p:nvPr/>
          </p:nvSpPr>
          <p:spPr>
            <a:xfrm>
              <a:off x="-6966275" y="2465100"/>
              <a:ext cx="78875" cy="78900"/>
            </a:xfrm>
            <a:custGeom>
              <a:avLst/>
              <a:gdLst/>
              <a:ahLst/>
              <a:cxnLst/>
              <a:rect l="l" t="t" r="r" b="b"/>
              <a:pathLst>
                <a:path w="3155" h="3156" extrusionOk="0">
                  <a:moveTo>
                    <a:pt x="1592" y="1"/>
                  </a:moveTo>
                  <a:cubicBezTo>
                    <a:pt x="724" y="1"/>
                    <a:pt x="0" y="724"/>
                    <a:pt x="0" y="1593"/>
                  </a:cubicBezTo>
                  <a:cubicBezTo>
                    <a:pt x="0" y="2461"/>
                    <a:pt x="724" y="3156"/>
                    <a:pt x="1592" y="3156"/>
                  </a:cubicBezTo>
                  <a:cubicBezTo>
                    <a:pt x="2460" y="3156"/>
                    <a:pt x="3155" y="2461"/>
                    <a:pt x="3155" y="1593"/>
                  </a:cubicBezTo>
                  <a:cubicBezTo>
                    <a:pt x="3155" y="724"/>
                    <a:pt x="2460" y="1"/>
                    <a:pt x="1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0"/>
            <p:cNvSpPr/>
            <p:nvPr/>
          </p:nvSpPr>
          <p:spPr>
            <a:xfrm>
              <a:off x="-6598725" y="2465100"/>
              <a:ext cx="78900" cy="78900"/>
            </a:xfrm>
            <a:custGeom>
              <a:avLst/>
              <a:gdLst/>
              <a:ahLst/>
              <a:cxnLst/>
              <a:rect l="l" t="t" r="r" b="b"/>
              <a:pathLst>
                <a:path w="3156" h="3156" extrusionOk="0">
                  <a:moveTo>
                    <a:pt x="1593" y="1"/>
                  </a:moveTo>
                  <a:cubicBezTo>
                    <a:pt x="724" y="1"/>
                    <a:pt x="1" y="724"/>
                    <a:pt x="1" y="1593"/>
                  </a:cubicBezTo>
                  <a:cubicBezTo>
                    <a:pt x="1" y="2461"/>
                    <a:pt x="724" y="3156"/>
                    <a:pt x="1593" y="3156"/>
                  </a:cubicBezTo>
                  <a:cubicBezTo>
                    <a:pt x="2461" y="3156"/>
                    <a:pt x="3156" y="2461"/>
                    <a:pt x="3156" y="1593"/>
                  </a:cubicBezTo>
                  <a:cubicBezTo>
                    <a:pt x="3156" y="724"/>
                    <a:pt x="2461" y="1"/>
                    <a:pt x="1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0"/>
            <p:cNvSpPr/>
            <p:nvPr/>
          </p:nvSpPr>
          <p:spPr>
            <a:xfrm>
              <a:off x="-6886700" y="2438700"/>
              <a:ext cx="287275" cy="131700"/>
            </a:xfrm>
            <a:custGeom>
              <a:avLst/>
              <a:gdLst/>
              <a:ahLst/>
              <a:cxnLst/>
              <a:rect l="l" t="t" r="r" b="b"/>
              <a:pathLst>
                <a:path w="11491" h="5268" extrusionOk="0">
                  <a:moveTo>
                    <a:pt x="6281" y="2099"/>
                  </a:moveTo>
                  <a:lnTo>
                    <a:pt x="6281" y="3170"/>
                  </a:lnTo>
                  <a:lnTo>
                    <a:pt x="5239" y="3170"/>
                  </a:lnTo>
                  <a:lnTo>
                    <a:pt x="5239" y="2099"/>
                  </a:lnTo>
                  <a:close/>
                  <a:moveTo>
                    <a:pt x="5757" y="0"/>
                  </a:moveTo>
                  <a:cubicBezTo>
                    <a:pt x="3698" y="0"/>
                    <a:pt x="1636" y="189"/>
                    <a:pt x="1" y="565"/>
                  </a:cubicBezTo>
                  <a:cubicBezTo>
                    <a:pt x="1361" y="1607"/>
                    <a:pt x="1361" y="3662"/>
                    <a:pt x="1" y="4704"/>
                  </a:cubicBezTo>
                  <a:cubicBezTo>
                    <a:pt x="1636" y="5080"/>
                    <a:pt x="3698" y="5268"/>
                    <a:pt x="5757" y="5268"/>
                  </a:cubicBezTo>
                  <a:cubicBezTo>
                    <a:pt x="7815" y="5268"/>
                    <a:pt x="9870" y="5080"/>
                    <a:pt x="11491" y="4704"/>
                  </a:cubicBezTo>
                  <a:cubicBezTo>
                    <a:pt x="10131" y="3662"/>
                    <a:pt x="10131" y="1607"/>
                    <a:pt x="11491" y="565"/>
                  </a:cubicBezTo>
                  <a:cubicBezTo>
                    <a:pt x="9870" y="189"/>
                    <a:pt x="7815" y="0"/>
                    <a:pt x="5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0"/>
            <p:cNvSpPr/>
            <p:nvPr/>
          </p:nvSpPr>
          <p:spPr>
            <a:xfrm>
              <a:off x="-6611025" y="2189425"/>
              <a:ext cx="65875" cy="91925"/>
            </a:xfrm>
            <a:custGeom>
              <a:avLst/>
              <a:gdLst/>
              <a:ahLst/>
              <a:cxnLst/>
              <a:rect l="l" t="t" r="r" b="b"/>
              <a:pathLst>
                <a:path w="2635" h="3677" extrusionOk="0">
                  <a:moveTo>
                    <a:pt x="1" y="1"/>
                  </a:moveTo>
                  <a:lnTo>
                    <a:pt x="1" y="3676"/>
                  </a:lnTo>
                  <a:lnTo>
                    <a:pt x="1072" y="3676"/>
                  </a:lnTo>
                  <a:lnTo>
                    <a:pt x="1072" y="2519"/>
                  </a:lnTo>
                  <a:cubicBezTo>
                    <a:pt x="1072" y="2345"/>
                    <a:pt x="1390" y="1043"/>
                    <a:pt x="2635" y="1043"/>
                  </a:cubicBezTo>
                  <a:lnTo>
                    <a:pt x="2635" y="1"/>
                  </a:lnTo>
                  <a:cubicBezTo>
                    <a:pt x="1969" y="1"/>
                    <a:pt x="1448" y="232"/>
                    <a:pt x="1072" y="551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0"/>
            <p:cNvSpPr/>
            <p:nvPr/>
          </p:nvSpPr>
          <p:spPr>
            <a:xfrm>
              <a:off x="-6939525" y="2202450"/>
              <a:ext cx="78175" cy="78900"/>
            </a:xfrm>
            <a:custGeom>
              <a:avLst/>
              <a:gdLst/>
              <a:ahLst/>
              <a:cxnLst/>
              <a:rect l="l" t="t" r="r" b="b"/>
              <a:pathLst>
                <a:path w="3127" h="3156" extrusionOk="0">
                  <a:moveTo>
                    <a:pt x="1564" y="1072"/>
                  </a:moveTo>
                  <a:cubicBezTo>
                    <a:pt x="1853" y="1072"/>
                    <a:pt x="2085" y="1303"/>
                    <a:pt x="2085" y="1593"/>
                  </a:cubicBezTo>
                  <a:cubicBezTo>
                    <a:pt x="2085" y="1882"/>
                    <a:pt x="1853" y="2114"/>
                    <a:pt x="1564" y="2114"/>
                  </a:cubicBezTo>
                  <a:cubicBezTo>
                    <a:pt x="1274" y="2114"/>
                    <a:pt x="1043" y="1882"/>
                    <a:pt x="1043" y="1593"/>
                  </a:cubicBezTo>
                  <a:cubicBezTo>
                    <a:pt x="1043" y="1303"/>
                    <a:pt x="1274" y="1072"/>
                    <a:pt x="1564" y="1072"/>
                  </a:cubicBezTo>
                  <a:close/>
                  <a:moveTo>
                    <a:pt x="1564" y="1"/>
                  </a:moveTo>
                  <a:cubicBezTo>
                    <a:pt x="696" y="1"/>
                    <a:pt x="1" y="724"/>
                    <a:pt x="1" y="1593"/>
                  </a:cubicBezTo>
                  <a:cubicBezTo>
                    <a:pt x="1" y="2461"/>
                    <a:pt x="696" y="3155"/>
                    <a:pt x="1564" y="3155"/>
                  </a:cubicBezTo>
                  <a:cubicBezTo>
                    <a:pt x="2432" y="3155"/>
                    <a:pt x="3127" y="2461"/>
                    <a:pt x="3127" y="1593"/>
                  </a:cubicBezTo>
                  <a:cubicBezTo>
                    <a:pt x="3127" y="724"/>
                    <a:pt x="2432" y="1"/>
                    <a:pt x="15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1" name="Google Shape;2861;p50"/>
          <p:cNvGrpSpPr/>
          <p:nvPr/>
        </p:nvGrpSpPr>
        <p:grpSpPr>
          <a:xfrm>
            <a:off x="1638161" y="2237075"/>
            <a:ext cx="393650" cy="446475"/>
            <a:chOff x="-3272500" y="2768275"/>
            <a:chExt cx="393650" cy="446475"/>
          </a:xfrm>
        </p:grpSpPr>
        <p:sp>
          <p:nvSpPr>
            <p:cNvPr id="2862" name="Google Shape;2862;p50"/>
            <p:cNvSpPr/>
            <p:nvPr/>
          </p:nvSpPr>
          <p:spPr>
            <a:xfrm>
              <a:off x="-3272500" y="2768275"/>
              <a:ext cx="117975" cy="445750"/>
            </a:xfrm>
            <a:custGeom>
              <a:avLst/>
              <a:gdLst/>
              <a:ahLst/>
              <a:cxnLst/>
              <a:rect l="l" t="t" r="r" b="b"/>
              <a:pathLst>
                <a:path w="4719" h="17830" extrusionOk="0">
                  <a:moveTo>
                    <a:pt x="1" y="1"/>
                  </a:moveTo>
                  <a:lnTo>
                    <a:pt x="1" y="2114"/>
                  </a:lnTo>
                  <a:lnTo>
                    <a:pt x="2114" y="2114"/>
                  </a:lnTo>
                  <a:lnTo>
                    <a:pt x="2114" y="3156"/>
                  </a:lnTo>
                  <a:lnTo>
                    <a:pt x="1" y="3156"/>
                  </a:lnTo>
                  <a:lnTo>
                    <a:pt x="1" y="4197"/>
                  </a:lnTo>
                  <a:lnTo>
                    <a:pt x="2635" y="4197"/>
                  </a:lnTo>
                  <a:lnTo>
                    <a:pt x="2635" y="5239"/>
                  </a:lnTo>
                  <a:lnTo>
                    <a:pt x="1" y="5239"/>
                  </a:lnTo>
                  <a:lnTo>
                    <a:pt x="1" y="6281"/>
                  </a:lnTo>
                  <a:lnTo>
                    <a:pt x="2114" y="6281"/>
                  </a:lnTo>
                  <a:lnTo>
                    <a:pt x="2114" y="7352"/>
                  </a:lnTo>
                  <a:lnTo>
                    <a:pt x="1" y="7352"/>
                  </a:lnTo>
                  <a:lnTo>
                    <a:pt x="1" y="8394"/>
                  </a:lnTo>
                  <a:lnTo>
                    <a:pt x="2635" y="8394"/>
                  </a:lnTo>
                  <a:lnTo>
                    <a:pt x="2635" y="9436"/>
                  </a:lnTo>
                  <a:lnTo>
                    <a:pt x="1" y="9436"/>
                  </a:lnTo>
                  <a:lnTo>
                    <a:pt x="1" y="10478"/>
                  </a:lnTo>
                  <a:lnTo>
                    <a:pt x="2114" y="10478"/>
                  </a:lnTo>
                  <a:lnTo>
                    <a:pt x="2114" y="11549"/>
                  </a:lnTo>
                  <a:lnTo>
                    <a:pt x="1" y="11549"/>
                  </a:lnTo>
                  <a:lnTo>
                    <a:pt x="1" y="12591"/>
                  </a:lnTo>
                  <a:lnTo>
                    <a:pt x="2635" y="12591"/>
                  </a:lnTo>
                  <a:lnTo>
                    <a:pt x="2635" y="13633"/>
                  </a:lnTo>
                  <a:lnTo>
                    <a:pt x="1" y="13633"/>
                  </a:lnTo>
                  <a:lnTo>
                    <a:pt x="1" y="14675"/>
                  </a:lnTo>
                  <a:lnTo>
                    <a:pt x="2114" y="14675"/>
                  </a:lnTo>
                  <a:lnTo>
                    <a:pt x="2114" y="15746"/>
                  </a:lnTo>
                  <a:lnTo>
                    <a:pt x="1" y="15746"/>
                  </a:lnTo>
                  <a:lnTo>
                    <a:pt x="1" y="17829"/>
                  </a:lnTo>
                  <a:lnTo>
                    <a:pt x="4718" y="17829"/>
                  </a:lnTo>
                  <a:lnTo>
                    <a:pt x="4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0"/>
            <p:cNvSpPr/>
            <p:nvPr/>
          </p:nvSpPr>
          <p:spPr>
            <a:xfrm>
              <a:off x="-3114750" y="3017900"/>
              <a:ext cx="235900" cy="117975"/>
            </a:xfrm>
            <a:custGeom>
              <a:avLst/>
              <a:gdLst/>
              <a:ahLst/>
              <a:cxnLst/>
              <a:rect l="l" t="t" r="r" b="b"/>
              <a:pathLst>
                <a:path w="9436" h="4719" extrusionOk="0">
                  <a:moveTo>
                    <a:pt x="0" y="1"/>
                  </a:moveTo>
                  <a:cubicBezTo>
                    <a:pt x="0" y="2606"/>
                    <a:pt x="2113" y="4719"/>
                    <a:pt x="4718" y="4719"/>
                  </a:cubicBezTo>
                  <a:cubicBezTo>
                    <a:pt x="7323" y="4719"/>
                    <a:pt x="9436" y="2606"/>
                    <a:pt x="9436" y="1"/>
                  </a:cubicBezTo>
                  <a:lnTo>
                    <a:pt x="8394" y="1"/>
                  </a:lnTo>
                  <a:cubicBezTo>
                    <a:pt x="8394" y="2027"/>
                    <a:pt x="6744" y="3677"/>
                    <a:pt x="4718" y="3677"/>
                  </a:cubicBezTo>
                  <a:cubicBezTo>
                    <a:pt x="2692" y="3677"/>
                    <a:pt x="1042" y="2027"/>
                    <a:pt x="1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0"/>
            <p:cNvSpPr/>
            <p:nvPr/>
          </p:nvSpPr>
          <p:spPr>
            <a:xfrm>
              <a:off x="-3114750" y="3121375"/>
              <a:ext cx="39100" cy="93375"/>
            </a:xfrm>
            <a:custGeom>
              <a:avLst/>
              <a:gdLst/>
              <a:ahLst/>
              <a:cxnLst/>
              <a:rect l="l" t="t" r="r" b="b"/>
              <a:pathLst>
                <a:path w="1564" h="3735" extrusionOk="0">
                  <a:moveTo>
                    <a:pt x="695" y="1"/>
                  </a:moveTo>
                  <a:lnTo>
                    <a:pt x="0" y="2056"/>
                  </a:lnTo>
                  <a:lnTo>
                    <a:pt x="0" y="3734"/>
                  </a:lnTo>
                  <a:lnTo>
                    <a:pt x="1042" y="3734"/>
                  </a:lnTo>
                  <a:lnTo>
                    <a:pt x="1042" y="2229"/>
                  </a:lnTo>
                  <a:lnTo>
                    <a:pt x="1563" y="695"/>
                  </a:lnTo>
                  <a:cubicBezTo>
                    <a:pt x="1245" y="493"/>
                    <a:pt x="955" y="261"/>
                    <a:pt x="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0"/>
            <p:cNvSpPr/>
            <p:nvPr/>
          </p:nvSpPr>
          <p:spPr>
            <a:xfrm>
              <a:off x="-3062650" y="2918050"/>
              <a:ext cx="131700" cy="141125"/>
            </a:xfrm>
            <a:custGeom>
              <a:avLst/>
              <a:gdLst/>
              <a:ahLst/>
              <a:cxnLst/>
              <a:rect l="l" t="t" r="r" b="b"/>
              <a:pathLst>
                <a:path w="5268" h="5645" extrusionOk="0">
                  <a:moveTo>
                    <a:pt x="1418" y="1"/>
                  </a:moveTo>
                  <a:lnTo>
                    <a:pt x="0" y="4111"/>
                  </a:lnTo>
                  <a:cubicBezTo>
                    <a:pt x="29" y="4690"/>
                    <a:pt x="261" y="5211"/>
                    <a:pt x="608" y="5645"/>
                  </a:cubicBezTo>
                  <a:lnTo>
                    <a:pt x="1332" y="3445"/>
                  </a:lnTo>
                  <a:lnTo>
                    <a:pt x="3907" y="3445"/>
                  </a:lnTo>
                  <a:lnTo>
                    <a:pt x="4660" y="5645"/>
                  </a:lnTo>
                  <a:cubicBezTo>
                    <a:pt x="5007" y="5211"/>
                    <a:pt x="5239" y="4690"/>
                    <a:pt x="5268" y="4111"/>
                  </a:cubicBezTo>
                  <a:lnTo>
                    <a:pt x="3850" y="1"/>
                  </a:lnTo>
                  <a:cubicBezTo>
                    <a:pt x="3531" y="175"/>
                    <a:pt x="3213" y="261"/>
                    <a:pt x="2837" y="290"/>
                  </a:cubicBezTo>
                  <a:lnTo>
                    <a:pt x="3560" y="2403"/>
                  </a:lnTo>
                  <a:lnTo>
                    <a:pt x="1708" y="2403"/>
                  </a:lnTo>
                  <a:lnTo>
                    <a:pt x="2431" y="290"/>
                  </a:lnTo>
                  <a:cubicBezTo>
                    <a:pt x="2084" y="261"/>
                    <a:pt x="1737" y="175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0"/>
            <p:cNvSpPr/>
            <p:nvPr/>
          </p:nvSpPr>
          <p:spPr>
            <a:xfrm>
              <a:off x="-2918675" y="3121375"/>
              <a:ext cx="39825" cy="93375"/>
            </a:xfrm>
            <a:custGeom>
              <a:avLst/>
              <a:gdLst/>
              <a:ahLst/>
              <a:cxnLst/>
              <a:rect l="l" t="t" r="r" b="b"/>
              <a:pathLst>
                <a:path w="1593" h="3735" extrusionOk="0">
                  <a:moveTo>
                    <a:pt x="869" y="1"/>
                  </a:moveTo>
                  <a:cubicBezTo>
                    <a:pt x="609" y="261"/>
                    <a:pt x="319" y="493"/>
                    <a:pt x="1" y="695"/>
                  </a:cubicBezTo>
                  <a:lnTo>
                    <a:pt x="551" y="2229"/>
                  </a:lnTo>
                  <a:lnTo>
                    <a:pt x="551" y="3734"/>
                  </a:lnTo>
                  <a:lnTo>
                    <a:pt x="1593" y="3734"/>
                  </a:lnTo>
                  <a:lnTo>
                    <a:pt x="1593" y="2056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0"/>
            <p:cNvSpPr/>
            <p:nvPr/>
          </p:nvSpPr>
          <p:spPr>
            <a:xfrm>
              <a:off x="-3035875" y="2768275"/>
              <a:ext cx="78150" cy="131000"/>
            </a:xfrm>
            <a:custGeom>
              <a:avLst/>
              <a:gdLst/>
              <a:ahLst/>
              <a:cxnLst/>
              <a:rect l="l" t="t" r="r" b="b"/>
              <a:pathLst>
                <a:path w="3126" h="5240" extrusionOk="0">
                  <a:moveTo>
                    <a:pt x="1042" y="1"/>
                  </a:moveTo>
                  <a:lnTo>
                    <a:pt x="1042" y="2200"/>
                  </a:lnTo>
                  <a:cubicBezTo>
                    <a:pt x="434" y="2403"/>
                    <a:pt x="0" y="2982"/>
                    <a:pt x="0" y="3676"/>
                  </a:cubicBezTo>
                  <a:cubicBezTo>
                    <a:pt x="0" y="4545"/>
                    <a:pt x="695" y="5239"/>
                    <a:pt x="1563" y="5239"/>
                  </a:cubicBezTo>
                  <a:cubicBezTo>
                    <a:pt x="2431" y="5239"/>
                    <a:pt x="3126" y="4545"/>
                    <a:pt x="3126" y="3676"/>
                  </a:cubicBezTo>
                  <a:cubicBezTo>
                    <a:pt x="3126" y="2982"/>
                    <a:pt x="2692" y="2403"/>
                    <a:pt x="2084" y="2200"/>
                  </a:cubicBezTo>
                  <a:lnTo>
                    <a:pt x="2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06351054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93</Words>
  <Application>Microsoft Office PowerPoint</Application>
  <PresentationFormat>On-screen Show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Play</vt:lpstr>
      <vt:lpstr>Source Sans Pro</vt:lpstr>
      <vt:lpstr>Computer Science &amp; Mathematics Major For College: Computer Science &amp; Programming by Slidesgo</vt:lpstr>
      <vt:lpstr>DockCoders</vt:lpstr>
      <vt:lpstr>TABLE OF CONTENTS</vt:lpstr>
      <vt:lpstr>INTRODUCTION</vt:lpstr>
      <vt:lpstr>Our team</vt:lpstr>
      <vt:lpstr>PowerPoint Presentation</vt:lpstr>
      <vt:lpstr>Used programs</vt:lpstr>
      <vt:lpstr>PowerPoint Presentation</vt:lpstr>
      <vt:lpstr>Stages of development</vt:lpstr>
      <vt:lpstr>PowerPoint Presentation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DockCoders</dc:title>
  <dc:creator>ivan georgiev</dc:creator>
  <cp:lastModifiedBy>Иван Костов Георгиев</cp:lastModifiedBy>
  <cp:revision>3</cp:revision>
  <dcterms:modified xsi:type="dcterms:W3CDTF">2022-05-15T11:16:31Z</dcterms:modified>
</cp:coreProperties>
</file>