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79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az Ahmed Ali" userId="S::shabaz@edunetfoundation.org::8937c481-946d-4552-82de-d81526054d6b" providerId="AD" clId="Web-{22C22A61-C23B-4AFE-81E6-4E7076213851}"/>
    <pc:docChg chg="sldOrd">
      <pc:chgData name="Shabaz Ahmed Ali" userId="S::shabaz@edunetfoundation.org::8937c481-946d-4552-82de-d81526054d6b" providerId="AD" clId="Web-{22C22A61-C23B-4AFE-81E6-4E7076213851}" dt="2025-04-28T10:44:04.838" v="0"/>
      <pc:docMkLst>
        <pc:docMk/>
      </pc:docMkLst>
      <pc:sldChg chg="ord">
        <pc:chgData name="Shabaz Ahmed Ali" userId="S::shabaz@edunetfoundation.org::8937c481-946d-4552-82de-d81526054d6b" providerId="AD" clId="Web-{22C22A61-C23B-4AFE-81E6-4E7076213851}" dt="2025-04-28T10:44:04.838" v="0"/>
        <pc:sldMkLst>
          <pc:docMk/>
          <pc:sldMk cId="3744199677" sldId="579"/>
        </pc:sldMkLst>
      </pc:sldChg>
    </pc:docChg>
  </pc:docChgLst>
  <pc:docChgLst>
    <pc:chgData name="Kush Tripathi" userId="7a3ee10a-3b61-41fe-ac67-b165fb7d4208" providerId="ADAL" clId="{41ED53A8-5329-C747-A241-46CEB6D4E255}"/>
    <pc:docChg chg="modSld">
      <pc:chgData name="Kush Tripathi" userId="7a3ee10a-3b61-41fe-ac67-b165fb7d4208" providerId="ADAL" clId="{41ED53A8-5329-C747-A241-46CEB6D4E255}" dt="2025-04-29T04:53:52.575" v="57" actId="20577"/>
      <pc:docMkLst>
        <pc:docMk/>
      </pc:docMkLst>
      <pc:sldChg chg="modSp mod">
        <pc:chgData name="Kush Tripathi" userId="7a3ee10a-3b61-41fe-ac67-b165fb7d4208" providerId="ADAL" clId="{41ED53A8-5329-C747-A241-46CEB6D4E255}" dt="2025-04-29T04:53:52.575" v="57" actId="20577"/>
        <pc:sldMkLst>
          <pc:docMk/>
          <pc:sldMk cId="109857222" sldId="256"/>
        </pc:sldMkLst>
        <pc:spChg chg="mod">
          <ac:chgData name="Kush Tripathi" userId="7a3ee10a-3b61-41fe-ac67-b165fb7d4208" providerId="ADAL" clId="{41ED53A8-5329-C747-A241-46CEB6D4E255}" dt="2025-04-29T04:53:06.617" v="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09.274" v="1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52.575" v="57" actId="20577"/>
          <ac:spMkLst>
            <pc:docMk/>
            <pc:sldMk cId="109857222" sldId="256"/>
            <ac:spMk id="4" creationId="{EAB0FDC9-4C27-8F7B-AC01-4E468CB23D2B}"/>
          </ac:spMkLst>
        </pc:spChg>
      </pc:sldChg>
    </pc:docChg>
  </pc:docChgLst>
  <pc:docChgLst>
    <pc:chgData name="Shabaz Ahmed Ali" userId="S::shabaz@edunetfoundation.org::8937c481-946d-4552-82de-d81526054d6b" providerId="AD" clId="Web-{9567BC2E-213D-4409-89B3-6A653ECA53D9}"/>
    <pc:docChg chg="modSld">
      <pc:chgData name="Shabaz Ahmed Ali" userId="S::shabaz@edunetfoundation.org::8937c481-946d-4552-82de-d81526054d6b" providerId="AD" clId="Web-{9567BC2E-213D-4409-89B3-6A653ECA53D9}" dt="2025-04-29T08:24:08.978" v="14" actId="20577"/>
      <pc:docMkLst>
        <pc:docMk/>
      </pc:docMkLst>
      <pc:sldChg chg="modSp">
        <pc:chgData name="Shabaz Ahmed Ali" userId="S::shabaz@edunetfoundation.org::8937c481-946d-4552-82de-d81526054d6b" providerId="AD" clId="Web-{9567BC2E-213D-4409-89B3-6A653ECA53D9}" dt="2025-04-29T08:22:25.899" v="1" actId="14100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9567BC2E-213D-4409-89B3-6A653ECA53D9}" dt="2025-04-29T08:22:25.899" v="1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habaz Ahmed Ali" userId="S::shabaz@edunetfoundation.org::8937c481-946d-4552-82de-d81526054d6b" providerId="AD" clId="Web-{9567BC2E-213D-4409-89B3-6A653ECA53D9}" dt="2025-04-29T08:24:08.978" v="14" actId="20577"/>
        <pc:sldMkLst>
          <pc:docMk/>
          <pc:sldMk cId="1691700673" sldId="578"/>
        </pc:sldMkLst>
        <pc:spChg chg="mod">
          <ac:chgData name="Shabaz Ahmed Ali" userId="S::shabaz@edunetfoundation.org::8937c481-946d-4552-82de-d81526054d6b" providerId="AD" clId="Web-{9567BC2E-213D-4409-89B3-6A653ECA53D9}" dt="2025-04-29T08:24:08.978" v="14" actId="20577"/>
          <ac:spMkLst>
            <pc:docMk/>
            <pc:sldMk cId="1691700673" sldId="578"/>
            <ac:spMk id="3" creationId="{5E6198D1-2392-A218-1A4C-10F40FCB8253}"/>
          </ac:spMkLst>
        </pc:spChg>
      </pc:sldChg>
    </pc:docChg>
  </pc:docChgLst>
  <pc:docChgLst>
    <pc:chgData name="Shabaz Ahmed Ali" userId="S::shabaz@edunetfoundation.org::8937c481-946d-4552-82de-d81526054d6b" providerId="AD" clId="Web-{65706ED1-670B-4719-B8CB-BA21F8D40372}"/>
    <pc:docChg chg="modSld">
      <pc:chgData name="Shabaz Ahmed Ali" userId="S::shabaz@edunetfoundation.org::8937c481-946d-4552-82de-d81526054d6b" providerId="AD" clId="Web-{65706ED1-670B-4719-B8CB-BA21F8D40372}" dt="2025-04-29T05:33:39.336" v="29" actId="20577"/>
      <pc:docMkLst>
        <pc:docMk/>
      </pc:docMkLst>
      <pc:sldChg chg="addSp delSp modSp">
        <pc:chgData name="Shabaz Ahmed Ali" userId="S::shabaz@edunetfoundation.org::8937c481-946d-4552-82de-d81526054d6b" providerId="AD" clId="Web-{65706ED1-670B-4719-B8CB-BA21F8D40372}" dt="2025-04-29T05:33:39.336" v="29" actId="20577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65706ED1-670B-4719-B8CB-BA21F8D40372}" dt="2025-04-29T04:57:38.200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baz Ahmed Ali" userId="S::shabaz@edunetfoundation.org::8937c481-946d-4552-82de-d81526054d6b" providerId="AD" clId="Web-{65706ED1-670B-4719-B8CB-BA21F8D40372}" dt="2025-04-29T05:33:39.336" v="2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" creationId="{EAB0FDC9-4C27-8F7B-AC01-4E468CB23D2B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38" creationId="{4FFBEE45-F140-49D5-85EA-C78C24340B23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3" creationId="{91DC6ABD-215C-4EA8-A483-CEF5B99AB385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9" creationId="{04357C93-F0CB-4A1C-8F77-4E9063789819}"/>
          </ac:spMkLst>
        </pc:spChg>
        <pc:grpChg chg="add">
          <ac:chgData name="Shabaz Ahmed Ali" userId="S::shabaz@edunetfoundation.org::8937c481-946d-4552-82de-d81526054d6b" providerId="AD" clId="Web-{65706ED1-670B-4719-B8CB-BA21F8D40372}" dt="2025-04-29T04:57:29.528" v="23"/>
          <ac:grpSpMkLst>
            <pc:docMk/>
            <pc:sldMk cId="109857222" sldId="256"/>
            <ac:grpSpMk id="45" creationId="{3AF6A671-C637-4547-85F4-51B6D1881399}"/>
          </ac:grpSpMkLst>
        </pc:grpChg>
        <pc:picChg chg="add mod">
          <ac:chgData name="Shabaz Ahmed Ali" userId="S::shabaz@edunetfoundation.org::8937c481-946d-4552-82de-d81526054d6b" providerId="AD" clId="Web-{65706ED1-670B-4719-B8CB-BA21F8D40372}" dt="2025-04-29T04:57:29.528" v="23"/>
          <ac:picMkLst>
            <pc:docMk/>
            <pc:sldMk cId="109857222" sldId="256"/>
            <ac:picMk id="5" creationId="{B4288F3F-AD4C-81EA-1336-D2C00EFCC4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lg-ulb/creditcardfrau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C9377-82D0-CE12-4B70-2156DE57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8033"/>
            <a:ext cx="10515600" cy="4351338"/>
          </a:xfrm>
        </p:spPr>
        <p:txBody>
          <a:bodyPr>
            <a:normAutofit/>
          </a:bodyPr>
          <a:lstStyle/>
          <a:p>
            <a:r>
              <a:rPr lang="en-IN" b="1" dirty="0"/>
              <a:t>Dataset: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Credit Card Fraud Detection. (2023). Kaggle. Retrieved from </a:t>
            </a:r>
            <a:r>
              <a:rPr lang="en-IN" dirty="0">
                <a:hlinkClick r:id="rId2"/>
              </a:rPr>
              <a:t>https://www.kaggle.com/datasets/mlg-ulb/creditcardfraud</a:t>
            </a:r>
            <a:endParaRPr lang="en-IN" dirty="0"/>
          </a:p>
          <a:p>
            <a:pPr lvl="1"/>
            <a:r>
              <a:rPr lang="en-IN" b="1" dirty="0"/>
              <a:t>GitHub Link:</a:t>
            </a:r>
            <a:r>
              <a:rPr lang="en-IN" dirty="0"/>
              <a:t> [Your GitHub Project Link]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79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Atul Gupta</cp:lastModifiedBy>
  <cp:revision>16</cp:revision>
  <dcterms:created xsi:type="dcterms:W3CDTF">2013-07-15T20:26:40Z</dcterms:created>
  <dcterms:modified xsi:type="dcterms:W3CDTF">2025-06-10T12:15:10Z</dcterms:modified>
</cp:coreProperties>
</file>