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2"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0" autoAdjust="0"/>
    <p:restoredTop sz="86448" autoAdjust="0"/>
  </p:normalViewPr>
  <p:slideViewPr>
    <p:cSldViewPr>
      <p:cViewPr varScale="1">
        <p:scale>
          <a:sx n="87" d="100"/>
          <a:sy n="87" d="100"/>
        </p:scale>
        <p:origin x="8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AD715-8B68-D14E-8972-61A1622613E4}" type="datetimeFigureOut">
              <a:rPr lang="es-ES_tradnl" smtClean="0"/>
              <a:t>29/3/19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092B4-6CE9-D348-8E6B-889FEA223B9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682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‹Nr.›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10/control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av2014?tab=reposito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PowerPoint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St.</a:t>
            </a:r>
            <a:r>
              <a:rPr lang="en-US" baseline="0" dirty="0" smtClean="0"/>
              <a:t> Cloud Technical College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smtClean="0"/>
              <a:t>the first slide!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5029200"/>
          </a:xfrm>
        </p:spPr>
        <p:txBody>
          <a:bodyPr/>
          <a:lstStyle/>
          <a:p>
            <a:r>
              <a:rPr lang="en-US" dirty="0" smtClean="0"/>
              <a:t>To start this demo: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endpointServer.js</a:t>
            </a:r>
            <a:r>
              <a:rPr lang="en-US" dirty="0" smtClean="0"/>
              <a:t> &amp; </a:t>
            </a:r>
            <a:r>
              <a:rPr lang="en-US" dirty="0" err="1" smtClean="0"/>
              <a:t>gestureControl.js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http://localhost:3010/control.html</a:t>
            </a:r>
            <a:endParaRPr lang="en-US" dirty="0" smtClean="0"/>
          </a:p>
          <a:p>
            <a:r>
              <a:rPr lang="en-US" dirty="0" smtClean="0"/>
              <a:t>Push open and start button</a:t>
            </a:r>
          </a:p>
          <a:p>
            <a:r>
              <a:rPr lang="en-US" dirty="0" smtClean="0"/>
              <a:t>Move your fist to the right to view next slide!</a:t>
            </a:r>
            <a:endParaRPr lang="en-US" baseline="0" dirty="0" smtClean="0"/>
          </a:p>
          <a:p>
            <a:r>
              <a:rPr lang="en-US" baseline="0" dirty="0" smtClean="0"/>
              <a:t>Move your</a:t>
            </a:r>
            <a:r>
              <a:rPr lang="en-US" dirty="0" smtClean="0"/>
              <a:t> fist to the left to go to </a:t>
            </a:r>
            <a:r>
              <a:rPr lang="en-US" dirty="0" err="1" smtClean="0"/>
              <a:t>prev</a:t>
            </a:r>
            <a:r>
              <a:rPr lang="en-US" dirty="0" smtClean="0"/>
              <a:t> slide!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smtClean="0"/>
              <a:t>the second slide!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5029200"/>
          </a:xfrm>
        </p:spPr>
        <p:txBody>
          <a:bodyPr/>
          <a:lstStyle/>
          <a:p>
            <a:r>
              <a:rPr lang="en-US" dirty="0" smtClean="0"/>
              <a:t>Push stop</a:t>
            </a:r>
          </a:p>
          <a:p>
            <a:r>
              <a:rPr lang="en-US" dirty="0" smtClean="0"/>
              <a:t>Push close to end </a:t>
            </a:r>
            <a:r>
              <a:rPr lang="en-US" dirty="0" err="1" smtClean="0"/>
              <a:t>ppt</a:t>
            </a:r>
            <a:endParaRPr lang="en-US" dirty="0" smtClean="0"/>
          </a:p>
          <a:p>
            <a:r>
              <a:rPr lang="en-US" dirty="0" smtClean="0"/>
              <a:t>Or test other control buttons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5029200"/>
          </a:xfrm>
        </p:spPr>
        <p:txBody>
          <a:bodyPr/>
          <a:lstStyle/>
          <a:p>
            <a:r>
              <a:rPr lang="de-DE" dirty="0" smtClean="0"/>
              <a:t>©</a:t>
            </a:r>
            <a:r>
              <a:rPr lang="es-ES" dirty="0" smtClean="0"/>
              <a:t>Ignacio Ariza Victoria, </a:t>
            </a:r>
            <a:r>
              <a:rPr lang="es-ES" dirty="0" err="1" smtClean="0"/>
              <a:t>march</a:t>
            </a:r>
            <a:r>
              <a:rPr lang="es-ES" dirty="0" smtClean="0"/>
              <a:t> 2019</a:t>
            </a:r>
          </a:p>
          <a:p>
            <a:r>
              <a:rPr lang="es-ES" dirty="0">
                <a:hlinkClick r:id="rId2"/>
              </a:rPr>
              <a:t>https://github.com/iav2014?tab=repositories</a:t>
            </a:r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27</TotalTime>
  <Words>87</Words>
  <Application>Microsoft Macintosh PowerPoint</Application>
  <PresentationFormat>Presentación en pantalla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Calibri</vt:lpstr>
      <vt:lpstr>Tahoma</vt:lpstr>
      <vt:lpstr>Times New Roman</vt:lpstr>
      <vt:lpstr>Wingdings</vt:lpstr>
      <vt:lpstr>Central business district design template</vt:lpstr>
      <vt:lpstr>Sample PowerPoint File</vt:lpstr>
      <vt:lpstr>This is the first slide!</vt:lpstr>
      <vt:lpstr>This is the second slide!</vt:lpstr>
      <vt:lpstr>End !</vt:lpstr>
    </vt:vector>
  </TitlesOfParts>
  <Company>SCTC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Usuario de Microsoft Office</cp:lastModifiedBy>
  <cp:revision>4</cp:revision>
  <dcterms:created xsi:type="dcterms:W3CDTF">2009-05-06T22:06:09Z</dcterms:created>
  <dcterms:modified xsi:type="dcterms:W3CDTF">2019-03-29T11:22:51Z</dcterms:modified>
</cp:coreProperties>
</file>