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429F2-A422-8149-B4C4-F68ED9BC0C1D}" v="8" dt="2020-12-18T23:36:06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18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A469D-A42F-6740-895C-35F9D02A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7793B6-C2F0-4F4B-9728-F9EB90261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dirty="0"/>
              <a:t>Iam Vega 8-924-1852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6247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6C43E-950D-F747-804E-173FF228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496"/>
          </a:xfrm>
        </p:spPr>
        <p:txBody>
          <a:bodyPr/>
          <a:lstStyle/>
          <a:p>
            <a:r>
              <a:rPr lang="es-PA" dirty="0"/>
              <a:t>Catalogo </a:t>
            </a:r>
          </a:p>
        </p:txBody>
      </p:sp>
      <p:pic>
        <p:nvPicPr>
          <p:cNvPr id="4" name="Imagen 3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550B3742-616C-A44C-A2BF-DA1912DF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66" y="1421296"/>
            <a:ext cx="8671034" cy="45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0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45CFF-A47C-0E48-A343-1992F40E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165" y="440406"/>
            <a:ext cx="9601200" cy="805070"/>
          </a:xfrm>
        </p:spPr>
        <p:txBody>
          <a:bodyPr/>
          <a:lstStyle/>
          <a:p>
            <a:r>
              <a:rPr lang="es-PA" dirty="0"/>
              <a:t>Ofertar</a:t>
            </a:r>
          </a:p>
        </p:txBody>
      </p:sp>
      <p:pic>
        <p:nvPicPr>
          <p:cNvPr id="4" name="Imagen 3" descr="Una captura de pantalla de una computadora portátil&#10;&#10;Descripción generada automáticamente">
            <a:extLst>
              <a:ext uri="{FF2B5EF4-FFF2-40B4-BE49-F238E27FC236}">
                <a16:creationId xmlns:a16="http://schemas.microsoft.com/office/drawing/2014/main" id="{ABB1999B-7FDD-3B48-8933-9B02FB94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65" y="1221828"/>
            <a:ext cx="3951049" cy="4950372"/>
          </a:xfrm>
          <a:prstGeom prst="rect">
            <a:avLst/>
          </a:prstGeom>
        </p:spPr>
      </p:pic>
      <p:pic>
        <p:nvPicPr>
          <p:cNvPr id="9" name="Imagen 8" descr="Una captura de pantalla de un celular con la imagen de la pantalla de una computadora&#10;&#10;Descripción generada automáticamente">
            <a:extLst>
              <a:ext uri="{FF2B5EF4-FFF2-40B4-BE49-F238E27FC236}">
                <a16:creationId xmlns:a16="http://schemas.microsoft.com/office/drawing/2014/main" id="{9B4AC5D0-FED0-E84A-9B6A-7F1A77F0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88" y="890752"/>
            <a:ext cx="3951049" cy="52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1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0F3EB-4641-DC42-8C19-47F8E2AE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CRUD Preguntas</a:t>
            </a:r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06FE635-C68E-C845-8C75-5DAB9778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7" y="1428750"/>
            <a:ext cx="10357945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9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FDC87-56C0-5B48-B977-6A87A2AB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Diagrama de Base de Datos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94E543B-D045-BC4F-95A1-4535F53D9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04241"/>
              </p:ext>
            </p:extLst>
          </p:nvPr>
        </p:nvGraphicFramePr>
        <p:xfrm>
          <a:off x="1219200" y="1928706"/>
          <a:ext cx="2713383" cy="2258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383">
                  <a:extLst>
                    <a:ext uri="{9D8B030D-6E8A-4147-A177-3AD203B41FA5}">
                      <a16:colId xmlns:a16="http://schemas.microsoft.com/office/drawing/2014/main" val="943285203"/>
                    </a:ext>
                  </a:extLst>
                </a:gridCol>
              </a:tblGrid>
              <a:tr h="404707">
                <a:tc>
                  <a:txBody>
                    <a:bodyPr/>
                    <a:lstStyle/>
                    <a:p>
                      <a:r>
                        <a:rPr lang="es-PA" dirty="0"/>
                        <a:t>usuarios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9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1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8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Apellido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80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correo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9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08516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039026E-0305-ED46-B196-6CFD24F1B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26125"/>
              </p:ext>
            </p:extLst>
          </p:nvPr>
        </p:nvGraphicFramePr>
        <p:xfrm>
          <a:off x="9078472" y="1572064"/>
          <a:ext cx="2336800" cy="185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98540622"/>
                    </a:ext>
                  </a:extLst>
                </a:gridCol>
              </a:tblGrid>
              <a:tr h="393896">
                <a:tc>
                  <a:txBody>
                    <a:bodyPr/>
                    <a:lstStyle/>
                    <a:p>
                      <a:r>
                        <a:rPr lang="es-PA" dirty="0"/>
                        <a:t>pujas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57199"/>
                  </a:ext>
                </a:extLst>
              </a:tr>
              <a:tr h="256566">
                <a:tc>
                  <a:txBody>
                    <a:bodyPr/>
                    <a:lstStyle/>
                    <a:p>
                      <a:r>
                        <a:rPr lang="es-PA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61035"/>
                  </a:ext>
                </a:extLst>
              </a:tr>
              <a:tr h="256566">
                <a:tc>
                  <a:txBody>
                    <a:bodyPr/>
                    <a:lstStyle/>
                    <a:p>
                      <a:r>
                        <a:rPr lang="es-PA" dirty="0"/>
                        <a:t>usuario_id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606"/>
                  </a:ext>
                </a:extLst>
              </a:tr>
              <a:tr h="256566">
                <a:tc>
                  <a:txBody>
                    <a:bodyPr/>
                    <a:lstStyle/>
                    <a:p>
                      <a:r>
                        <a:rPr lang="es-PA" dirty="0"/>
                        <a:t>producto_id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36355"/>
                  </a:ext>
                </a:extLst>
              </a:tr>
              <a:tr h="256566">
                <a:tc>
                  <a:txBody>
                    <a:bodyPr/>
                    <a:lstStyle/>
                    <a:p>
                      <a:r>
                        <a:rPr lang="es-PA" dirty="0"/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25025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EC0A41C3-1133-B147-A75A-E7ABD00E4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74577"/>
              </p:ext>
            </p:extLst>
          </p:nvPr>
        </p:nvGraphicFramePr>
        <p:xfrm>
          <a:off x="5922619" y="3365854"/>
          <a:ext cx="2336800" cy="2806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202461424"/>
                    </a:ext>
                  </a:extLst>
                </a:gridCol>
              </a:tblGrid>
              <a:tr h="366542">
                <a:tc>
                  <a:txBody>
                    <a:bodyPr/>
                    <a:lstStyle/>
                    <a:p>
                      <a:r>
                        <a:rPr lang="es-PA" dirty="0"/>
                        <a:t>productos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04292"/>
                  </a:ext>
                </a:extLst>
              </a:tr>
              <a:tr h="406634">
                <a:tc>
                  <a:txBody>
                    <a:bodyPr/>
                    <a:lstStyle/>
                    <a:p>
                      <a:r>
                        <a:rPr lang="es-PA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07091"/>
                  </a:ext>
                </a:extLst>
              </a:tr>
              <a:tr h="406634">
                <a:tc>
                  <a:txBody>
                    <a:bodyPr/>
                    <a:lstStyle/>
                    <a:p>
                      <a:r>
                        <a:rPr lang="es-PA" dirty="0"/>
                        <a:t>usuario_id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01309"/>
                  </a:ext>
                </a:extLst>
              </a:tr>
              <a:tr h="406634">
                <a:tc>
                  <a:txBody>
                    <a:bodyPr/>
                    <a:lstStyle/>
                    <a:p>
                      <a:r>
                        <a:rPr lang="es-PA" dirty="0"/>
                        <a:t>producto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80283"/>
                  </a:ext>
                </a:extLst>
              </a:tr>
              <a:tr h="406634">
                <a:tc>
                  <a:txBody>
                    <a:bodyPr/>
                    <a:lstStyle/>
                    <a:p>
                      <a:r>
                        <a:rPr lang="es-PA" dirty="0"/>
                        <a:t>descripcion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904135"/>
                  </a:ext>
                </a:extLst>
              </a:tr>
              <a:tr h="406634">
                <a:tc>
                  <a:txBody>
                    <a:bodyPr/>
                    <a:lstStyle/>
                    <a:p>
                      <a:r>
                        <a:rPr lang="es-PA" dirty="0"/>
                        <a:t>costo_base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0306"/>
                  </a:ext>
                </a:extLst>
              </a:tr>
              <a:tr h="406634">
                <a:tc>
                  <a:txBody>
                    <a:bodyPr/>
                    <a:lstStyle/>
                    <a:p>
                      <a:r>
                        <a:rPr lang="es-PA" dirty="0"/>
                        <a:t>precio_actual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71270"/>
                  </a:ext>
                </a:extLst>
              </a:tr>
            </a:tbl>
          </a:graphicData>
        </a:graphic>
      </p:graphicFrame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D6EA3281-3E9A-B249-BA4B-662F813F6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057701"/>
              </p:ext>
            </p:extLst>
          </p:nvPr>
        </p:nvGraphicFramePr>
        <p:xfrm>
          <a:off x="2125125" y="4657251"/>
          <a:ext cx="2336800" cy="1546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98540622"/>
                    </a:ext>
                  </a:extLst>
                </a:gridCol>
              </a:tblGrid>
              <a:tr h="434015">
                <a:tc>
                  <a:txBody>
                    <a:bodyPr/>
                    <a:lstStyle/>
                    <a:p>
                      <a:r>
                        <a:rPr lang="es-PA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5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6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usuario_id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expirate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28925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050F288-9EAF-374A-8C60-2ED180EBFDB0}"/>
              </a:ext>
            </a:extLst>
          </p:cNvPr>
          <p:cNvCxnSpPr>
            <a:cxnSpLocks/>
          </p:cNvCxnSpPr>
          <p:nvPr/>
        </p:nvCxnSpPr>
        <p:spPr>
          <a:xfrm flipH="1" flipV="1">
            <a:off x="3812345" y="2461846"/>
            <a:ext cx="2110274" cy="181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8C4C116-7D4F-8E4F-8CFC-5D9FD4389C3E}"/>
              </a:ext>
            </a:extLst>
          </p:cNvPr>
          <p:cNvCxnSpPr/>
          <p:nvPr/>
        </p:nvCxnSpPr>
        <p:spPr>
          <a:xfrm flipH="1">
            <a:off x="8032652" y="2897945"/>
            <a:ext cx="1045820" cy="105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92AD80F-8FAE-1D43-B472-6642314CDC3A}"/>
              </a:ext>
            </a:extLst>
          </p:cNvPr>
          <p:cNvCxnSpPr/>
          <p:nvPr/>
        </p:nvCxnSpPr>
        <p:spPr>
          <a:xfrm flipH="1" flipV="1">
            <a:off x="3819200" y="2461846"/>
            <a:ext cx="5437342" cy="3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1194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7d34d31-5d56-460e-bfda-4b9649b253f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B8FE36746EF942BBBD13D4CF6CBE2F" ma:contentTypeVersion="6" ma:contentTypeDescription="Crear nuevo documento." ma:contentTypeScope="" ma:versionID="342f93a93b812fcaa0cda016545faa0f">
  <xsd:schema xmlns:xsd="http://www.w3.org/2001/XMLSchema" xmlns:xs="http://www.w3.org/2001/XMLSchema" xmlns:p="http://schemas.microsoft.com/office/2006/metadata/properties" xmlns:ns2="17d34d31-5d56-460e-bfda-4b9649b253ff" targetNamespace="http://schemas.microsoft.com/office/2006/metadata/properties" ma:root="true" ma:fieldsID="7b702f67d0dc3d04860842592f6bbf34" ns2:_="">
    <xsd:import namespace="17d34d31-5d56-460e-bfda-4b9649b253f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34d31-5d56-460e-bfda-4b9649b253f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B1BF3B-ED96-40F6-B4DA-BA15ADFB6C3A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7d34d31-5d56-460e-bfda-4b9649b253ff"/>
  </ds:schemaRefs>
</ds:datastoreItem>
</file>

<file path=customXml/itemProps2.xml><?xml version="1.0" encoding="utf-8"?>
<ds:datastoreItem xmlns:ds="http://schemas.openxmlformats.org/officeDocument/2006/customXml" ds:itemID="{99FC7DD6-816A-4A42-9B80-73F57F6A87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38FBE7-8B8D-4CD8-A6FD-4D23FDCCE4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d34d31-5d56-460e-bfda-4b9649b253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398</TotalTime>
  <Words>48</Words>
  <Application>Microsoft Macintosh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Recorte</vt:lpstr>
      <vt:lpstr>Proyecto Final</vt:lpstr>
      <vt:lpstr>Catalogo </vt:lpstr>
      <vt:lpstr>Ofertar</vt:lpstr>
      <vt:lpstr>CRUD Preguntas</vt:lpstr>
      <vt:lpstr>Diagrama de 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#1</dc:title>
  <dc:creator>IAM VEGA</dc:creator>
  <cp:lastModifiedBy>IAM VEGA</cp:lastModifiedBy>
  <cp:revision>5</cp:revision>
  <dcterms:created xsi:type="dcterms:W3CDTF">2020-11-06T20:37:22Z</dcterms:created>
  <dcterms:modified xsi:type="dcterms:W3CDTF">2020-12-18T23:41:05Z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0x010100B3B8FE36746EF942BBBD13D4CF6CBE2F</vt:lpwstr>
  </property>
</Properties>
</file>