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BE9955-5E01-4A26-9163-DD630A85F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PROJEKTNI ZADATAK  RAKOVI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9670159-4324-4D60-8A03-282FB067E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Ivan </a:t>
            </a:r>
            <a:r>
              <a:rPr lang="hr-HR" dirty="0" err="1"/>
              <a:t>Avirović</a:t>
            </a:r>
            <a:r>
              <a:rPr lang="hr-HR" dirty="0"/>
              <a:t>,</a:t>
            </a:r>
            <a:r>
              <a:rPr lang="hr-HR"/>
              <a:t> </a:t>
            </a:r>
            <a:r>
              <a:rPr lang="hr-HR" dirty="0"/>
              <a:t>Antonio Đurić, Mario Marjanović</a:t>
            </a:r>
          </a:p>
        </p:txBody>
      </p:sp>
    </p:spTree>
    <p:extLst>
      <p:ext uri="{BB962C8B-B14F-4D97-AF65-F5344CB8AC3E}">
        <p14:creationId xmlns:p14="http://schemas.microsoft.com/office/powerpoint/2010/main" val="8649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7CAF0A-A12D-485D-BEAA-456F456B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Uvodni opis problema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7F3374D-42B2-4C6A-964E-ED3F5A5B1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Pokušavamo predvidjeti brzinu vjetra pomoću dobivenih atributa</a:t>
            </a:r>
          </a:p>
          <a:p>
            <a:endParaRPr lang="hr-HR" dirty="0"/>
          </a:p>
          <a:p>
            <a:r>
              <a:rPr lang="hr-HR" dirty="0"/>
              <a:t>Podaci su preuzeti s </a:t>
            </a:r>
            <a:r>
              <a:rPr lang="hr-HR" dirty="0" err="1"/>
              <a:t>Kagglea</a:t>
            </a:r>
            <a:r>
              <a:rPr lang="hr-HR" dirty="0"/>
              <a:t> i sastoje se od 6574 dnevnih mjerenja od 1.1.1961. do 31.12.1978. 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koristeći 5 meteoroloških senzora</a:t>
            </a:r>
            <a:endParaRPr lang="hr-HR" dirty="0"/>
          </a:p>
          <a:p>
            <a:endParaRPr lang="hr-HR" dirty="0"/>
          </a:p>
          <a:p>
            <a:r>
              <a:rPr lang="hr-HR" dirty="0"/>
              <a:t>Precizno predviđanje brzine vjetra može nam biti od iznimne ekonomske važnosti te nam može pomoći u sprječavanju vremenskih katastrofa</a:t>
            </a:r>
          </a:p>
        </p:txBody>
      </p:sp>
    </p:spTree>
    <p:extLst>
      <p:ext uri="{BB962C8B-B14F-4D97-AF65-F5344CB8AC3E}">
        <p14:creationId xmlns:p14="http://schemas.microsoft.com/office/powerpoint/2010/main" val="225215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559B31-60DD-42A4-866F-AA1B7001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i hipoteze istraživanja problema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218C571-6481-4E63-8DED-B4C6BB80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 početak zanemariti ćemo činjenicu da se radi o vremenskom nizu, te ćemo pokušat predvidjeti brzinu vjetra koristeći sve značajke osim datuma</a:t>
            </a:r>
          </a:p>
          <a:p>
            <a:endParaRPr lang="hr-HR" dirty="0"/>
          </a:p>
          <a:p>
            <a:r>
              <a:rPr lang="hr-HR" dirty="0"/>
              <a:t>Pretpostavljamo da određeni vremenski uvjeti kao niska minimalna dnevna temperatura zraka ukazivati na veću brzinu vjetra</a:t>
            </a:r>
          </a:p>
          <a:p>
            <a:endParaRPr lang="hr-HR" dirty="0"/>
          </a:p>
          <a:p>
            <a:r>
              <a:rPr lang="hr-HR" dirty="0"/>
              <a:t>Naknadno ćemo u obzir uzimati i datum te ćemo ponovno pokušati predvidjeti brzinu vjetra koristeći sve značajke</a:t>
            </a:r>
          </a:p>
          <a:p>
            <a:endParaRPr lang="hr-HR" dirty="0"/>
          </a:p>
          <a:p>
            <a:r>
              <a:rPr lang="hr-HR" dirty="0"/>
              <a:t>Očekujemo da će novije predikcije biti točnije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9390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DA7D93-021F-4EF2-A764-A8A69DE9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Materijali, metodologija i plan istraživanja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432B717-D687-42A5-86C9-1A3226BA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807750"/>
          </a:xfrm>
        </p:spPr>
        <p:txBody>
          <a:bodyPr>
            <a:normAutofit/>
          </a:bodyPr>
          <a:lstStyle/>
          <a:p>
            <a:r>
              <a:rPr lang="hr-HR" dirty="0"/>
              <a:t>Jer nam nedostaju neki </a:t>
            </a:r>
            <a:r>
              <a:rPr lang="hr-HR" dirty="0" err="1"/>
              <a:t>featuri</a:t>
            </a:r>
            <a:r>
              <a:rPr lang="hr-HR" dirty="0"/>
              <a:t> u podacima, isprobat ćemo razne metode data </a:t>
            </a:r>
            <a:r>
              <a:rPr lang="hr-HR" dirty="0" err="1"/>
              <a:t>imputationa</a:t>
            </a:r>
            <a:endParaRPr lang="hr-HR" dirty="0"/>
          </a:p>
          <a:p>
            <a:r>
              <a:rPr lang="hr-HR" dirty="0"/>
              <a:t>Napraviti ćemo </a:t>
            </a:r>
            <a:r>
              <a:rPr lang="hr-HR" dirty="0" err="1"/>
              <a:t>feature</a:t>
            </a:r>
            <a:r>
              <a:rPr lang="hr-HR" dirty="0"/>
              <a:t> </a:t>
            </a:r>
            <a:r>
              <a:rPr lang="hr-HR" dirty="0" err="1"/>
              <a:t>scaling</a:t>
            </a:r>
            <a:r>
              <a:rPr lang="hr-HR" dirty="0"/>
              <a:t> kako sama razlika u veličinama značajki ne bi utjecala na rezultate modela</a:t>
            </a:r>
          </a:p>
          <a:p>
            <a:r>
              <a:rPr lang="hr-HR" dirty="0"/>
              <a:t>Metode, algoritmi i tehnike koje ćemo koristiti su linearna regresija, SVR, ARIMA, XGBOOST…</a:t>
            </a:r>
          </a:p>
          <a:p>
            <a:r>
              <a:rPr lang="hr-HR" sz="1800" dirty="0">
                <a:effectLst/>
                <a:latin typeface="Trebuchet MS (tijelo)"/>
                <a:ea typeface="Calibri" panose="020F0502020204030204" pitchFamily="34" charset="0"/>
              </a:rPr>
              <a:t>Uspješnost rezultata modela koji ne koristi datume ocijeniti ćemo </a:t>
            </a:r>
            <a:r>
              <a:rPr lang="hr-HR" sz="1800" dirty="0" err="1">
                <a:effectLst/>
                <a:latin typeface="Trebuchet MS (tijelo)"/>
                <a:ea typeface="Calibri" panose="020F0502020204030204" pitchFamily="34" charset="0"/>
              </a:rPr>
              <a:t>train</a:t>
            </a:r>
            <a:r>
              <a:rPr lang="hr-HR" sz="1800" dirty="0">
                <a:effectLst/>
                <a:latin typeface="Trebuchet MS (tijelo)"/>
                <a:ea typeface="Calibri" panose="020F0502020204030204" pitchFamily="34" charset="0"/>
              </a:rPr>
              <a:t> &amp; test metodom ostavljajući trećinu početnog skupa podataka za testiranje te k-strukom unakrsnom </a:t>
            </a:r>
            <a:r>
              <a:rPr lang="hr-HR" dirty="0"/>
              <a:t>validacijom</a:t>
            </a:r>
          </a:p>
          <a:p>
            <a:r>
              <a:rPr lang="hr-HR" dirty="0">
                <a:latin typeface="Trebuchet MS (tijelo)"/>
              </a:rPr>
              <a:t>Kod</a:t>
            </a:r>
            <a:r>
              <a:rPr lang="hr-HR" sz="1800" dirty="0">
                <a:effectLst/>
                <a:latin typeface="Trebuchet MS (tijelo)"/>
                <a:ea typeface="Calibri" panose="020F0502020204030204" pitchFamily="34" charset="0"/>
              </a:rPr>
              <a:t> modela koji koristi datume moramo biti pažljiviji, jer ne želimo model trenirati na podacima iz budućnosti kako oni ne bi utjecali na predikcije</a:t>
            </a:r>
          </a:p>
          <a:p>
            <a:endParaRPr lang="hr-HR" dirty="0">
              <a:latin typeface="Trebuchet MS (tijelo)"/>
            </a:endParaRPr>
          </a:p>
        </p:txBody>
      </p:sp>
    </p:spTree>
    <p:extLst>
      <p:ext uri="{BB962C8B-B14F-4D97-AF65-F5344CB8AC3E}">
        <p14:creationId xmlns:p14="http://schemas.microsoft.com/office/powerpoint/2010/main" val="341520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650EEC-C763-4B3C-8B08-49CABFFA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Očekivani rezultati predloženog projekta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88D4586-C775-410E-AF81-6662C9B1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Očekujemo da će naš model sa što većom točnošću predviđati brzinu vjetra temeljeno na zadanim atributima</a:t>
            </a:r>
          </a:p>
          <a:p>
            <a:endParaRPr lang="hr-HR" dirty="0"/>
          </a:p>
          <a:p>
            <a:r>
              <a:rPr lang="hr-HR" dirty="0"/>
              <a:t>Ujedno očekujemo i da će modeli koji uzimaju datum u obzir biti točniji od onih koji zanemaruju datum</a:t>
            </a:r>
          </a:p>
        </p:txBody>
      </p:sp>
    </p:spTree>
    <p:extLst>
      <p:ext uri="{BB962C8B-B14F-4D97-AF65-F5344CB8AC3E}">
        <p14:creationId xmlns:p14="http://schemas.microsoft.com/office/powerpoint/2010/main" val="86308704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271</Words>
  <Application>Microsoft Office PowerPoint</Application>
  <PresentationFormat>Široki zaslon</PresentationFormat>
  <Paragraphs>26</Paragraphs>
  <Slides>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Trebuchet MS (tijelo)</vt:lpstr>
      <vt:lpstr>Wingdings 3</vt:lpstr>
      <vt:lpstr>Faseta</vt:lpstr>
      <vt:lpstr>PROJEKTNI ZADATAK  RAKOVI</vt:lpstr>
      <vt:lpstr>Uvodni opis problema</vt:lpstr>
      <vt:lpstr>Cilj i hipoteze istraživanja problema</vt:lpstr>
      <vt:lpstr>Materijali, metodologija i plan istraživanja</vt:lpstr>
      <vt:lpstr>Očekivani rezultati predloženog projekta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PROJEKTNI ZADATAK  RAKOVI</dc:title>
  <dc:creator>rioma101@gmail.com</dc:creator>
  <cp:lastModifiedBy>rioma101@gmail.com</cp:lastModifiedBy>
  <cp:revision>6</cp:revision>
  <dcterms:created xsi:type="dcterms:W3CDTF">2022-04-24T18:44:43Z</dcterms:created>
  <dcterms:modified xsi:type="dcterms:W3CDTF">2022-04-26T20:40:54Z</dcterms:modified>
</cp:coreProperties>
</file>