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от </a:t>
            </a:r>
            <a:r>
              <a:rPr lang="ru-RU" dirty="0" smtClean="0"/>
              <a:t>величины </a:t>
            </a:r>
            <a:r>
              <a:rPr lang="ru-RU" dirty="0"/>
              <a:t>входных </a:t>
            </a:r>
            <a:r>
              <a:rPr lang="ru-RU" dirty="0" smtClean="0"/>
              <a:t>данных для функции _</a:t>
            </a:r>
            <a:r>
              <a:rPr lang="en-US" dirty="0" smtClean="0"/>
              <a:t>max()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Линия зависимости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10 чисел</c:v>
                </c:pt>
                <c:pt idx="1">
                  <c:v>20 чисел</c:v>
                </c:pt>
                <c:pt idx="2">
                  <c:v>30 чисел</c:v>
                </c:pt>
                <c:pt idx="3">
                  <c:v>40 чисел</c:v>
                </c:pt>
                <c:pt idx="4">
                  <c:v>50 чисел</c:v>
                </c:pt>
                <c:pt idx="5">
                  <c:v>60 чисел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4.1679691570282379E-7</c:v>
                </c:pt>
                <c:pt idx="1">
                  <c:v>7.7372611797621106E-7</c:v>
                </c:pt>
                <c:pt idx="2">
                  <c:v>1.1011675679723211E-6</c:v>
                </c:pt>
                <c:pt idx="3">
                  <c:v>1.5006993258858627E-6</c:v>
                </c:pt>
                <c:pt idx="4">
                  <c:v>1.7504796314190089E-6</c:v>
                </c:pt>
                <c:pt idx="5">
                  <c:v>2.0668074851499881E-6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A8-432A-9472-D90A10DDE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426352"/>
        <c:axId val="352422744"/>
      </c:lineChart>
      <c:catAx>
        <c:axId val="3524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2744"/>
        <c:crosses val="autoZero"/>
        <c:auto val="1"/>
        <c:lblAlgn val="ctr"/>
        <c:lblOffset val="100"/>
        <c:noMultiLvlLbl val="0"/>
      </c:catAx>
      <c:valAx>
        <c:axId val="35242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от </a:t>
            </a:r>
            <a:r>
              <a:rPr lang="ru-RU" dirty="0" smtClean="0"/>
              <a:t>величины </a:t>
            </a:r>
            <a:r>
              <a:rPr lang="ru-RU" dirty="0"/>
              <a:t>входных </a:t>
            </a:r>
            <a:r>
              <a:rPr lang="ru-RU" dirty="0" smtClean="0"/>
              <a:t>данных для функции _</a:t>
            </a:r>
            <a:r>
              <a:rPr lang="en-US" dirty="0" smtClean="0"/>
              <a:t>min()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Линия зависимости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10 чисел</c:v>
                </c:pt>
                <c:pt idx="1">
                  <c:v>20 чисел</c:v>
                </c:pt>
                <c:pt idx="2">
                  <c:v>30 чисел</c:v>
                </c:pt>
                <c:pt idx="3">
                  <c:v>40 чисел</c:v>
                </c:pt>
                <c:pt idx="4">
                  <c:v>50 чисел</c:v>
                </c:pt>
                <c:pt idx="5">
                  <c:v>60 чисел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3.8874913357536853E-7</c:v>
                </c:pt>
                <c:pt idx="1">
                  <c:v>7.6580233110229588E-7</c:v>
                </c:pt>
                <c:pt idx="2">
                  <c:v>1.1306448859235843E-6</c:v>
                </c:pt>
                <c:pt idx="3">
                  <c:v>1.5190227215418689E-6</c:v>
                </c:pt>
                <c:pt idx="4">
                  <c:v>1.8270713507903911E-6</c:v>
                </c:pt>
                <c:pt idx="5">
                  <c:v>2.1224527913437886E-6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A8-432A-9472-D90A10DDE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426352"/>
        <c:axId val="352422744"/>
      </c:lineChart>
      <c:catAx>
        <c:axId val="3524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2744"/>
        <c:crosses val="autoZero"/>
        <c:auto val="1"/>
        <c:lblAlgn val="ctr"/>
        <c:lblOffset val="100"/>
        <c:noMultiLvlLbl val="0"/>
      </c:catAx>
      <c:valAx>
        <c:axId val="35242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от </a:t>
            </a:r>
            <a:r>
              <a:rPr lang="ru-RU" dirty="0" smtClean="0"/>
              <a:t>величины </a:t>
            </a:r>
            <a:r>
              <a:rPr lang="ru-RU" dirty="0"/>
              <a:t>входных </a:t>
            </a:r>
            <a:r>
              <a:rPr lang="ru-RU" dirty="0" smtClean="0"/>
              <a:t>данных для функции _</a:t>
            </a:r>
            <a:r>
              <a:rPr lang="en-US" dirty="0" err="1" smtClean="0"/>
              <a:t>mult</a:t>
            </a:r>
            <a:r>
              <a:rPr lang="en-US" dirty="0" smtClean="0"/>
              <a:t>()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Линия зависимости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10 чисел</c:v>
                </c:pt>
                <c:pt idx="1">
                  <c:v>20 чисел</c:v>
                </c:pt>
                <c:pt idx="2">
                  <c:v>30 чисел</c:v>
                </c:pt>
                <c:pt idx="3">
                  <c:v>40 чисел</c:v>
                </c:pt>
                <c:pt idx="4">
                  <c:v>50 чисел</c:v>
                </c:pt>
                <c:pt idx="5">
                  <c:v>60 чисел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3.8499460430062071E-7</c:v>
                </c:pt>
                <c:pt idx="1">
                  <c:v>7.5710371488079785E-7</c:v>
                </c:pt>
                <c:pt idx="2">
                  <c:v>1.1178155201978085E-6</c:v>
                </c:pt>
                <c:pt idx="3">
                  <c:v>1.4525952793558612E-6</c:v>
                </c:pt>
                <c:pt idx="4">
                  <c:v>1.8026950290684574E-6</c:v>
                </c:pt>
                <c:pt idx="5">
                  <c:v>2.1404017962251876E-6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A8-432A-9472-D90A10DDE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426352"/>
        <c:axId val="352422744"/>
      </c:lineChart>
      <c:catAx>
        <c:axId val="3524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2744"/>
        <c:crosses val="autoZero"/>
        <c:auto val="1"/>
        <c:lblAlgn val="ctr"/>
        <c:lblOffset val="100"/>
        <c:noMultiLvlLbl val="0"/>
      </c:catAx>
      <c:valAx>
        <c:axId val="35242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от </a:t>
            </a:r>
            <a:r>
              <a:rPr lang="ru-RU" dirty="0" smtClean="0"/>
              <a:t>величины </a:t>
            </a:r>
            <a:r>
              <a:rPr lang="ru-RU" dirty="0"/>
              <a:t>входных </a:t>
            </a:r>
            <a:r>
              <a:rPr lang="ru-RU" dirty="0" smtClean="0"/>
              <a:t>данных для функции _</a:t>
            </a:r>
            <a:r>
              <a:rPr lang="en-US" dirty="0" smtClean="0"/>
              <a:t>sum()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Линия зависимости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10 чисел</c:v>
                </c:pt>
                <c:pt idx="1">
                  <c:v>20 чисел</c:v>
                </c:pt>
                <c:pt idx="2">
                  <c:v>30 чисел</c:v>
                </c:pt>
                <c:pt idx="3">
                  <c:v>40 чисел</c:v>
                </c:pt>
                <c:pt idx="4">
                  <c:v>50 чисел</c:v>
                </c:pt>
                <c:pt idx="5">
                  <c:v>60 чисел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3.7205052297281759E-7</c:v>
                </c:pt>
                <c:pt idx="1">
                  <c:v>7.4238057694848921E-7</c:v>
                </c:pt>
                <c:pt idx="2">
                  <c:v>1.0820871296556799E-6</c:v>
                </c:pt>
                <c:pt idx="3">
                  <c:v>1.4383729125613106E-6</c:v>
                </c:pt>
                <c:pt idx="4">
                  <c:v>1.7664536323586042E-6</c:v>
                </c:pt>
                <c:pt idx="5">
                  <c:v>2.0873558419871626E-6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A8-432A-9472-D90A10DDE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426352"/>
        <c:axId val="352422744"/>
      </c:lineChart>
      <c:catAx>
        <c:axId val="3524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2744"/>
        <c:crosses val="autoZero"/>
        <c:auto val="1"/>
        <c:lblAlgn val="ctr"/>
        <c:lblOffset val="100"/>
        <c:noMultiLvlLbl val="0"/>
      </c:catAx>
      <c:valAx>
        <c:axId val="35242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3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9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5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7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5D37-CB3E-4C63-92EB-A9C4134E8F8F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0414-3315-4EEF-9CF0-D417B07FF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4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2086407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46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4937107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29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40241016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9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9296062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4596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23</cp:revision>
  <dcterms:created xsi:type="dcterms:W3CDTF">2024-05-11T08:46:02Z</dcterms:created>
  <dcterms:modified xsi:type="dcterms:W3CDTF">2024-05-11T09:12:53Z</dcterms:modified>
</cp:coreProperties>
</file>