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d976939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d976939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76939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976939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976939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976939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f1feaf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f1feaf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5f1feaf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5f1feaf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ae9ffb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ae9ffb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ae9ffb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dae9ffb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f1feaf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f1feaf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ae9ffb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ae9ff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97693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d97693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axat/mmis6900_project/blob/main/Project%20Summary%20MIS_6900.pdf" TargetMode="External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6900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- 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276475" y="262219"/>
            <a:ext cx="6822900" cy="14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register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5" y="1993975"/>
            <a:ext cx="4261049" cy="242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75" y="1993976"/>
            <a:ext cx="4535196" cy="2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83100" y="310143"/>
            <a:ext cx="62673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Topbar &amp; side bar</a:t>
            </a:r>
            <a:endParaRPr sz="39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188" y="959450"/>
            <a:ext cx="5739624" cy="40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76500" y="443923"/>
            <a:ext cx="68958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Autocompletion Logic</a:t>
            </a:r>
            <a:endParaRPr sz="41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0" y="1280548"/>
            <a:ext cx="8075309" cy="37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76500" y="443923"/>
            <a:ext cx="68958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collection/ cleaning/ file output/ one algo</a:t>
            </a:r>
            <a:endParaRPr sz="35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25" y="3017344"/>
            <a:ext cx="4414125" cy="198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537" y="1076975"/>
            <a:ext cx="4414109" cy="19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400" y="1801273"/>
            <a:ext cx="4149725" cy="269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8" name="Google Shape;178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7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To all of us!</a:t>
            </a:r>
            <a:endParaRPr b="1" sz="47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MIS 6900</a:t>
            </a:r>
            <a:endParaRPr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members: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Chetan Birthare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Yixin Zhao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Kumar Akshat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75" y="604250"/>
            <a:ext cx="6403425" cy="4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Responsibility: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Yixin Zhao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Frontend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Kumar Akshat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Chetan Birthare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goal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3. Cleaning the stock data in backend and get it ready to use for front-end.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/>
              <a:t>Finish the Landing page, registration and login page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2. Finish the login and registration part in back-end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</a:t>
            </a:r>
            <a:r>
              <a:rPr lang="en"/>
              <a:t>ata API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Fast Update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Re-run of program for any ticker will just get the data not already available, saving time. Fast, efficient and quick results.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Alpha-vantage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Data Extracted as Dictionary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Cleaning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Specific Data selected, rest are removed. Result is stored as .csv file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1750" y="7016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r>
              <a:rPr lang="en"/>
              <a:t> </a:t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Top bar and Search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Top bar should show user account balance and search bar with the autocomplete functionality.</a:t>
            </a:r>
            <a:endParaRPr b="0" sz="1400"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Landing page and </a:t>
            </a:r>
            <a:r>
              <a:rPr lang="en" sz="2100"/>
              <a:t>forms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Clean UI Which only Login, registration button on the top of the landing page.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Finish log in/out logic.</a:t>
            </a:r>
            <a:endParaRPr b="0" sz="1400"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Sidebar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Sidebar should have four button with on market status which is integrated with external api.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60849" y="3229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landing page- high, Size - 2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</a:t>
            </a:r>
            <a:r>
              <a:rPr b="0" lang="en" sz="2000">
                <a:solidFill>
                  <a:srgbClr val="E06666"/>
                </a:solidFill>
              </a:rPr>
              <a:t> the login &amp; register page -high, Size - 4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Cleaning the data for backend -high, Size - 4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Scriping the stock data from 1999 to now including all company in US - High, Size -4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Make back-end can auto update </a:t>
            </a:r>
            <a:r>
              <a:rPr b="0" lang="en" sz="2000">
                <a:solidFill>
                  <a:srgbClr val="E06666"/>
                </a:solidFill>
              </a:rPr>
              <a:t>every</a:t>
            </a:r>
            <a:r>
              <a:rPr b="0" lang="en" sz="2000">
                <a:solidFill>
                  <a:srgbClr val="E06666"/>
                </a:solidFill>
              </a:rPr>
              <a:t> 24h -medium, Size - 3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logic for user login and logout - Medium, Size - 3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</a:t>
            </a:r>
            <a:r>
              <a:rPr b="0" lang="en" sz="2000">
                <a:solidFill>
                  <a:srgbClr val="E06666"/>
                </a:solidFill>
              </a:rPr>
              <a:t>sidebar</a:t>
            </a:r>
            <a:r>
              <a:rPr b="0" lang="en" sz="2000">
                <a:solidFill>
                  <a:srgbClr val="E06666"/>
                </a:solidFill>
              </a:rPr>
              <a:t> for </a:t>
            </a:r>
            <a:r>
              <a:rPr b="0" lang="en" sz="2000">
                <a:solidFill>
                  <a:srgbClr val="E06666"/>
                </a:solidFill>
              </a:rPr>
              <a:t>multiple</a:t>
            </a:r>
            <a:r>
              <a:rPr b="0" lang="en" sz="2000">
                <a:solidFill>
                  <a:srgbClr val="E06666"/>
                </a:solidFill>
              </a:rPr>
              <a:t> page: Priority - Medium, Size - 3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top bar for </a:t>
            </a:r>
            <a:r>
              <a:rPr b="0" lang="en" sz="2000">
                <a:solidFill>
                  <a:srgbClr val="E06666"/>
                </a:solidFill>
              </a:rPr>
              <a:t>multiple</a:t>
            </a:r>
            <a:r>
              <a:rPr b="0" lang="en" sz="2000">
                <a:solidFill>
                  <a:srgbClr val="E06666"/>
                </a:solidFill>
              </a:rPr>
              <a:t> page: Priority - Medium, Size - 3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Setup the logic for search bar </a:t>
            </a:r>
            <a:r>
              <a:rPr b="0" lang="en" sz="2000">
                <a:solidFill>
                  <a:srgbClr val="E06666"/>
                </a:solidFill>
              </a:rPr>
              <a:t>autocomplete</a:t>
            </a:r>
            <a:r>
              <a:rPr b="0" lang="en" sz="2000">
                <a:solidFill>
                  <a:srgbClr val="E06666"/>
                </a:solidFill>
              </a:rPr>
              <a:t>- Low, Size - 4 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Log out the data into a json file - Low, Size -3</a:t>
            </a:r>
            <a:endParaRPr b="0" sz="31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60849" y="4569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Criteria</a:t>
            </a:r>
            <a:r>
              <a:rPr lang="en"/>
              <a:t>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Clean layout in landing page 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Given a user when user fill out the login or register form, then user information should be handled by backend and stored in database.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Make all the stock data should sorted by time and company name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When user is typing in search bar the autocompletion algo should run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Proper Data json output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Accurate data storage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Back-end auto update</a:t>
            </a:r>
            <a:endParaRPr b="0" sz="27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4099" y="118794"/>
            <a:ext cx="8635800" cy="12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- Landing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26" y="1173375"/>
            <a:ext cx="5445349" cy="37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