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utoF1cr1kI+2nKAMWwcxGjrt/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7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2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2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2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axat/mmis6900_project/blob/main/Project%20Summary%20MIS_6900.pdf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Project MIS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6900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Sprint - </a:t>
            </a:r>
            <a:r>
              <a:rPr lang="en" sz="2400"/>
              <a:t>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276475" y="262219"/>
            <a:ext cx="6822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Login &amp; register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5" y="1993975"/>
            <a:ext cx="4261049" cy="242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9075" y="1993976"/>
            <a:ext cx="4535196" cy="24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283100" y="310143"/>
            <a:ext cx="6267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/>
              <a:t>Topbar &amp; side bar</a:t>
            </a:r>
            <a:endParaRPr sz="3900"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188" y="959450"/>
            <a:ext cx="5739624" cy="40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276500" y="443923"/>
            <a:ext cx="6895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100"/>
              <a:t>Autocompletion Logic</a:t>
            </a:r>
            <a:endParaRPr sz="4100"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0" y="1280548"/>
            <a:ext cx="8075309" cy="370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276500" y="443923"/>
            <a:ext cx="6895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500"/>
              <a:t>Data collection/ cleaning/ file output/ one algo</a:t>
            </a:r>
            <a:endParaRPr sz="3500"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4525" y="3017344"/>
            <a:ext cx="4414125" cy="198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4537" y="1076975"/>
            <a:ext cx="4414109" cy="19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00" y="1801273"/>
            <a:ext cx="4149725" cy="269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8" name="Google Shape;178;p15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15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47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To all of us</a:t>
            </a:r>
            <a:r>
              <a:rPr b="1" lang="en" sz="47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47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MIS 6900</a:t>
            </a:r>
            <a:endParaRPr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Team</a:t>
            </a:r>
            <a:endParaRPr sz="2400"/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 members: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Chetan Birthare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Yixin Zhao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Kumar Akshat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0575" y="604250"/>
            <a:ext cx="6403425" cy="4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Members Responsibility: </a:t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Yixin Zhao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Frontend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0" name="Google Shape;90;p3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Kumar Akshat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800"/>
              <a:buNone/>
            </a:pPr>
            <a:r>
              <a:rPr b="0" lang="en" sz="1400"/>
              <a:t>Backend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t/>
            </a:r>
            <a:endParaRPr b="0" sz="1400"/>
          </a:p>
        </p:txBody>
      </p:sp>
      <p:sp>
        <p:nvSpPr>
          <p:cNvPr id="91" name="Google Shape;91;p3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Chetan Birthare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800"/>
              <a:buNone/>
            </a:pPr>
            <a:r>
              <a:rPr b="0" lang="en" sz="1400"/>
              <a:t>Backend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t/>
            </a:r>
            <a:endParaRPr b="0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Sprin</a:t>
            </a:r>
            <a:r>
              <a:rPr lang="en"/>
              <a:t>g</a:t>
            </a:r>
            <a:r>
              <a:rPr lang="en"/>
              <a:t> goal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3. </a:t>
            </a:r>
            <a:r>
              <a:rPr lang="en" sz="2100"/>
              <a:t>Cleaning the stock data in backend and get it ready to use for front-end.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1" name="Google Shape;101;p4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/>
              <a:t>Finish the Landing page, registration and login page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2" name="Google Shape;102;p4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2. </a:t>
            </a:r>
            <a:r>
              <a:rPr lang="en" sz="2100"/>
              <a:t>Finish the login and registration part in back-end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Back-end</a:t>
            </a:r>
            <a:r>
              <a:rPr lang="en"/>
              <a:t> data API </a:t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Fast Update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Re-run of program for any ticker will just get the data not already available, saving time. Fast, efficient and quick results.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Alpha-vantage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Data Extracted as Dictionary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Data Cleaning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Specific Data selected, rest are removed. Result is stored as .csv file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261750" y="7016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Front end </a:t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 Top bar and Search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Top bar should show user account balance and search bar with the autocomplete functionality.</a:t>
            </a:r>
            <a:endParaRPr b="0" sz="1400"/>
          </a:p>
        </p:txBody>
      </p:sp>
      <p:sp>
        <p:nvSpPr>
          <p:cNvPr id="123" name="Google Shape;123;p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Landing page and forms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800"/>
              <a:buNone/>
            </a:pPr>
            <a:r>
              <a:rPr b="0" lang="en" sz="1400"/>
              <a:t>Clean UI Which only Login, registration button on the top of the landing page.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Finish log in/out logic.</a:t>
            </a:r>
            <a:endParaRPr b="0" sz="1400"/>
          </a:p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Sidebar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r>
              <a:rPr b="0" lang="en" sz="1400"/>
              <a:t>Sidebar should have four button with on market status which is integrated with external api.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260849" y="3229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Product Backlog:</a:t>
            </a:r>
            <a:endParaRPr b="0" sz="1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landing page- high, Size - 2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login &amp; register page -high, Size - 4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Cleaning the data for backend -high, Size - 4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Scriping the stock data from 1999 to now including all company in US - High, Size -4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Make back-end can auto update every 24h -medium, Size - 3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logic for user login and logout - Medium, Size - 3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sidebar for multiple page: Priority - Medium, Size - 3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top bar for multiple page: Priority - Medium, Size - 3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logic for search bar autocomplete- Low, Size - 4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Log out the data into a json file - Low, Size -3</a:t>
            </a:r>
            <a:endParaRPr b="0" sz="31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260849" y="4569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Accepted Criteria:</a:t>
            </a:r>
            <a:endParaRPr b="0" sz="1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Clean layout in landing page 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Given a user when user fill out the login or register form, then user information should be handled by backend and stored in database.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Make all the stock data should sorted by time and company name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When user is typing in search bar the autocompletion algo should run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Proper Data json output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Accurate data storage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Back-end auto update</a:t>
            </a:r>
            <a:endParaRPr b="0" sz="27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254099" y="118794"/>
            <a:ext cx="86358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Project progress - Landing 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326" y="1173375"/>
            <a:ext cx="5445349" cy="37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