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91D87C-E626-4934-A171-0EBED07EF877}">
  <a:tblStyle styleId="{4391D87C-E626-4934-A171-0EBED07EF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ae9ffb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ae9ffb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dae9ffb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dae9ffb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d97693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d97693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d976939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d976939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d976939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d976939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976939b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d976939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dae9ffb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dae9ffb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ae9ffb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dae9ffb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github.com/iaxat/mmis6900_project/blob/main/Project%20Summary%20MIS_6900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axat/mmis6900_project/blob/main/Project%20Summary%20MIS_6900.pdf" TargetMode="External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6900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Sprint - I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Responsibility:</a:t>
            </a:r>
            <a:r>
              <a:rPr lang="en"/>
              <a:t> 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Yixin Zhao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Frontend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Kumar Akshat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Backend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Chetan Birthare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Backend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It’s no surprise Marcos uses Google Translate in his shop regularly.</a:t>
            </a:r>
            <a:endParaRPr b="0" sz="2300"/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rPr lang="en"/>
              <a:t>There are </a:t>
            </a:r>
            <a:r>
              <a:rPr lang="en">
                <a:solidFill>
                  <a:schemeClr val="accent5"/>
                </a:solidFill>
              </a:rPr>
              <a:t>23 officially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recognized languages</a:t>
            </a:r>
            <a:r>
              <a:rPr lang="en"/>
              <a:t> in the EU.</a:t>
            </a:r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76" name="Google Shape;17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77" name="Google Shape;177;p23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Don’t let data stand alone. Always relate it back to a story you’ve already told, in this case, Marco’s shop.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Backlog:</a:t>
            </a:r>
            <a:endParaRPr b="0" sz="1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Setting up requests and router setup: Priority - High, Size - 6 days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MVC Setup well arranged and clear: Priority - High, Size - 5 days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Website frontend representation: Priority - Medium, Size - 5 days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Correct Information representation: Priority - Low, Size - 4 days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Each run updates the graph and data files: Priority - Low, Size - 3 days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All algorithm implementation: Priority - Low, Size - 3 days</a:t>
            </a:r>
            <a:endParaRPr b="0" sz="2000">
              <a:solidFill>
                <a:srgbClr val="E06666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Char char="-"/>
            </a:pPr>
            <a:r>
              <a:rPr b="0" lang="en" sz="2000">
                <a:solidFill>
                  <a:srgbClr val="E06666"/>
                </a:solidFill>
              </a:rPr>
              <a:t>Data handling: Priority - Low, Size - 3 days</a:t>
            </a:r>
            <a:endParaRPr b="0" sz="3100">
              <a:solidFill>
                <a:srgbClr val="E06666"/>
              </a:solidFill>
            </a:endParaRPr>
          </a:p>
        </p:txBody>
      </p:sp>
      <p:grpSp>
        <p:nvGrpSpPr>
          <p:cNvPr id="184" name="Google Shape;184;p24"/>
          <p:cNvGrpSpPr/>
          <p:nvPr/>
        </p:nvGrpSpPr>
        <p:grpSpPr>
          <a:xfrm>
            <a:off x="7625443" y="3456284"/>
            <a:ext cx="1368595" cy="1544572"/>
            <a:chOff x="6803275" y="395363"/>
            <a:chExt cx="2212050" cy="2537076"/>
          </a:xfrm>
        </p:grpSpPr>
        <p:pic>
          <p:nvPicPr>
            <p:cNvPr id="185" name="Google Shape;18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86" name="Google Shape;186;p2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This is regarding all of the features.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Accepted Criteria</a:t>
            </a:r>
            <a:r>
              <a:rPr lang="en"/>
              <a:t>:</a:t>
            </a:r>
            <a:endParaRPr b="0" sz="1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Clear MVC structure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Algorithm 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After first fetch, program should only update the latest data and not overwrite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Accurate output and implementation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Proper Data json output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Accurate data storage</a:t>
            </a:r>
            <a:endParaRPr b="0" sz="2000">
              <a:solidFill>
                <a:srgbClr val="BF9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Georgia"/>
              <a:buChar char="-"/>
            </a:pPr>
            <a:r>
              <a:rPr b="0" lang="en" sz="2000">
                <a:solidFill>
                  <a:srgbClr val="BF9000"/>
                </a:solidFill>
                <a:latin typeface="Georgia"/>
                <a:ea typeface="Georgia"/>
                <a:cs typeface="Georgia"/>
                <a:sym typeface="Georgia"/>
              </a:rPr>
              <a:t>Accurate web front-end representation</a:t>
            </a:r>
            <a:endParaRPr b="0" sz="27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254099" y="118794"/>
            <a:ext cx="8635800" cy="12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326" y="1173375"/>
            <a:ext cx="5445349" cy="37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276475" y="262219"/>
            <a:ext cx="6822900" cy="14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/>
              <a:t>management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5" y="1993975"/>
            <a:ext cx="4261049" cy="242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075" y="1993976"/>
            <a:ext cx="4535196" cy="24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283100" y="712142"/>
            <a:ext cx="62673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7843"/>
            <a:ext cx="4292311" cy="334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711" y="1647843"/>
            <a:ext cx="4374483" cy="334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276500" y="526873"/>
            <a:ext cx="6895800" cy="6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Ticker </a:t>
            </a:r>
            <a:r>
              <a:rPr lang="en"/>
              <a:t>symbol</a:t>
            </a:r>
            <a:r>
              <a:rPr lang="en"/>
              <a:t> </a:t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950" y="1217475"/>
            <a:ext cx="4579192" cy="376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24" name="Google Shape;224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30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To all of us!</a:t>
            </a:r>
            <a:endParaRPr b="1" sz="47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MIS 6900</a:t>
            </a:r>
            <a:endParaRPr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Team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Project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What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When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How Much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Team Responsibilities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Product Backlog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User Stories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Priority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 Size Estimate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Acceptance Criteria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Team</a:t>
            </a:r>
            <a:endParaRPr sz="2400"/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Team members: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Chetan Birthare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Yixin Zhao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Kumar Akshat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575" y="604250"/>
            <a:ext cx="6403425" cy="42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Parts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Visualize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Provide users with advice, with updated data each day by Reactjs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Stock Market Data API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Use alpha-vantage combined with the power of Nodejs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3 real world algorithmic analysis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Using algorithms used by traders to analyze data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Market: Data API 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Fast Update</a:t>
            </a:r>
            <a:r>
              <a:rPr lang="en" sz="2100"/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Re-run of program for any ticker will just get the data not already available, saving time. Fast, efficient and quick results.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Alpha-vantage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Data Extracted as Dictionary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Cleaning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Specific Data selected, rest are removed. Result is stored as .csv file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Stock Data: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{4391D87C-E626-4934-A171-0EBED07EF877}</a:tableStyleId>
              </a:tblPr>
              <a:tblGrid>
                <a:gridCol w="382850"/>
                <a:gridCol w="703950"/>
                <a:gridCol w="543400"/>
                <a:gridCol w="543400"/>
                <a:gridCol w="543400"/>
                <a:gridCol w="543400"/>
                <a:gridCol w="543400"/>
                <a:gridCol w="658650"/>
                <a:gridCol w="382850"/>
                <a:gridCol w="543400"/>
                <a:gridCol w="543400"/>
                <a:gridCol w="543400"/>
                <a:gridCol w="543400"/>
                <a:gridCol w="543400"/>
                <a:gridCol w="543400"/>
                <a:gridCol w="543400"/>
              </a:tblGrid>
              <a:tr h="7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1999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2015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2021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17" name="Google Shape;117;p18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8" name="Google Shape;118;p18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1999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Flexibility in date selection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November</a:t>
            </a:r>
            <a:r>
              <a:rPr lang="en" sz="1800">
                <a:solidFill>
                  <a:schemeClr val="dk1"/>
                </a:solidFill>
              </a:rPr>
              <a:t> 2014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Company Search at a click</a:t>
            </a:r>
            <a:endParaRPr sz="1400"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January</a:t>
            </a:r>
            <a:r>
              <a:rPr lang="en" sz="1800">
                <a:solidFill>
                  <a:schemeClr val="dk1"/>
                </a:solidFill>
              </a:rPr>
              <a:t> 2021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Latest </a:t>
            </a:r>
            <a:r>
              <a:rPr lang="en" sz="1400"/>
              <a:t>up to</a:t>
            </a:r>
            <a:r>
              <a:rPr lang="en" sz="1400"/>
              <a:t> date data</a:t>
            </a:r>
            <a:endParaRPr sz="1400"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November 2020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Extensive data </a:t>
            </a:r>
            <a:r>
              <a:rPr lang="en" sz="1400"/>
              <a:t>availability</a:t>
            </a:r>
            <a:endParaRPr sz="1400"/>
          </a:p>
        </p:txBody>
      </p:sp>
      <p:cxnSp>
        <p:nvCxnSpPr>
          <p:cNvPr id="126" name="Google Shape;126;p18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8"/>
          <p:cNvCxnSpPr/>
          <p:nvPr/>
        </p:nvCxnSpPr>
        <p:spPr>
          <a:xfrm rot="10800000">
            <a:off x="49813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265500" y="754200"/>
            <a:ext cx="4045200" cy="3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2"/>
                </a:solidFill>
              </a:rPr>
              <a:t>Which Companies can be searched?</a:t>
            </a:r>
            <a:endParaRPr b="0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All of the companies listed in USA.</a:t>
            </a:r>
            <a:endParaRPr sz="3900">
              <a:solidFill>
                <a:schemeClr val="lt2"/>
              </a:solidFill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6259750" y="476100"/>
            <a:ext cx="2480925" cy="2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 amt="42000"/>
          </a:blip>
          <a:stretch>
            <a:fillRect/>
          </a:stretch>
        </p:blipFill>
        <p:spPr>
          <a:xfrm>
            <a:off x="4651375" y="1297750"/>
            <a:ext cx="3031200" cy="303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37" name="Google Shape;13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8" name="Google Shape;138;p19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Foreign Companies listed in USA can also be searched through this web application.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Algorithms</a:t>
            </a:r>
            <a:r>
              <a:rPr lang="en"/>
              <a:t>: Power of </a:t>
            </a:r>
            <a:r>
              <a:rPr lang="en">
                <a:solidFill>
                  <a:srgbClr val="980000"/>
                </a:solidFill>
              </a:rPr>
              <a:t>3</a:t>
            </a:r>
            <a:r>
              <a:rPr lang="en"/>
              <a:t> 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Bollinger Bands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Mean Reversion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Simple Moving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6" name="Google Shape;156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Sprint 1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1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Things to be done in Sprint 1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b="1" lang="en" sz="140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The frontend design, plus the api request setup.</a:t>
            </a:r>
            <a:endParaRPr sz="1200">
              <a:solidFill>
                <a:srgbClr val="CC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When: Sprint 1 part</a:t>
            </a:r>
            <a:endParaRPr b="1" sz="14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C78D8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rPr>
              <a:t>How Much: Front end design plus routing setup</a:t>
            </a:r>
            <a:endParaRPr sz="1400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