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woFbEdMFFdVMVisAi+cAPmmuQ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7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2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4A86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Project MIS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6900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Sprint - III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Spring goal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3. Cleaning the stock data in backend and get it ready to use for front-end.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/>
              <a:t>Finish the Landing page, registration and login page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2. Finish the login and registration part in back-end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Back-end data API </a:t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Fast Update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4434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Data Extract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Data Cleaning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5"/>
          <p:cNvPicPr preferRelativeResize="0"/>
          <p:nvPr/>
        </p:nvPicPr>
        <p:blipFill rotWithShape="1">
          <a:blip r:embed="rId4">
            <a:alphaModFix/>
          </a:blip>
          <a:srcRect b="10011" l="9243" r="2117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4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I am groot!</a:t>
            </a:r>
            <a:endParaRPr b="1" sz="47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MIS 6900</a:t>
            </a:r>
            <a:endParaRPr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