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2F2539-58A4-4F12-955A-DB23E354B9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6E1B9D-E66F-4205-9C54-221427643F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4/8/2023 1:16:03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15F6E1C0-5E2F-4180-B77B-597216B02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2023-04-08T07:46:03Z</dcterms:created>
  <dcterms:modified xsi:type="dcterms:W3CDTF">2023-04-08T07:46:03Z</dcterms:modified>
</cp:coreProperties>
</file>