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3lrdDID3i7s?t=3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7EE4-B20E-4DE7-B45F-BA60E70628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err="1"/>
              <a:t>Youtube</a:t>
            </a:r>
            <a:r>
              <a:rPr lang="en-IE" dirty="0"/>
              <a:t> videos - 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3869B-49CD-4073-8E01-4CF5794C82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Starting and Ending Videos</a:t>
            </a:r>
          </a:p>
        </p:txBody>
      </p:sp>
    </p:spTree>
    <p:extLst>
      <p:ext uri="{BB962C8B-B14F-4D97-AF65-F5344CB8AC3E}">
        <p14:creationId xmlns:p14="http://schemas.microsoft.com/office/powerpoint/2010/main" val="26837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972" y="2722419"/>
            <a:ext cx="8534400" cy="3615267"/>
          </a:xfrm>
        </p:spPr>
        <p:txBody>
          <a:bodyPr>
            <a:normAutofit fontScale="92500" lnSpcReduction="20000"/>
          </a:bodyPr>
          <a:lstStyle/>
          <a:p>
            <a:r>
              <a:rPr lang="en-IE" dirty="0" smtClean="0"/>
              <a:t>When you right click on a </a:t>
            </a:r>
            <a:r>
              <a:rPr lang="en-IE" dirty="0" err="1" smtClean="0"/>
              <a:t>youtube</a:t>
            </a:r>
            <a:r>
              <a:rPr lang="en-IE" dirty="0" smtClean="0"/>
              <a:t> video it will give the option to ‘Copy Video URL at current time.</a:t>
            </a:r>
          </a:p>
          <a:p>
            <a:r>
              <a:rPr lang="en-IE" dirty="0" smtClean="0"/>
              <a:t>Opening your HTML to paste in the value provides the following:</a:t>
            </a:r>
          </a:p>
          <a:p>
            <a:r>
              <a:rPr lang="en-IE" dirty="0">
                <a:hlinkClick r:id="rId2"/>
              </a:rPr>
              <a:t>https://</a:t>
            </a:r>
            <a:r>
              <a:rPr lang="en-IE" dirty="0" smtClean="0">
                <a:hlinkClick r:id="rId2"/>
              </a:rPr>
              <a:t>youtu.be/3lrdDID3i7s?t=32</a:t>
            </a:r>
            <a:endParaRPr lang="en-IE" dirty="0" smtClean="0"/>
          </a:p>
          <a:p>
            <a:r>
              <a:rPr lang="en-IE" dirty="0" smtClean="0"/>
              <a:t>To embed this link you would create a div with an iframe as follows:</a:t>
            </a:r>
          </a:p>
          <a:p>
            <a:r>
              <a:rPr lang="en-IE" dirty="0"/>
              <a:t>&lt;div style="text-align: </a:t>
            </a:r>
            <a:r>
              <a:rPr lang="en-IE" dirty="0" err="1"/>
              <a:t>center</a:t>
            </a:r>
            <a:r>
              <a:rPr lang="en-IE" dirty="0"/>
              <a:t>"&gt;</a:t>
            </a:r>
          </a:p>
          <a:p>
            <a:r>
              <a:rPr lang="en-IE" dirty="0"/>
              <a:t>            &lt;iframe style="</a:t>
            </a:r>
            <a:r>
              <a:rPr lang="en-IE" dirty="0" err="1"/>
              <a:t>center</a:t>
            </a:r>
            <a:r>
              <a:rPr lang="en-IE" dirty="0"/>
              <a:t>" width="420" height="345" </a:t>
            </a:r>
            <a:r>
              <a:rPr lang="en-IE" dirty="0" smtClean="0"/>
              <a:t>				</a:t>
            </a:r>
            <a:r>
              <a:rPr lang="en-IE" dirty="0" err="1" smtClean="0"/>
              <a:t>src</a:t>
            </a:r>
            <a:r>
              <a:rPr lang="en-IE" dirty="0"/>
              <a:t>="https://www.youtube.com/embed/3lrdDID3i7s?s19"&gt;</a:t>
            </a:r>
          </a:p>
          <a:p>
            <a:r>
              <a:rPr lang="en-IE" dirty="0"/>
              <a:t>            &lt;/iframe&gt;</a:t>
            </a:r>
          </a:p>
          <a:p>
            <a:r>
              <a:rPr lang="en-IE" dirty="0"/>
              <a:t>			&lt;/div&gt;</a:t>
            </a:r>
            <a:endParaRPr lang="en-IE" dirty="0" smtClean="0"/>
          </a:p>
          <a:p>
            <a:endParaRPr lang="en-IE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25528" y="596976"/>
            <a:ext cx="8534400" cy="1507067"/>
          </a:xfrm>
        </p:spPr>
        <p:txBody>
          <a:bodyPr/>
          <a:lstStyle/>
          <a:p>
            <a:r>
              <a:rPr lang="en-IE" dirty="0" err="1"/>
              <a:t>Youtube</a:t>
            </a:r>
            <a:r>
              <a:rPr lang="en-IE" dirty="0"/>
              <a:t> videos - html</a:t>
            </a:r>
          </a:p>
        </p:txBody>
      </p:sp>
    </p:spTree>
    <p:extLst>
      <p:ext uri="{BB962C8B-B14F-4D97-AF65-F5344CB8AC3E}">
        <p14:creationId xmlns:p14="http://schemas.microsoft.com/office/powerpoint/2010/main" val="113881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343" y="2830483"/>
            <a:ext cx="8534400" cy="3615267"/>
          </a:xfrm>
        </p:spPr>
        <p:txBody>
          <a:bodyPr/>
          <a:lstStyle/>
          <a:p>
            <a:r>
              <a:rPr lang="en-IE" dirty="0"/>
              <a:t>However this will not start the video at the requested time.</a:t>
            </a:r>
          </a:p>
          <a:p>
            <a:r>
              <a:rPr lang="en-IE" dirty="0"/>
              <a:t>For this to happen you will need to add “</a:t>
            </a:r>
            <a:r>
              <a:rPr lang="en-IE" b="1" dirty="0">
                <a:solidFill>
                  <a:srgbClr val="FF0000"/>
                </a:solidFill>
              </a:rPr>
              <a:t>start=” </a:t>
            </a:r>
            <a:r>
              <a:rPr lang="en-IE" dirty="0"/>
              <a:t>to the iframe as follows:</a:t>
            </a:r>
          </a:p>
          <a:p>
            <a:r>
              <a:rPr lang="en-IE" dirty="0"/>
              <a:t>&lt;/div&gt;</a:t>
            </a:r>
          </a:p>
          <a:p>
            <a:r>
              <a:rPr lang="en-IE" dirty="0"/>
              <a:t>&lt;iframe style="</a:t>
            </a:r>
            <a:r>
              <a:rPr lang="en-IE" dirty="0" err="1"/>
              <a:t>center</a:t>
            </a:r>
            <a:r>
              <a:rPr lang="en-IE" dirty="0"/>
              <a:t>" width="420" height="345" </a:t>
            </a:r>
            <a:r>
              <a:rPr lang="en-IE" dirty="0" err="1"/>
              <a:t>src</a:t>
            </a:r>
            <a:r>
              <a:rPr lang="en-IE" dirty="0"/>
              <a:t>="https://www.youtube.com/embed/3lrdDID3i7s?</a:t>
            </a:r>
            <a:r>
              <a:rPr lang="en-IE" b="1" dirty="0">
                <a:solidFill>
                  <a:srgbClr val="FF0000"/>
                </a:solidFill>
              </a:rPr>
              <a:t>start=</a:t>
            </a:r>
            <a:r>
              <a:rPr lang="en-IE" dirty="0"/>
              <a:t>19"&gt;</a:t>
            </a:r>
          </a:p>
          <a:p>
            <a:r>
              <a:rPr lang="en-IE" dirty="0"/>
              <a:t>            &lt;/iframe&gt;</a:t>
            </a:r>
          </a:p>
          <a:p>
            <a:r>
              <a:rPr lang="en-IE" dirty="0"/>
              <a:t>			&lt;/div&gt;</a:t>
            </a:r>
          </a:p>
          <a:p>
            <a:endParaRPr lang="en-IE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5528" y="596976"/>
            <a:ext cx="8534400" cy="1507067"/>
          </a:xfrm>
        </p:spPr>
        <p:txBody>
          <a:bodyPr/>
          <a:lstStyle/>
          <a:p>
            <a:r>
              <a:rPr lang="en-IE" dirty="0" smtClean="0"/>
              <a:t>How to start a </a:t>
            </a:r>
            <a:r>
              <a:rPr lang="en-IE" dirty="0" err="1" smtClean="0"/>
              <a:t>youtube</a:t>
            </a:r>
            <a:r>
              <a:rPr lang="en-IE" dirty="0" smtClean="0"/>
              <a:t> video at a fixed time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33197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343" y="2830483"/>
            <a:ext cx="8534400" cy="3615267"/>
          </a:xfrm>
        </p:spPr>
        <p:txBody>
          <a:bodyPr/>
          <a:lstStyle/>
          <a:p>
            <a:r>
              <a:rPr lang="en-IE" dirty="0"/>
              <a:t>However this will not start the video at the requested time.</a:t>
            </a:r>
          </a:p>
          <a:p>
            <a:r>
              <a:rPr lang="en-IE" dirty="0"/>
              <a:t>For this to happen you will need to add </a:t>
            </a:r>
            <a:r>
              <a:rPr lang="en-IE" dirty="0" smtClean="0"/>
              <a:t>“</a:t>
            </a:r>
            <a:r>
              <a:rPr lang="en-IE" b="1" dirty="0" smtClean="0">
                <a:solidFill>
                  <a:srgbClr val="FF0000"/>
                </a:solidFill>
              </a:rPr>
              <a:t>end=” </a:t>
            </a:r>
            <a:r>
              <a:rPr lang="en-IE" dirty="0"/>
              <a:t>to the iframe as follows:</a:t>
            </a:r>
          </a:p>
          <a:p>
            <a:r>
              <a:rPr lang="en-IE" dirty="0"/>
              <a:t>&lt;/div&gt;</a:t>
            </a:r>
          </a:p>
          <a:p>
            <a:r>
              <a:rPr lang="en-IE" dirty="0"/>
              <a:t>&lt;iframe style="</a:t>
            </a:r>
            <a:r>
              <a:rPr lang="en-IE" dirty="0" err="1"/>
              <a:t>center</a:t>
            </a:r>
            <a:r>
              <a:rPr lang="en-IE" dirty="0"/>
              <a:t>" width="420" height="345" </a:t>
            </a:r>
            <a:r>
              <a:rPr lang="en-IE" dirty="0" err="1"/>
              <a:t>src</a:t>
            </a:r>
            <a:r>
              <a:rPr lang="en-IE" dirty="0"/>
              <a:t>="https://</a:t>
            </a:r>
            <a:r>
              <a:rPr lang="en-IE" dirty="0" smtClean="0"/>
              <a:t>www.youtube.com/embed/3lrdDID3i7s?</a:t>
            </a:r>
            <a:r>
              <a:rPr lang="en-IE" b="1" dirty="0" smtClean="0">
                <a:solidFill>
                  <a:srgbClr val="FF0000"/>
                </a:solidFill>
              </a:rPr>
              <a:t>end=</a:t>
            </a:r>
            <a:r>
              <a:rPr lang="en-IE" dirty="0" smtClean="0"/>
              <a:t>19</a:t>
            </a:r>
            <a:r>
              <a:rPr lang="en-IE" dirty="0"/>
              <a:t>"&gt;</a:t>
            </a:r>
          </a:p>
          <a:p>
            <a:r>
              <a:rPr lang="en-IE" dirty="0"/>
              <a:t>            &lt;/iframe&gt;</a:t>
            </a:r>
          </a:p>
          <a:p>
            <a:r>
              <a:rPr lang="en-IE" dirty="0"/>
              <a:t>			&lt;/div&gt;</a:t>
            </a:r>
          </a:p>
          <a:p>
            <a:endParaRPr lang="en-IE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5528" y="596976"/>
            <a:ext cx="8534400" cy="1507067"/>
          </a:xfrm>
        </p:spPr>
        <p:txBody>
          <a:bodyPr/>
          <a:lstStyle/>
          <a:p>
            <a:r>
              <a:rPr lang="en-IE" dirty="0" smtClean="0"/>
              <a:t>How to end a </a:t>
            </a:r>
            <a:r>
              <a:rPr lang="en-IE" dirty="0" err="1" smtClean="0"/>
              <a:t>youtube</a:t>
            </a:r>
            <a:r>
              <a:rPr lang="en-IE" dirty="0" smtClean="0"/>
              <a:t> video at a fixed time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9585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343" y="2830483"/>
            <a:ext cx="8534400" cy="3615267"/>
          </a:xfrm>
        </p:spPr>
        <p:txBody>
          <a:bodyPr>
            <a:normAutofit/>
          </a:bodyPr>
          <a:lstStyle/>
          <a:p>
            <a:r>
              <a:rPr lang="en-IE" dirty="0"/>
              <a:t>However this will not start the video at the requested time.</a:t>
            </a:r>
          </a:p>
          <a:p>
            <a:r>
              <a:rPr lang="en-IE" dirty="0"/>
              <a:t>For this to happen you will need to add </a:t>
            </a:r>
            <a:r>
              <a:rPr lang="en-IE" dirty="0" smtClean="0"/>
              <a:t>“</a:t>
            </a:r>
            <a:r>
              <a:rPr lang="en-IE" b="1" dirty="0" smtClean="0">
                <a:solidFill>
                  <a:srgbClr val="FF0000"/>
                </a:solidFill>
              </a:rPr>
              <a:t>start=</a:t>
            </a:r>
            <a:r>
              <a:rPr lang="en-IE" dirty="0" smtClean="0"/>
              <a:t>“ &amp;“</a:t>
            </a:r>
            <a:r>
              <a:rPr lang="en-IE" b="1" dirty="0" smtClean="0">
                <a:solidFill>
                  <a:srgbClr val="FF0000"/>
                </a:solidFill>
              </a:rPr>
              <a:t>end=” </a:t>
            </a:r>
            <a:r>
              <a:rPr lang="en-IE" dirty="0"/>
              <a:t>to the iframe as follows:</a:t>
            </a:r>
          </a:p>
          <a:p>
            <a:r>
              <a:rPr lang="en-IE" dirty="0" smtClean="0"/>
              <a:t>&lt;div</a:t>
            </a:r>
            <a:r>
              <a:rPr lang="en-IE" dirty="0"/>
              <a:t>&gt;</a:t>
            </a:r>
          </a:p>
          <a:p>
            <a:r>
              <a:rPr lang="en-IE" dirty="0" smtClean="0"/>
              <a:t>&lt;</a:t>
            </a:r>
            <a:r>
              <a:rPr lang="en-IE" dirty="0"/>
              <a:t>iframe style="</a:t>
            </a:r>
            <a:r>
              <a:rPr lang="en-IE" dirty="0" err="1"/>
              <a:t>center</a:t>
            </a:r>
            <a:r>
              <a:rPr lang="en-IE" dirty="0"/>
              <a:t>" width="420" height="345" </a:t>
            </a:r>
            <a:r>
              <a:rPr lang="en-IE" dirty="0" err="1"/>
              <a:t>src</a:t>
            </a:r>
            <a:r>
              <a:rPr lang="en-IE" dirty="0"/>
              <a:t>="https://www.youtube.com/embed/3lrdDID3i7s?s</a:t>
            </a:r>
            <a:r>
              <a:rPr lang="en-IE" b="1" dirty="0">
                <a:solidFill>
                  <a:srgbClr val="FF0000"/>
                </a:solidFill>
              </a:rPr>
              <a:t>tart=19&amp;end=64"</a:t>
            </a:r>
            <a:r>
              <a:rPr lang="en-IE" dirty="0"/>
              <a:t>&gt;</a:t>
            </a:r>
          </a:p>
          <a:p>
            <a:r>
              <a:rPr lang="en-IE" dirty="0"/>
              <a:t>            &lt;/iframe&gt;</a:t>
            </a:r>
          </a:p>
          <a:p>
            <a:r>
              <a:rPr lang="en-IE" dirty="0"/>
              <a:t>			&lt;/div&gt;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5528" y="596976"/>
            <a:ext cx="8534400" cy="1507067"/>
          </a:xfrm>
        </p:spPr>
        <p:txBody>
          <a:bodyPr/>
          <a:lstStyle/>
          <a:p>
            <a:r>
              <a:rPr lang="en-IE" dirty="0" smtClean="0"/>
              <a:t>How to start &amp; end a </a:t>
            </a:r>
            <a:r>
              <a:rPr lang="en-IE" dirty="0" err="1" smtClean="0"/>
              <a:t>youtube</a:t>
            </a:r>
            <a:r>
              <a:rPr lang="en-IE" dirty="0" smtClean="0"/>
              <a:t> video at a fixed time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6876265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70</TotalTime>
  <Words>293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Youtube videos - html</vt:lpstr>
      <vt:lpstr>Youtube videos - html</vt:lpstr>
      <vt:lpstr>How to start a youtube video at a fixed time</vt:lpstr>
      <vt:lpstr>How to end a youtube video at a fixed time</vt:lpstr>
      <vt:lpstr>How to start &amp; end a youtube video at a fixed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videos - html</dc:title>
  <dc:creator>ian.brosnan@gmail.com</dc:creator>
  <cp:lastModifiedBy>Ian P. Brosnan</cp:lastModifiedBy>
  <cp:revision>4</cp:revision>
  <dcterms:created xsi:type="dcterms:W3CDTF">2017-10-24T20:53:29Z</dcterms:created>
  <dcterms:modified xsi:type="dcterms:W3CDTF">2017-10-25T15:21:49Z</dcterms:modified>
</cp:coreProperties>
</file>