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4" r:id="rId4"/>
    <p:sldId id="278" r:id="rId5"/>
    <p:sldId id="279" r:id="rId6"/>
    <p:sldId id="280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hini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Front-end 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267200" cy="4267200"/>
        <a:chOff x="0" y="0"/>
        <a:chExt cx="4267200" cy="4267200"/>
      </a:xfrm>
    </dsp:grpSpPr>
    <dsp:sp modelId="{7A12B315-EA92-4E8C-914E-FCF8B923D9BA}">
      <dsp:nvSpPr>
        <dsp:cNvPr id="3" name="Oval 2"/>
        <dsp:cNvSpPr/>
      </dsp:nvSpPr>
      <dsp:spPr bwMode="white">
        <a:xfrm>
          <a:off x="929640" y="53340"/>
          <a:ext cx="2560320" cy="2560320"/>
        </a:xfrm>
        <a:prstGeom prst="ellipse">
          <a:avLst/>
        </a:prstGeom>
      </dsp:spPr>
      <dsp:style>
        <a:lnRef idx="0">
          <a:schemeClr val="lt1"/>
        </a:lnRef>
        <a:fillRef idx="3">
          <a:schemeClr val="accent2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Front-end </a:t>
          </a:r>
          <a:endParaRPr>
            <a:solidFill>
              <a:schemeClr val="tx1"/>
            </a:solidFill>
          </a:endParaRPr>
        </a:p>
      </dsp:txBody>
      <dsp:txXfrm>
        <a:off x="929640" y="53340"/>
        <a:ext cx="2560320" cy="2560320"/>
      </dsp:txXfrm>
    </dsp:sp>
    <dsp:sp modelId="{3469E5A2-93C2-49EF-825C-26E5802651A1}">
      <dsp:nvSpPr>
        <dsp:cNvPr id="4" name="Oval 3"/>
        <dsp:cNvSpPr/>
      </dsp:nvSpPr>
      <dsp:spPr bwMode="white">
        <a:xfrm>
          <a:off x="1853489" y="1653540"/>
          <a:ext cx="2560320" cy="2560320"/>
        </a:xfrm>
        <a:prstGeom prst="ellipse">
          <a:avLst/>
        </a:prstGeom>
      </dsp:spPr>
      <dsp:style>
        <a:lnRef idx="0">
          <a:schemeClr val="lt1"/>
        </a:lnRef>
        <a:fillRef idx="3">
          <a:schemeClr val="accent3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Back-end</a:t>
          </a:r>
          <a:endParaRPr>
            <a:solidFill>
              <a:schemeClr val="tx1"/>
            </a:solidFill>
          </a:endParaRPr>
        </a:p>
      </dsp:txBody>
      <dsp:txXfrm>
        <a:off x="1853489" y="1653540"/>
        <a:ext cx="2560320" cy="2560320"/>
      </dsp:txXfrm>
    </dsp:sp>
    <dsp:sp modelId="{2B11D8EC-23D3-4EEE-B141-81E29A0B04B6}">
      <dsp:nvSpPr>
        <dsp:cNvPr id="5" name="Oval 4"/>
        <dsp:cNvSpPr/>
      </dsp:nvSpPr>
      <dsp:spPr bwMode="white">
        <a:xfrm>
          <a:off x="5791" y="1653540"/>
          <a:ext cx="2560320" cy="2560320"/>
        </a:xfrm>
        <a:prstGeom prst="ellipse">
          <a:avLst/>
        </a:prstGeom>
      </dsp:spPr>
      <dsp:style>
        <a:lnRef idx="0">
          <a:schemeClr val="lt1"/>
        </a:lnRef>
        <a:fillRef idx="3">
          <a:schemeClr val="accent4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Database</a:t>
          </a:r>
          <a:endParaRPr>
            <a:solidFill>
              <a:schemeClr val="tx1"/>
            </a:solidFill>
          </a:endParaRPr>
        </a:p>
      </dsp:txBody>
      <dsp:txXfrm>
        <a:off x="5791" y="1653540"/>
        <a:ext cx="2560320" cy="256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19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195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>
            <a:fillRect/>
          </a:stretch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>
            <a:fillRect/>
          </a:stretch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>
            <a:fillRect/>
          </a:stretch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>
            <a:fillRect/>
          </a:stretch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3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5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07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35978"/>
            <a:ext cx="11233150" cy="1957387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b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924175"/>
            <a:ext cx="7162800" cy="3457575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Bittu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R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Adhithya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Silpa ER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 Vardhan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03177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524000"/>
            <a:ext cx="96012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titled Library Management System is Library Management software for monitoring and searching Books in a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mainly focuses on basic operations in a library like searching books and Availability of Books On basis of return date of books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of “LIBRARY MANAGEMENT”  helps us to search the particular book by book name ,author name , and  category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that we can retrieve the details of books available in the library.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check the particular book is issued or stock available in the library. In this project we can know the return date of the issued book from the library.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60648"/>
            <a:ext cx="10057184" cy="1008112"/>
          </a:xfrm>
        </p:spPr>
        <p:txBody>
          <a:bodyPr>
            <a:normAutofit/>
          </a:bodyPr>
          <a:lstStyle/>
          <a:p>
            <a:r>
              <a:rPr lang="en-US" sz="6000" dirty="0"/>
              <a:t>Technology used: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58508" y="1196752"/>
            <a:ext cx="4968552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HTML-5/CSS/Ts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Angular-8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1.8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Boot-2.3.3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11g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Tomcat-8.5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0"/>
            <a:ext cx="9913168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Architecture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ylinder 43"/>
          <p:cNvSpPr/>
          <p:nvPr/>
        </p:nvSpPr>
        <p:spPr>
          <a:xfrm>
            <a:off x="5418764" y="5417040"/>
            <a:ext cx="1368152" cy="12961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 Database</a:t>
            </a:r>
            <a:endParaRPr lang="en-IN" b="1" dirty="0">
              <a:ln w="0">
                <a:solidFill>
                  <a:schemeClr val="accent3">
                    <a:lumMod val="75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86300" y="4716990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Repository classes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2284" y="3737887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Entity/Model class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0502" y="3124354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0503" y="2567680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sz="17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6440" y="2587653"/>
            <a:ext cx="17641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46440" y="3116047"/>
            <a:ext cx="1764196" cy="351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Controller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86917" y="1146212"/>
            <a:ext cx="1323720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31456" y="537412"/>
            <a:ext cx="1237879" cy="35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By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49561" y="1155924"/>
            <a:ext cx="1237879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Name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62164" y="504056"/>
            <a:ext cx="4752528" cy="16478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9" name="Rectangle 58"/>
          <p:cNvSpPr/>
          <p:nvPr/>
        </p:nvSpPr>
        <p:spPr>
          <a:xfrm>
            <a:off x="3862164" y="2505291"/>
            <a:ext cx="4752528" cy="1892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0" name="Arrow: Up-Down 59"/>
          <p:cNvSpPr/>
          <p:nvPr/>
        </p:nvSpPr>
        <p:spPr>
          <a:xfrm>
            <a:off x="4942285" y="2012431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1" name="Arrow: Up-Down 60"/>
          <p:cNvSpPr/>
          <p:nvPr/>
        </p:nvSpPr>
        <p:spPr>
          <a:xfrm>
            <a:off x="4942284" y="2012431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2" name="Arrow: Up-Down 61"/>
          <p:cNvSpPr/>
          <p:nvPr/>
        </p:nvSpPr>
        <p:spPr>
          <a:xfrm>
            <a:off x="6786916" y="1992678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3" name="Arrow: Up-Down 62"/>
          <p:cNvSpPr/>
          <p:nvPr/>
        </p:nvSpPr>
        <p:spPr>
          <a:xfrm>
            <a:off x="5461098" y="4187610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4" name="Arrow: Up-Down 63"/>
          <p:cNvSpPr/>
          <p:nvPr/>
        </p:nvSpPr>
        <p:spPr>
          <a:xfrm>
            <a:off x="6426877" y="4160316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5" name="Rectangle 64"/>
          <p:cNvSpPr/>
          <p:nvPr/>
        </p:nvSpPr>
        <p:spPr>
          <a:xfrm>
            <a:off x="1125860" y="592195"/>
            <a:ext cx="2217491" cy="15597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Components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25861" y="2528596"/>
            <a:ext cx="2331831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Web-Server Classes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97868" y="4808904"/>
            <a:ext cx="2259824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62164" y="4536817"/>
            <a:ext cx="4752528" cy="2221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2" name="Arrow: Up-Down 71"/>
          <p:cNvSpPr/>
          <p:nvPr/>
        </p:nvSpPr>
        <p:spPr>
          <a:xfrm>
            <a:off x="5950396" y="5085184"/>
            <a:ext cx="396043" cy="504056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" name="Rectangle 72"/>
          <p:cNvSpPr/>
          <p:nvPr/>
        </p:nvSpPr>
        <p:spPr>
          <a:xfrm>
            <a:off x="5274837" y="1155925"/>
            <a:ext cx="1381895" cy="41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Name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205838"/>
            <a:ext cx="9600774" cy="11600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Flow: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3858" y="5372476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3996" y="265127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42039" y="4292491"/>
            <a:ext cx="236920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Category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32145" y="249506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10855" y="4175760"/>
            <a:ext cx="1848485" cy="10960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4474" y="2484304"/>
            <a:ext cx="1986204" cy="104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Author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78176" y="114883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14429" y="1172757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Name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07518" y="2565009"/>
            <a:ext cx="1848272" cy="11519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Elbow 24"/>
          <p:cNvCxnSpPr>
            <a:stCxn id="14" idx="6"/>
            <a:endCxn id="16" idx="2"/>
          </p:cNvCxnSpPr>
          <p:nvPr/>
        </p:nvCxnSpPr>
        <p:spPr>
          <a:xfrm flipV="1">
            <a:off x="2542540" y="2981325"/>
            <a:ext cx="589915" cy="156210"/>
          </a:xfrm>
          <a:prstGeom prst="bentConnector3">
            <a:avLst>
              <a:gd name="adj1" fmla="val 50054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6941" y="2213163"/>
            <a:ext cx="14822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user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16" idx="6"/>
            <a:endCxn id="19" idx="2"/>
          </p:cNvCxnSpPr>
          <p:nvPr/>
        </p:nvCxnSpPr>
        <p:spPr>
          <a:xfrm>
            <a:off x="4981052" y="2981400"/>
            <a:ext cx="393700" cy="247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5" idx="2"/>
            <a:endCxn id="15" idx="2"/>
          </p:cNvCxnSpPr>
          <p:nvPr/>
        </p:nvCxnSpPr>
        <p:spPr>
          <a:xfrm>
            <a:off x="4942039" y="47788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6"/>
            <a:endCxn id="20" idx="2"/>
          </p:cNvCxnSpPr>
          <p:nvPr/>
        </p:nvCxnSpPr>
        <p:spPr>
          <a:xfrm flipV="1">
            <a:off x="6863336" y="1634962"/>
            <a:ext cx="81534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6"/>
            <a:endCxn id="19" idx="2"/>
          </p:cNvCxnSpPr>
          <p:nvPr/>
        </p:nvCxnSpPr>
        <p:spPr>
          <a:xfrm>
            <a:off x="4981052" y="2981400"/>
            <a:ext cx="393700" cy="2476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14707" y="2981417"/>
            <a:ext cx="487402" cy="141706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6"/>
            <a:endCxn id="20" idx="2"/>
          </p:cNvCxnSpPr>
          <p:nvPr/>
        </p:nvCxnSpPr>
        <p:spPr>
          <a:xfrm flipV="1">
            <a:off x="6863336" y="1634962"/>
            <a:ext cx="815340" cy="2413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6"/>
            <a:endCxn id="21" idx="2"/>
          </p:cNvCxnSpPr>
          <p:nvPr/>
        </p:nvCxnSpPr>
        <p:spPr>
          <a:xfrm flipV="1">
            <a:off x="4981052" y="1659330"/>
            <a:ext cx="33655" cy="132207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6"/>
            <a:endCxn id="22" idx="2"/>
          </p:cNvCxnSpPr>
          <p:nvPr/>
        </p:nvCxnSpPr>
        <p:spPr>
          <a:xfrm>
            <a:off x="7360678" y="3005845"/>
            <a:ext cx="746760" cy="13462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18" idx="2"/>
          </p:cNvCxnSpPr>
          <p:nvPr/>
        </p:nvCxnSpPr>
        <p:spPr>
          <a:xfrm flipV="1">
            <a:off x="7311241" y="4723581"/>
            <a:ext cx="799465" cy="5524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49796" y="4846061"/>
            <a:ext cx="168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>
            <a:stCxn id="6" idx="0"/>
            <a:endCxn id="14" idx="4"/>
          </p:cNvCxnSpPr>
          <p:nvPr/>
        </p:nvCxnSpPr>
        <p:spPr>
          <a:xfrm flipV="1">
            <a:off x="1618629" y="3623686"/>
            <a:ext cx="0" cy="174879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6"/>
          </p:cNvCxnSpPr>
          <p:nvPr/>
        </p:nvCxnSpPr>
        <p:spPr>
          <a:xfrm>
            <a:off x="9526905" y="1635125"/>
            <a:ext cx="1721485" cy="122110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6"/>
          </p:cNvCxnSpPr>
          <p:nvPr/>
        </p:nvCxnSpPr>
        <p:spPr>
          <a:xfrm>
            <a:off x="9956165" y="3140710"/>
            <a:ext cx="746760" cy="2159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6"/>
          </p:cNvCxnSpPr>
          <p:nvPr/>
        </p:nvCxnSpPr>
        <p:spPr>
          <a:xfrm flipV="1">
            <a:off x="9959340" y="3500755"/>
            <a:ext cx="1031875" cy="122301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666444" y="2786058"/>
            <a:ext cx="1522381" cy="7143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952196" y="2928934"/>
            <a:ext cx="109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32656"/>
            <a:ext cx="9601200" cy="93610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196752"/>
            <a:ext cx="9601200" cy="5004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implemented system mainly demonstrates the concept of library management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user from avoiding the manual stress in maintaining the records.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perfectly met all the all the objectives conceived at the design phase of the system.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273</Words>
  <Application>WPS Presentation</Application>
  <PresentationFormat>Custom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LIBRARY MANAGEMENT SYSTEM</vt:lpstr>
      <vt:lpstr>Introduction:</vt:lpstr>
      <vt:lpstr>Technology used:</vt:lpstr>
      <vt:lpstr>                               Architecture Diagram</vt:lpstr>
      <vt:lpstr>Control Flow: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Sweety</dc:creator>
  <cp:lastModifiedBy>User</cp:lastModifiedBy>
  <cp:revision>28</cp:revision>
  <dcterms:created xsi:type="dcterms:W3CDTF">2022-03-17T02:39:00Z</dcterms:created>
  <dcterms:modified xsi:type="dcterms:W3CDTF">2022-03-27T16:57:57Z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948BFBA82A2B4B31818D55EE188183D6</vt:lpwstr>
  </property>
  <property fmtid="{D5CDD505-2E9C-101B-9397-08002B2CF9AE}" pid="9" name="KSOProductBuildVer">
    <vt:lpwstr>1033-11.2.0.11042</vt:lpwstr>
  </property>
</Properties>
</file>