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35" r:id="rId1"/>
  </p:sldMasterIdLst>
  <p:notesMasterIdLst>
    <p:notesMasterId r:id="rId8"/>
  </p:notesMasterIdLst>
  <p:handoutMasterIdLst>
    <p:handoutMasterId r:id="rId9"/>
  </p:handoutMasterIdLst>
  <p:sldIdLst>
    <p:sldId id="256" r:id="rId2"/>
    <p:sldId id="271" r:id="rId3"/>
    <p:sldId id="274" r:id="rId4"/>
    <p:sldId id="278" r:id="rId5"/>
    <p:sldId id="279" r:id="rId6"/>
    <p:sldId id="280" r:id="rId7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zhini" initials="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87" d="100"/>
          <a:sy n="87" d="100"/>
        </p:scale>
        <p:origin x="528" y="77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3154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enn1" loCatId="relationship" qsTypeId="urn:microsoft.com/office/officeart/2005/8/quickstyle/simple4#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en-US" dirty="0"/>
            <a:t>Front-end </a:t>
          </a:r>
        </a:p>
      </dgm:t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en-US" dirty="0"/>
            <a:t>Back-end</a:t>
          </a:r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en-US" dirty="0"/>
            <a:t>Database</a:t>
          </a:r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E16D65B4-494C-45C0-82F5-A63E581063CB}" type="pres">
      <dgm:prSet presAssocID="{90119837-5B71-4D44-BB01-DB0B084933C8}" presName="compositeShape" presStyleCnt="0">
        <dgm:presLayoutVars>
          <dgm:chMax val="7"/>
          <dgm:dir/>
          <dgm:resizeHandles val="exact"/>
        </dgm:presLayoutVars>
      </dgm:prSet>
      <dgm:spPr/>
    </dgm:pt>
    <dgm:pt modelId="{7A12B315-EA92-4E8C-914E-FCF8B923D9BA}" type="pres">
      <dgm:prSet presAssocID="{477D14C5-CED9-4CFC-B338-DFB0C8090B9F}" presName="circ1" presStyleLbl="vennNode1" presStyleIdx="0" presStyleCnt="3"/>
      <dgm:spPr/>
    </dgm:pt>
    <dgm:pt modelId="{1114C5CF-9DB7-4B7A-9D02-B353869E5D38}" type="pres">
      <dgm:prSet presAssocID="{477D14C5-CED9-4CFC-B338-DFB0C8090B9F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469E5A2-93C2-49EF-825C-26E5802651A1}" type="pres">
      <dgm:prSet presAssocID="{3C67E77D-62FA-499D-B5E6-E79A091C5267}" presName="circ2" presStyleLbl="vennNode1" presStyleIdx="1" presStyleCnt="3"/>
      <dgm:spPr/>
    </dgm:pt>
    <dgm:pt modelId="{EB02C228-AFBE-4EA8-ADAD-5E115CB980C7}" type="pres">
      <dgm:prSet presAssocID="{3C67E77D-62FA-499D-B5E6-E79A091C526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B11D8EC-23D3-4EEE-B141-81E29A0B04B6}" type="pres">
      <dgm:prSet presAssocID="{CC6B7442-0B72-4EF2-9F13-1325B51AFF9F}" presName="circ3" presStyleLbl="vennNode1" presStyleIdx="2" presStyleCnt="3"/>
      <dgm:spPr/>
    </dgm:pt>
    <dgm:pt modelId="{99560A19-63A4-4F58-BF54-93D1A84B1A1C}" type="pres">
      <dgm:prSet presAssocID="{CC6B7442-0B72-4EF2-9F13-1325B51AFF9F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25C8D00E-7E96-4A36-A375-D219ADDEF7E1}" type="presOf" srcId="{90119837-5B71-4D44-BB01-DB0B084933C8}" destId="{E16D65B4-494C-45C0-82F5-A63E581063CB}" srcOrd="0" destOrd="0" presId="urn:microsoft.com/office/officeart/2005/8/layout/venn1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6A7A996A-CD4C-4228-8B30-C5D8E8EDF64D}" type="presOf" srcId="{3C67E77D-62FA-499D-B5E6-E79A091C5267}" destId="{EB02C228-AFBE-4EA8-ADAD-5E115CB980C7}" srcOrd="1" destOrd="0" presId="urn:microsoft.com/office/officeart/2005/8/layout/venn1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8314FB70-092A-47FB-83E3-C595090DBA48}" type="presOf" srcId="{477D14C5-CED9-4CFC-B338-DFB0C8090B9F}" destId="{1114C5CF-9DB7-4B7A-9D02-B353869E5D38}" srcOrd="1" destOrd="0" presId="urn:microsoft.com/office/officeart/2005/8/layout/venn1"/>
    <dgm:cxn modelId="{72EC0D90-B3C0-40C5-979A-2051A1711AC2}" type="presOf" srcId="{477D14C5-CED9-4CFC-B338-DFB0C8090B9F}" destId="{7A12B315-EA92-4E8C-914E-FCF8B923D9BA}" srcOrd="0" destOrd="0" presId="urn:microsoft.com/office/officeart/2005/8/layout/venn1"/>
    <dgm:cxn modelId="{2F29C697-80C6-4535-BD23-A3D8AD090463}" type="presOf" srcId="{3C67E77D-62FA-499D-B5E6-E79A091C5267}" destId="{3469E5A2-93C2-49EF-825C-26E5802651A1}" srcOrd="0" destOrd="0" presId="urn:microsoft.com/office/officeart/2005/8/layout/venn1"/>
    <dgm:cxn modelId="{54CA38E1-8678-4786-A265-770FD25C3115}" type="presOf" srcId="{CC6B7442-0B72-4EF2-9F13-1325B51AFF9F}" destId="{99560A19-63A4-4F58-BF54-93D1A84B1A1C}" srcOrd="1" destOrd="0" presId="urn:microsoft.com/office/officeart/2005/8/layout/venn1"/>
    <dgm:cxn modelId="{98BEF9E1-8D57-4A22-93E0-87299CF8A4AD}" type="presOf" srcId="{CC6B7442-0B72-4EF2-9F13-1325B51AFF9F}" destId="{2B11D8EC-23D3-4EEE-B141-81E29A0B04B6}" srcOrd="0" destOrd="0" presId="urn:microsoft.com/office/officeart/2005/8/layout/venn1"/>
    <dgm:cxn modelId="{44472F79-9B0F-4D76-8B36-0088629008C0}" type="presParOf" srcId="{E16D65B4-494C-45C0-82F5-A63E581063CB}" destId="{7A12B315-EA92-4E8C-914E-FCF8B923D9BA}" srcOrd="0" destOrd="0" presId="urn:microsoft.com/office/officeart/2005/8/layout/venn1"/>
    <dgm:cxn modelId="{EED42847-ACC7-4B5B-B7A1-8F60C94743CB}" type="presParOf" srcId="{E16D65B4-494C-45C0-82F5-A63E581063CB}" destId="{1114C5CF-9DB7-4B7A-9D02-B353869E5D38}" srcOrd="1" destOrd="0" presId="urn:microsoft.com/office/officeart/2005/8/layout/venn1"/>
    <dgm:cxn modelId="{EA084191-AAFD-4120-8E5D-065F61D9C184}" type="presParOf" srcId="{E16D65B4-494C-45C0-82F5-A63E581063CB}" destId="{3469E5A2-93C2-49EF-825C-26E5802651A1}" srcOrd="2" destOrd="0" presId="urn:microsoft.com/office/officeart/2005/8/layout/venn1"/>
    <dgm:cxn modelId="{497995D6-2D56-4D4A-9810-B2A982093C33}" type="presParOf" srcId="{E16D65B4-494C-45C0-82F5-A63E581063CB}" destId="{EB02C228-AFBE-4EA8-ADAD-5E115CB980C7}" srcOrd="3" destOrd="0" presId="urn:microsoft.com/office/officeart/2005/8/layout/venn1"/>
    <dgm:cxn modelId="{B89A92EA-5677-4AE6-8638-A1DFDAED14CE}" type="presParOf" srcId="{E16D65B4-494C-45C0-82F5-A63E581063CB}" destId="{2B11D8EC-23D3-4EEE-B141-81E29A0B04B6}" srcOrd="4" destOrd="0" presId="urn:microsoft.com/office/officeart/2005/8/layout/venn1"/>
    <dgm:cxn modelId="{33E257C4-E013-433E-855E-23803CD553AD}" type="presParOf" srcId="{E16D65B4-494C-45C0-82F5-A63E581063CB}" destId="{99560A19-63A4-4F58-BF54-93D1A84B1A1C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12B315-EA92-4E8C-914E-FCF8B923D9BA}">
      <dsp:nvSpPr>
        <dsp:cNvPr id="0" name=""/>
        <dsp:cNvSpPr/>
      </dsp:nvSpPr>
      <dsp:spPr bwMode="white">
        <a:xfrm>
          <a:off x="929639" y="53339"/>
          <a:ext cx="2560320" cy="2560320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Front-end </a:t>
          </a:r>
        </a:p>
      </dsp:txBody>
      <dsp:txXfrm>
        <a:off x="1271015" y="501395"/>
        <a:ext cx="1877568" cy="1152144"/>
      </dsp:txXfrm>
    </dsp:sp>
    <dsp:sp modelId="{3469E5A2-93C2-49EF-825C-26E5802651A1}">
      <dsp:nvSpPr>
        <dsp:cNvPr id="0" name=""/>
        <dsp:cNvSpPr/>
      </dsp:nvSpPr>
      <dsp:spPr bwMode="white">
        <a:xfrm>
          <a:off x="1853488" y="1653540"/>
          <a:ext cx="2560320" cy="2560320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Back-end</a:t>
          </a:r>
        </a:p>
      </dsp:txBody>
      <dsp:txXfrm>
        <a:off x="2636520" y="2314955"/>
        <a:ext cx="1536192" cy="1408176"/>
      </dsp:txXfrm>
    </dsp:sp>
    <dsp:sp modelId="{2B11D8EC-23D3-4EEE-B141-81E29A0B04B6}">
      <dsp:nvSpPr>
        <dsp:cNvPr id="0" name=""/>
        <dsp:cNvSpPr/>
      </dsp:nvSpPr>
      <dsp:spPr bwMode="white">
        <a:xfrm>
          <a:off x="5791" y="1653540"/>
          <a:ext cx="2560320" cy="2560320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Database</a:t>
          </a:r>
        </a:p>
      </dsp:txBody>
      <dsp:txXfrm>
        <a:off x="246887" y="2314955"/>
        <a:ext cx="1536192" cy="14081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#1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82589-CB2F-4003-801D-095B67490E73}" type="datetimeFigureOut">
              <a:rPr lang="en-US"/>
              <a:t>3/26/2022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4844B-5D5D-4D8E-9E71-6B297DF4019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D4DBF-746C-4C25-853D-8A1CBE8404F4}" type="datetimeFigureOut">
              <a:rPr lang="en-US"/>
              <a:t>3/26/2022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0FDE7-FE71-46E3-9512-437B13AD5F46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654" y="1447801"/>
            <a:ext cx="8823360" cy="3329581"/>
          </a:xfrm>
        </p:spPr>
        <p:txBody>
          <a:bodyPr anchor="b"/>
          <a:lstStyle>
            <a:lvl1pPr>
              <a:defRPr sz="71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654" y="4777380"/>
            <a:ext cx="8823360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28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6" y="4800587"/>
            <a:ext cx="8823359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654" y="685800"/>
            <a:ext cx="8823360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5" y="5367325"/>
            <a:ext cx="882335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862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1447800"/>
            <a:ext cx="8823361" cy="1981200"/>
          </a:xfrm>
        </p:spPr>
        <p:txBody>
          <a:bodyPr/>
          <a:lstStyle>
            <a:lvl1pPr>
              <a:defRPr sz="47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657600"/>
            <a:ext cx="8823361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415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391" y="1447800"/>
            <a:ext cx="7997232" cy="2323374"/>
          </a:xfrm>
        </p:spPr>
        <p:txBody>
          <a:bodyPr/>
          <a:lstStyle>
            <a:lvl1pPr>
              <a:defRPr sz="47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29898" y="3771174"/>
            <a:ext cx="7277753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4350657"/>
            <a:ext cx="8823361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061" y="971253"/>
            <a:ext cx="80170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196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28060" y="2613787"/>
            <a:ext cx="80170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196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5155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3" y="3124201"/>
            <a:ext cx="8823362" cy="1653180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4777381"/>
            <a:ext cx="8823361" cy="860400"/>
          </a:xfrm>
        </p:spPr>
        <p:txBody>
          <a:bodyPr anchor="t"/>
          <a:lstStyle>
            <a:lvl1pPr marL="0" indent="0" algn="l">
              <a:buNone/>
              <a:defRPr sz="1999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69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782" y="1981200"/>
            <a:ext cx="294609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293" y="2667000"/>
            <a:ext cx="292658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2648" y="1981200"/>
            <a:ext cx="2935476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2097" y="2667000"/>
            <a:ext cx="2946027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2845" y="1981200"/>
            <a:ext cx="293134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2845" y="2667000"/>
            <a:ext cx="2931349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517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0414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964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293" y="4250949"/>
            <a:ext cx="2939284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293" y="2209800"/>
            <a:ext cx="293928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293" y="4827212"/>
            <a:ext cx="2939284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8363" y="4250949"/>
            <a:ext cx="292976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8362" y="2209800"/>
            <a:ext cx="292976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7009" y="4827211"/>
            <a:ext cx="293364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2845" y="4250949"/>
            <a:ext cx="293134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2844" y="2209800"/>
            <a:ext cx="2931349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2720" y="4827209"/>
            <a:ext cx="293523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517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0414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16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5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2050" y="430214"/>
            <a:ext cx="1752145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294" y="887414"/>
            <a:ext cx="7421216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5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0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6" y="2861734"/>
            <a:ext cx="8823359" cy="1915647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4777381"/>
            <a:ext cx="8823360" cy="860400"/>
          </a:xfrm>
        </p:spPr>
        <p:txBody>
          <a:bodyPr anchor="t"/>
          <a:lstStyle>
            <a:lvl1pPr marL="0" indent="0" algn="l">
              <a:buNone/>
              <a:defRPr sz="1999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1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025" y="2060576"/>
            <a:ext cx="4395194" cy="4195763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3021" y="2056093"/>
            <a:ext cx="4395196" cy="4200245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1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026" y="1905000"/>
            <a:ext cx="439519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025" y="2514600"/>
            <a:ext cx="4395194" cy="3741738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3023" y="1905000"/>
            <a:ext cx="4395194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3023" y="2514600"/>
            <a:ext cx="4395194" cy="3741738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6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8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7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2" y="1447800"/>
            <a:ext cx="3400178" cy="1447800"/>
          </a:xfrm>
        </p:spPr>
        <p:txBody>
          <a:bodyPr anchor="b"/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370" y="1447800"/>
            <a:ext cx="5194644" cy="4572000"/>
          </a:xfrm>
        </p:spPr>
        <p:txBody>
          <a:bodyPr anchor="ctr">
            <a:norm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3" y="3129281"/>
            <a:ext cx="3400177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5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606" y="1854192"/>
            <a:ext cx="5091580" cy="1574808"/>
          </a:xfrm>
        </p:spPr>
        <p:txBody>
          <a:bodyPr anchor="b">
            <a:normAutofit/>
          </a:bodyPr>
          <a:lstStyle>
            <a:lvl1pPr algn="l">
              <a:defRPr sz="35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7736" y="1143000"/>
            <a:ext cx="3199567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657600"/>
            <a:ext cx="5083655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6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6"/>
            <a:ext cx="4035961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8"/>
            <a:ext cx="1522016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6770" y="1676400"/>
            <a:ext cx="2818666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7330" y="1"/>
            <a:ext cx="1602969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3637" y="6096000"/>
            <a:ext cx="993475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5943" y="452718"/>
            <a:ext cx="9402274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025" y="2052919"/>
            <a:ext cx="894421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2866" y="1790741"/>
            <a:ext cx="990599" cy="30472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81DC1F7-A9E9-4D8B-8C97-C74523B2CF2A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48740" y="3225337"/>
            <a:ext cx="3859795" cy="30472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49844" y="295730"/>
            <a:ext cx="837981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799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542E4-2CCF-42F6-9D92-ED5680351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5684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  <p:sldLayoutId id="2147483847" r:id="rId12"/>
    <p:sldLayoutId id="2147483848" r:id="rId13"/>
    <p:sldLayoutId id="2147483849" r:id="rId14"/>
    <p:sldLayoutId id="2147483850" r:id="rId15"/>
    <p:sldLayoutId id="2147483851" r:id="rId16"/>
    <p:sldLayoutId id="2147483852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063" rtl="0" eaLnBrk="1" latinLnBrk="0" hangingPunct="1">
        <a:spcBef>
          <a:spcPct val="0"/>
        </a:spcBef>
        <a:buNone/>
        <a:defRPr sz="4199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99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799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24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750888"/>
            <a:ext cx="11233150" cy="1957387"/>
          </a:xfrm>
        </p:spPr>
        <p:txBody>
          <a:bodyPr/>
          <a:lstStyle/>
          <a:p>
            <a:pPr algn="ctr"/>
            <a:r>
              <a:rPr lang="en-US" sz="6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  <a:br>
              <a:rPr lang="en-US" sz="6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2924175"/>
            <a:ext cx="7162800" cy="3457575"/>
          </a:xfrm>
        </p:spPr>
        <p:txBody>
          <a:bodyPr>
            <a:normAutofit lnSpcReduction="10000"/>
          </a:bodyPr>
          <a:lstStyle/>
          <a:p>
            <a:r>
              <a:rPr lang="en-US" sz="4000" dirty="0">
                <a:solidFill>
                  <a:srgbClr val="96B8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r>
              <a:rPr lang="en-US" dirty="0">
                <a:solidFill>
                  <a:srgbClr val="96B8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96B8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Indian </a:t>
            </a:r>
            <a:r>
              <a:rPr lang="en-US" sz="2800" dirty="0" err="1">
                <a:solidFill>
                  <a:srgbClr val="96B8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Bittu</a:t>
            </a:r>
            <a:endParaRPr lang="en-US" sz="2800" dirty="0">
              <a:solidFill>
                <a:srgbClr val="96B86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96B8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R </a:t>
            </a:r>
            <a:r>
              <a:rPr lang="en-US" sz="2800" dirty="0" err="1">
                <a:solidFill>
                  <a:srgbClr val="96B8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Adhithya</a:t>
            </a:r>
            <a:endParaRPr lang="en-US" sz="2800" dirty="0">
              <a:solidFill>
                <a:srgbClr val="96B86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rgbClr val="96B8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Sudarshan</a:t>
            </a:r>
            <a:r>
              <a:rPr lang="en-US" sz="2800" dirty="0">
                <a:solidFill>
                  <a:srgbClr val="96B8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96B8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reddy</a:t>
            </a:r>
            <a:endParaRPr lang="en-US" sz="2800" dirty="0">
              <a:solidFill>
                <a:srgbClr val="96B86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rgbClr val="96B8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Silpa ER</a:t>
            </a:r>
            <a:endParaRPr lang="en-US" sz="2800" dirty="0">
              <a:solidFill>
                <a:srgbClr val="96B86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96B8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Harsha Vardhan </a:t>
            </a:r>
            <a:r>
              <a:rPr lang="en-US" sz="2800" dirty="0" err="1">
                <a:solidFill>
                  <a:srgbClr val="96B8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reddy</a:t>
            </a:r>
            <a:endParaRPr lang="en-US" sz="2800" dirty="0">
              <a:solidFill>
                <a:srgbClr val="96B86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93812" y="381000"/>
            <a:ext cx="9601200" cy="1031776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4" y="1524000"/>
            <a:ext cx="9601200" cy="4648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project titled Library Management System is Library Management software for monitoring and searching Books in a library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project mainly focuses on basic operations in a library like searching books and Availability of Books On basis of return date of books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project of “LIBRARY MANAGEMENT”  helps us to search the particular book by book name ,author name , and  category</a:t>
            </a: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 that we can retrieve the details of books available in the library.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can also check the particular book is issued or stock available in the library. In this project we can know the return date of the issued book from the library.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828" y="260648"/>
            <a:ext cx="10057184" cy="1008112"/>
          </a:xfrm>
        </p:spPr>
        <p:txBody>
          <a:bodyPr>
            <a:normAutofit/>
          </a:bodyPr>
          <a:lstStyle/>
          <a:p>
            <a:r>
              <a:rPr lang="en-US" sz="6000" dirty="0"/>
              <a:t>Technology used:</a:t>
            </a:r>
          </a:p>
        </p:txBody>
      </p:sp>
      <p:graphicFrame>
        <p:nvGraphicFramePr>
          <p:cNvPr id="4" name="Content Placeholder 3" descr="Basic venn - Use to show overlapping or interconnected relationships. The first seven lines of Level 1 text correspond with a circle. If there are four or fewer lines of Level 1 text, the text is inside the circles. If there are more than four lines of Level 1 text, the text is outside of the circles. Unused text does not appear, but remains available if you switch layouts."/>
          <p:cNvGraphicFramePr>
            <a:graphicFrameLocks noGrp="1"/>
          </p:cNvGraphicFramePr>
          <p:nvPr>
            <p:ph sz="half" idx="1"/>
          </p:nvPr>
        </p:nvGraphicFramePr>
        <p:xfrm>
          <a:off x="1522413" y="1905000"/>
          <a:ext cx="441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958508" y="1196752"/>
            <a:ext cx="4968552" cy="518457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HTML-5/CSS/Ts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Angular-8</a:t>
            </a:r>
          </a:p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Back-end: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1.8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DATA JPA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Boot-2.3.3 RELEASE</a:t>
            </a:r>
          </a:p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Oracle 11g</a:t>
            </a:r>
          </a:p>
          <a:p>
            <a:pPr marL="0" indent="0" algn="just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Tomcat-8.5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844" y="0"/>
            <a:ext cx="9913168" cy="504056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Architecture Diagram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Cylinder 43"/>
          <p:cNvSpPr/>
          <p:nvPr/>
        </p:nvSpPr>
        <p:spPr>
          <a:xfrm>
            <a:off x="5418764" y="5417040"/>
            <a:ext cx="1368152" cy="1296144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>
                  <a:solidFill>
                    <a:schemeClr val="accent3">
                      <a:lumMod val="75000"/>
                    </a:schemeClr>
                  </a:solidFill>
                </a:ln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Oracle 11g Database</a:t>
            </a:r>
            <a:endParaRPr lang="en-IN" b="1" dirty="0">
              <a:ln w="0">
                <a:solidFill>
                  <a:schemeClr val="accent3">
                    <a:lumMod val="75000"/>
                  </a:schemeClr>
                </a:solidFill>
              </a:ln>
              <a:solidFill>
                <a:schemeClr val="tx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086300" y="4716990"/>
            <a:ext cx="2304256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chemeClr val="accent3">
                      <a:lumMod val="75000"/>
                    </a:schemeClr>
                  </a:solidFill>
                </a:ln>
              </a:rPr>
              <a:t>Repository classes</a:t>
            </a:r>
            <a:endParaRPr lang="en-IN" b="1" dirty="0">
              <a:ln>
                <a:solidFill>
                  <a:schemeClr val="accent3">
                    <a:lumMod val="75000"/>
                  </a:schemeClr>
                </a:solidFill>
              </a:ln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942284" y="3737887"/>
            <a:ext cx="2304256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chemeClr val="accent3">
                      <a:lumMod val="75000"/>
                    </a:schemeClr>
                  </a:solidFill>
                </a:ln>
              </a:rPr>
              <a:t>Entity/Model class</a:t>
            </a:r>
            <a:endParaRPr lang="en-IN" b="1" dirty="0">
              <a:ln>
                <a:solidFill>
                  <a:schemeClr val="accent3">
                    <a:lumMod val="75000"/>
                  </a:schemeClr>
                </a:solidFill>
              </a:ln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540502" y="3124354"/>
            <a:ext cx="1532511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endParaRPr lang="en-IN" b="1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540503" y="2567680"/>
            <a:ext cx="1532511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  <a:endParaRPr lang="en-IN" sz="1700" b="1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346440" y="2587653"/>
            <a:ext cx="1764196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endParaRPr lang="en-IN" b="1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346440" y="3116047"/>
            <a:ext cx="1764196" cy="3517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 Controller</a:t>
            </a:r>
            <a:endParaRPr lang="en-IN" sz="1600" b="1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786917" y="1146212"/>
            <a:ext cx="1323720" cy="4328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endParaRPr lang="en-IN" sz="1600" b="1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331456" y="537412"/>
            <a:ext cx="1237879" cy="3533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By</a:t>
            </a:r>
            <a:endParaRPr lang="en-IN" b="1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949561" y="1155924"/>
            <a:ext cx="1237879" cy="4328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 Name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862164" y="504056"/>
            <a:ext cx="4752528" cy="164788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59" name="Rectangle 58"/>
          <p:cNvSpPr/>
          <p:nvPr/>
        </p:nvSpPr>
        <p:spPr>
          <a:xfrm>
            <a:off x="3862164" y="2505291"/>
            <a:ext cx="4752528" cy="1892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60" name="Arrow: Up-Down 59"/>
          <p:cNvSpPr/>
          <p:nvPr/>
        </p:nvSpPr>
        <p:spPr>
          <a:xfrm>
            <a:off x="4942285" y="2012431"/>
            <a:ext cx="360039" cy="544174"/>
          </a:xfrm>
          <a:prstGeom prst="up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61" name="Arrow: Up-Down 60"/>
          <p:cNvSpPr/>
          <p:nvPr/>
        </p:nvSpPr>
        <p:spPr>
          <a:xfrm>
            <a:off x="4942284" y="2012431"/>
            <a:ext cx="360039" cy="544174"/>
          </a:xfrm>
          <a:prstGeom prst="up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62" name="Arrow: Up-Down 61"/>
          <p:cNvSpPr/>
          <p:nvPr/>
        </p:nvSpPr>
        <p:spPr>
          <a:xfrm>
            <a:off x="6786916" y="1992678"/>
            <a:ext cx="360039" cy="544174"/>
          </a:xfrm>
          <a:prstGeom prst="up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63" name="Arrow: Up-Down 62"/>
          <p:cNvSpPr/>
          <p:nvPr/>
        </p:nvSpPr>
        <p:spPr>
          <a:xfrm>
            <a:off x="5461098" y="4187610"/>
            <a:ext cx="360039" cy="544174"/>
          </a:xfrm>
          <a:prstGeom prst="up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64" name="Arrow: Up-Down 63"/>
          <p:cNvSpPr/>
          <p:nvPr/>
        </p:nvSpPr>
        <p:spPr>
          <a:xfrm>
            <a:off x="6426877" y="4160316"/>
            <a:ext cx="360039" cy="544174"/>
          </a:xfrm>
          <a:prstGeom prst="up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65" name="Rectangle 64"/>
          <p:cNvSpPr/>
          <p:nvPr/>
        </p:nvSpPr>
        <p:spPr>
          <a:xfrm>
            <a:off x="1125860" y="592195"/>
            <a:ext cx="2217491" cy="155974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Presentation Layer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UI Components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IN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125861" y="2528596"/>
            <a:ext cx="2331831" cy="108173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Layer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Web-Server Classes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197868" y="4808904"/>
            <a:ext cx="2259824" cy="108173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Access Layer</a:t>
            </a:r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62164" y="4536817"/>
            <a:ext cx="4752528" cy="222116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72" name="Arrow: Up-Down 71"/>
          <p:cNvSpPr/>
          <p:nvPr/>
        </p:nvSpPr>
        <p:spPr>
          <a:xfrm>
            <a:off x="5950396" y="5085184"/>
            <a:ext cx="396043" cy="504056"/>
          </a:xfrm>
          <a:prstGeom prst="upDown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73" name="Rectangle 72"/>
          <p:cNvSpPr/>
          <p:nvPr/>
        </p:nvSpPr>
        <p:spPr>
          <a:xfrm>
            <a:off x="5274837" y="1155925"/>
            <a:ext cx="1381895" cy="41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 Name</a:t>
            </a:r>
            <a:endParaRPr lang="en-IN" sz="1600" b="1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2" y="205838"/>
            <a:ext cx="9600774" cy="1160000"/>
          </a:xfrm>
        </p:spPr>
        <p:txBody>
          <a:bodyPr>
            <a:norm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Flow:</a:t>
            </a:r>
            <a:endParaRPr lang="en-IN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763198" y="4846061"/>
            <a:ext cx="1848272" cy="97267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745556" y="2456330"/>
            <a:ext cx="1848272" cy="97267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922604" y="3873391"/>
            <a:ext cx="2369202" cy="97267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by Category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586930" y="2456330"/>
            <a:ext cx="1848272" cy="97267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9881223" y="3873391"/>
            <a:ext cx="1848272" cy="97267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book list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922604" y="2498274"/>
            <a:ext cx="1986204" cy="104308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by Author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9910836" y="1232020"/>
            <a:ext cx="1848272" cy="97267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book list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922604" y="1304202"/>
            <a:ext cx="1848272" cy="97267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by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BookName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9883613" y="2573264"/>
            <a:ext cx="1848272" cy="115195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book list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Connector: Elbow 24"/>
          <p:cNvCxnSpPr>
            <a:stCxn id="14" idx="6"/>
            <a:endCxn id="16" idx="2"/>
          </p:cNvCxnSpPr>
          <p:nvPr/>
        </p:nvCxnSpPr>
        <p:spPr>
          <a:xfrm>
            <a:off x="3593828" y="2942665"/>
            <a:ext cx="993102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56941" y="2213163"/>
            <a:ext cx="1482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user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>
            <a:cxnSpLocks/>
            <a:stCxn id="16" idx="6"/>
            <a:endCxn id="19" idx="2"/>
          </p:cNvCxnSpPr>
          <p:nvPr/>
        </p:nvCxnSpPr>
        <p:spPr>
          <a:xfrm>
            <a:off x="6435202" y="2942665"/>
            <a:ext cx="487402" cy="7715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  <a:stCxn id="15" idx="2"/>
            <a:endCxn id="15" idx="2"/>
          </p:cNvCxnSpPr>
          <p:nvPr/>
        </p:nvCxnSpPr>
        <p:spPr>
          <a:xfrm>
            <a:off x="6922604" y="435972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  <a:stCxn id="21" idx="6"/>
            <a:endCxn id="20" idx="2"/>
          </p:cNvCxnSpPr>
          <p:nvPr/>
        </p:nvCxnSpPr>
        <p:spPr>
          <a:xfrm flipV="1">
            <a:off x="8770876" y="1718355"/>
            <a:ext cx="1139960" cy="7218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72A24B0-AFD8-49F2-BEAA-9CA2A531F243}"/>
              </a:ext>
            </a:extLst>
          </p:cNvPr>
          <p:cNvCxnSpPr>
            <a:cxnSpLocks/>
            <a:stCxn id="16" idx="6"/>
            <a:endCxn id="19" idx="2"/>
          </p:cNvCxnSpPr>
          <p:nvPr/>
        </p:nvCxnSpPr>
        <p:spPr>
          <a:xfrm>
            <a:off x="6435202" y="2942665"/>
            <a:ext cx="487402" cy="77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E56DCA7-9689-4643-9E00-FFD6554DF210}"/>
              </a:ext>
            </a:extLst>
          </p:cNvPr>
          <p:cNvCxnSpPr>
            <a:cxnSpLocks/>
          </p:cNvCxnSpPr>
          <p:nvPr/>
        </p:nvCxnSpPr>
        <p:spPr>
          <a:xfrm>
            <a:off x="6435202" y="2963637"/>
            <a:ext cx="487402" cy="1417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462D99C-14E7-4976-9EBD-FAEFF03889BE}"/>
              </a:ext>
            </a:extLst>
          </p:cNvPr>
          <p:cNvCxnSpPr>
            <a:cxnSpLocks/>
            <a:stCxn id="21" idx="6"/>
            <a:endCxn id="20" idx="2"/>
          </p:cNvCxnSpPr>
          <p:nvPr/>
        </p:nvCxnSpPr>
        <p:spPr>
          <a:xfrm flipV="1">
            <a:off x="8770876" y="1718355"/>
            <a:ext cx="1139960" cy="72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C807DB3-1169-4E99-9545-D24832782EF6}"/>
              </a:ext>
            </a:extLst>
          </p:cNvPr>
          <p:cNvCxnSpPr>
            <a:cxnSpLocks/>
            <a:stCxn id="16" idx="6"/>
            <a:endCxn id="21" idx="2"/>
          </p:cNvCxnSpPr>
          <p:nvPr/>
        </p:nvCxnSpPr>
        <p:spPr>
          <a:xfrm flipV="1">
            <a:off x="6435202" y="1790537"/>
            <a:ext cx="487402" cy="115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29FE198-2A2A-42D0-A984-1397C3AAA98B}"/>
              </a:ext>
            </a:extLst>
          </p:cNvPr>
          <p:cNvCxnSpPr>
            <a:cxnSpLocks/>
            <a:stCxn id="19" idx="6"/>
            <a:endCxn id="22" idx="2"/>
          </p:cNvCxnSpPr>
          <p:nvPr/>
        </p:nvCxnSpPr>
        <p:spPr>
          <a:xfrm>
            <a:off x="8908808" y="3019815"/>
            <a:ext cx="974805" cy="129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00AEBF7-B5BF-44C6-BA6A-1F4B80986D64}"/>
              </a:ext>
            </a:extLst>
          </p:cNvPr>
          <p:cNvCxnSpPr>
            <a:cxnSpLocks/>
            <a:stCxn id="15" idx="6"/>
            <a:endCxn id="18" idx="2"/>
          </p:cNvCxnSpPr>
          <p:nvPr/>
        </p:nvCxnSpPr>
        <p:spPr>
          <a:xfrm>
            <a:off x="9291806" y="4359726"/>
            <a:ext cx="5894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F521476C-A822-496D-99D4-51E283182885}"/>
              </a:ext>
            </a:extLst>
          </p:cNvPr>
          <p:cNvSpPr txBox="1"/>
          <p:nvPr/>
        </p:nvSpPr>
        <p:spPr>
          <a:xfrm>
            <a:off x="549796" y="4846061"/>
            <a:ext cx="168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user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7C1E911-4A55-4ABE-889D-04B1B592F16E}"/>
              </a:ext>
            </a:extLst>
          </p:cNvPr>
          <p:cNvCxnSpPr>
            <a:cxnSpLocks/>
            <a:stCxn id="6" idx="0"/>
            <a:endCxn id="14" idx="4"/>
          </p:cNvCxnSpPr>
          <p:nvPr/>
        </p:nvCxnSpPr>
        <p:spPr>
          <a:xfrm flipH="1" flipV="1">
            <a:off x="2669692" y="3429000"/>
            <a:ext cx="17642" cy="1417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2" y="332656"/>
            <a:ext cx="9601200" cy="936104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4" y="1196752"/>
            <a:ext cx="9601200" cy="50043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entire implemented system mainly demonstrates the concept of library management system.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helps the user from avoiding the manual stress in maintaining the records.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developed system perfectly met all the all the objectives conceived at the design phase of the system.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</TotalTime>
  <Words>281</Words>
  <Application>Microsoft Office PowerPoint</Application>
  <PresentationFormat>Custom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Century</vt:lpstr>
      <vt:lpstr>Century Gothic</vt:lpstr>
      <vt:lpstr>Times New Roman</vt:lpstr>
      <vt:lpstr>Wingdings</vt:lpstr>
      <vt:lpstr>Wingdings 3</vt:lpstr>
      <vt:lpstr>Ion</vt:lpstr>
      <vt:lpstr>LIBRARY MANAGEMENT SYSTEM</vt:lpstr>
      <vt:lpstr>Introduction:</vt:lpstr>
      <vt:lpstr>Technology used:</vt:lpstr>
      <vt:lpstr>                               Architecture Diagram</vt:lpstr>
      <vt:lpstr>Control Flow: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Account Management</dc:title>
  <dc:creator>Sweety</dc:creator>
  <cp:lastModifiedBy>ABHISHEK KUMAR</cp:lastModifiedBy>
  <cp:revision>26</cp:revision>
  <dcterms:created xsi:type="dcterms:W3CDTF">2022-03-17T02:39:00Z</dcterms:created>
  <dcterms:modified xsi:type="dcterms:W3CDTF">2022-03-26T05:50:11Z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ICV">
    <vt:lpwstr>948BFBA82A2B4B31818D55EE188183D6</vt:lpwstr>
  </property>
  <property fmtid="{D5CDD505-2E9C-101B-9397-08002B2CF9AE}" pid="9" name="KSOProductBuildVer">
    <vt:lpwstr>1033-11.2.0.11029</vt:lpwstr>
  </property>
</Properties>
</file>