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4" r:id="rId2"/>
    <p:sldMasterId id="2147485493" r:id="rId3"/>
  </p:sldMasterIdLst>
  <p:notesMasterIdLst>
    <p:notesMasterId r:id="rId23"/>
  </p:notesMasterIdLst>
  <p:sldIdLst>
    <p:sldId id="675" r:id="rId4"/>
    <p:sldId id="671" r:id="rId5"/>
    <p:sldId id="750" r:id="rId6"/>
    <p:sldId id="678" r:id="rId7"/>
    <p:sldId id="737" r:id="rId8"/>
    <p:sldId id="739" r:id="rId9"/>
    <p:sldId id="738" r:id="rId10"/>
    <p:sldId id="752" r:id="rId11"/>
    <p:sldId id="753" r:id="rId12"/>
    <p:sldId id="740" r:id="rId13"/>
    <p:sldId id="742" r:id="rId14"/>
    <p:sldId id="743" r:id="rId15"/>
    <p:sldId id="751" r:id="rId16"/>
    <p:sldId id="744" r:id="rId17"/>
    <p:sldId id="745" r:id="rId18"/>
    <p:sldId id="746" r:id="rId19"/>
    <p:sldId id="747" r:id="rId20"/>
    <p:sldId id="748" r:id="rId21"/>
    <p:sldId id="749" r:id="rId22"/>
  </p:sldIdLst>
  <p:sldSz cx="9144000" cy="6858000" type="screen4x3"/>
  <p:notesSz cx="6858000" cy="9144000"/>
  <p:defaultTextStyle>
    <a:defPPr>
      <a:defRPr lang="en-US"/>
    </a:defPPr>
    <a:lvl1pPr algn="l" rtl="0" eaLnBrk="0" fontAlgn="base" hangingPunct="0">
      <a:spcBef>
        <a:spcPct val="0"/>
      </a:spcBef>
      <a:spcAft>
        <a:spcPct val="0"/>
      </a:spcAft>
      <a:defRPr sz="21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1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1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1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1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1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1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1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1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20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0033CC"/>
    <a:srgbClr val="47FFD1"/>
    <a:srgbClr val="0000CC"/>
    <a:srgbClr val="0000FF"/>
    <a:srgbClr val="CC6600"/>
    <a:srgbClr val="66990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25" autoAdjust="0"/>
    <p:restoredTop sz="93418" autoAdjust="0"/>
  </p:normalViewPr>
  <p:slideViewPr>
    <p:cSldViewPr>
      <p:cViewPr varScale="1">
        <p:scale>
          <a:sx n="61" d="100"/>
          <a:sy n="61" d="100"/>
        </p:scale>
        <p:origin x="874" y="29"/>
      </p:cViewPr>
      <p:guideLst>
        <p:guide orient="horz" pos="220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2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Arial" pitchFamily="34" charset="0"/>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cs typeface="Arial" pitchFamily="34" charset="0"/>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cs typeface="Arial" pitchFamily="34" charset="0"/>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1D15426-1D08-4C5A-895B-59DBAD2FD43D}" type="slidenum">
              <a:rPr lang="en-US" altLang="en-US"/>
              <a:pPr>
                <a:defRPr/>
              </a:pPr>
              <a:t>‹#›</a:t>
            </a:fld>
            <a:endParaRPr lang="en-US" altLang="en-US"/>
          </a:p>
        </p:txBody>
      </p:sp>
    </p:spTree>
    <p:extLst>
      <p:ext uri="{BB962C8B-B14F-4D97-AF65-F5344CB8AC3E}">
        <p14:creationId xmlns:p14="http://schemas.microsoft.com/office/powerpoint/2010/main" val="37085546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cs typeface="Lotus" panose="00000400000000000000" pitchFamily="2" charset="-78"/>
              </a:defRPr>
            </a:lvl1pPr>
            <a:lvl2pPr marL="742950" indent="-285750" eaLnBrk="0" hangingPunct="0">
              <a:defRPr sz="2400" b="1">
                <a:solidFill>
                  <a:schemeClr val="tx1"/>
                </a:solidFill>
                <a:latin typeface="Times New Roman" panose="02020603050405020304" pitchFamily="18" charset="0"/>
                <a:cs typeface="Lotus" panose="00000400000000000000" pitchFamily="2" charset="-78"/>
              </a:defRPr>
            </a:lvl2pPr>
            <a:lvl3pPr marL="1143000" indent="-228600" eaLnBrk="0" hangingPunct="0">
              <a:defRPr sz="2400" b="1">
                <a:solidFill>
                  <a:schemeClr val="tx1"/>
                </a:solidFill>
                <a:latin typeface="Times New Roman" panose="02020603050405020304" pitchFamily="18" charset="0"/>
                <a:cs typeface="Lotus" panose="00000400000000000000" pitchFamily="2" charset="-78"/>
              </a:defRPr>
            </a:lvl3pPr>
            <a:lvl4pPr marL="1600200" indent="-228600" eaLnBrk="0" hangingPunct="0">
              <a:defRPr sz="2400" b="1">
                <a:solidFill>
                  <a:schemeClr val="tx1"/>
                </a:solidFill>
                <a:latin typeface="Times New Roman" panose="02020603050405020304" pitchFamily="18" charset="0"/>
                <a:cs typeface="Lotus" panose="00000400000000000000" pitchFamily="2" charset="-78"/>
              </a:defRPr>
            </a:lvl4pPr>
            <a:lvl5pPr marL="2057400" indent="-228600" eaLnBrk="0" hangingPunct="0">
              <a:defRPr sz="2400" b="1">
                <a:solidFill>
                  <a:schemeClr val="tx1"/>
                </a:solidFill>
                <a:latin typeface="Times New Roman" panose="02020603050405020304" pitchFamily="18" charset="0"/>
                <a:cs typeface="Lotus" panose="00000400000000000000" pitchFamily="2" charset="-78"/>
              </a:defRPr>
            </a:lvl5pPr>
            <a:lvl6pPr marL="25146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6pPr>
            <a:lvl7pPr marL="29718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7pPr>
            <a:lvl8pPr marL="34290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8pPr>
            <a:lvl9pPr marL="38862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9pPr>
          </a:lstStyle>
          <a:p>
            <a:pPr eaLnBrk="1" hangingPunct="1"/>
            <a:fld id="{0551BAF1-43DB-4046-AB23-6747624ADACF}" type="slidenum">
              <a:rPr lang="en-US" altLang="en-US" sz="1200"/>
              <a:pPr eaLnBrk="1" hangingPunct="1"/>
              <a:t>3</a:t>
            </a:fld>
            <a:endParaRPr lang="en-US" alt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788533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animation will show how a 4-bit unsigned multiplier is mapped to the stratix-10 logic block. An unsigned multiplier is chosen for easier illustration. However, for signed multiplier its almost the same mapping. First the partial products are generated using the 4-input LUTs are directly added together using the adder chain in front of the LUTs. Then the outputs are added again together to produce the final product. As shown, 10 ALMs are needed to map this multiplier. Since we are concerned with low-precisions. We studied the mapping of 4-bit to 9-bit multiplications which have a geometric average of 25 ALMs </a:t>
            </a:r>
          </a:p>
        </p:txBody>
      </p:sp>
      <p:sp>
        <p:nvSpPr>
          <p:cNvPr id="4" name="Slide Number Placeholder 3"/>
          <p:cNvSpPr>
            <a:spLocks noGrp="1"/>
          </p:cNvSpPr>
          <p:nvPr>
            <p:ph type="sldNum" sz="quarter" idx="5"/>
          </p:nvPr>
        </p:nvSpPr>
        <p:spPr/>
        <p:txBody>
          <a:bodyPr/>
          <a:lstStyle/>
          <a:p>
            <a:fld id="{AA0C90A4-D50A-4A2A-80DE-FF1C2445C7D2}"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759606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can see that in some ALMs the LUTs are being used to pass inputs to the FAs which underutilizes the LUTs.</a:t>
            </a:r>
          </a:p>
          <a:p>
            <a:r>
              <a:rPr lang="en-US" dirty="0"/>
              <a:t>Second, for partial product generation 4-LUTs are underutilized as they are used as 2-LUTs.</a:t>
            </a:r>
          </a:p>
          <a:p>
            <a:r>
              <a:rPr lang="en-US" dirty="0"/>
              <a:t>Third, Some ALMs are only used to generate the </a:t>
            </a:r>
            <a:r>
              <a:rPr lang="en-US" dirty="0" err="1"/>
              <a:t>Cout</a:t>
            </a:r>
            <a:r>
              <a:rPr lang="en-US" dirty="0"/>
              <a:t> signal which wastes the ALM resources. </a:t>
            </a:r>
          </a:p>
          <a:p>
            <a:endParaRPr lang="en-US" dirty="0"/>
          </a:p>
        </p:txBody>
      </p:sp>
      <p:sp>
        <p:nvSpPr>
          <p:cNvPr id="4" name="Slide Number Placeholder 3"/>
          <p:cNvSpPr>
            <a:spLocks noGrp="1"/>
          </p:cNvSpPr>
          <p:nvPr>
            <p:ph type="sldNum" sz="quarter" idx="5"/>
          </p:nvPr>
        </p:nvSpPr>
        <p:spPr/>
        <p:txBody>
          <a:bodyPr/>
          <a:lstStyle/>
          <a:p>
            <a:fld id="{AA0C90A4-D50A-4A2A-80DE-FF1C2445C7D2}"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986774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p:nvSpPr>
        <p:spPr bwMode="auto">
          <a:xfrm>
            <a:off x="304800" y="304800"/>
            <a:ext cx="8534400" cy="6096000"/>
          </a:xfrm>
          <a:prstGeom prst="roundRect">
            <a:avLst>
              <a:gd name="adj" fmla="val 9644"/>
            </a:avLst>
          </a:prstGeom>
          <a:noFill/>
          <a:ln w="19050">
            <a:solidFill>
              <a:srgbClr val="0000FF"/>
            </a:solidFill>
            <a:round/>
            <a:headEnd/>
            <a:tailEnd/>
          </a:ln>
          <a:extLst/>
        </p:spPr>
        <p:txBody>
          <a:bodyPr wrap="none" anchor="ctr"/>
          <a:lstStyle>
            <a:lvl1pPr>
              <a:defRPr sz="2100">
                <a:solidFill>
                  <a:schemeClr val="tx1"/>
                </a:solidFill>
                <a:latin typeface="Times New Roman" panose="02020603050405020304" pitchFamily="18" charset="0"/>
                <a:cs typeface="Arial" panose="020B0604020202020204" pitchFamily="34" charset="0"/>
              </a:defRPr>
            </a:lvl1pPr>
            <a:lvl2pPr marL="742950" indent="-285750">
              <a:defRPr sz="2100">
                <a:solidFill>
                  <a:schemeClr val="tx1"/>
                </a:solidFill>
                <a:latin typeface="Times New Roman" panose="02020603050405020304" pitchFamily="18" charset="0"/>
                <a:cs typeface="Arial" panose="020B0604020202020204" pitchFamily="34" charset="0"/>
              </a:defRPr>
            </a:lvl2pPr>
            <a:lvl3pPr marL="1143000" indent="-228600">
              <a:defRPr sz="2100">
                <a:solidFill>
                  <a:schemeClr val="tx1"/>
                </a:solidFill>
                <a:latin typeface="Times New Roman" panose="02020603050405020304" pitchFamily="18" charset="0"/>
                <a:cs typeface="Arial" panose="020B0604020202020204" pitchFamily="34" charset="0"/>
              </a:defRPr>
            </a:lvl3pPr>
            <a:lvl4pPr marL="1600200" indent="-228600">
              <a:defRPr sz="2100">
                <a:solidFill>
                  <a:schemeClr val="tx1"/>
                </a:solidFill>
                <a:latin typeface="Times New Roman" panose="02020603050405020304" pitchFamily="18" charset="0"/>
                <a:cs typeface="Arial" panose="020B0604020202020204" pitchFamily="34" charset="0"/>
              </a:defRPr>
            </a:lvl4pPr>
            <a:lvl5pPr marL="2057400" indent="-228600">
              <a:defRPr sz="21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altLang="en-US" smtClean="0"/>
          </a:p>
        </p:txBody>
      </p:sp>
      <p:sp>
        <p:nvSpPr>
          <p:cNvPr id="5" name="Rectangle 3"/>
          <p:cNvSpPr>
            <a:spLocks noChangeArrowheads="1"/>
          </p:cNvSpPr>
          <p:nvPr/>
        </p:nvSpPr>
        <p:spPr bwMode="auto">
          <a:xfrm>
            <a:off x="838200" y="6400800"/>
            <a:ext cx="3657600" cy="306388"/>
          </a:xfrm>
          <a:prstGeom prst="rect">
            <a:avLst/>
          </a:prstGeom>
          <a:noFill/>
          <a:ln>
            <a:noFill/>
          </a:ln>
          <a:extLst/>
        </p:spPr>
        <p:txBody>
          <a:bodyPr lIns="101828" tIns="50914" rIns="101828" bIns="50914"/>
          <a:lstStyle>
            <a:lvl1pPr defTabSz="1019175">
              <a:defRPr sz="2100">
                <a:solidFill>
                  <a:schemeClr val="tx1"/>
                </a:solidFill>
                <a:latin typeface="Times New Roman" panose="02020603050405020304" pitchFamily="18" charset="0"/>
                <a:cs typeface="Arial" panose="020B0604020202020204" pitchFamily="34" charset="0"/>
              </a:defRPr>
            </a:lvl1pPr>
            <a:lvl2pPr marL="742950" indent="-285750" defTabSz="1019175">
              <a:defRPr sz="2100">
                <a:solidFill>
                  <a:schemeClr val="tx1"/>
                </a:solidFill>
                <a:latin typeface="Times New Roman" panose="02020603050405020304" pitchFamily="18" charset="0"/>
                <a:cs typeface="Arial" panose="020B0604020202020204" pitchFamily="34" charset="0"/>
              </a:defRPr>
            </a:lvl2pPr>
            <a:lvl3pPr marL="1143000" indent="-228600" defTabSz="1019175">
              <a:defRPr sz="2100">
                <a:solidFill>
                  <a:schemeClr val="tx1"/>
                </a:solidFill>
                <a:latin typeface="Times New Roman" panose="02020603050405020304" pitchFamily="18" charset="0"/>
                <a:cs typeface="Arial" panose="020B0604020202020204" pitchFamily="34" charset="0"/>
              </a:defRPr>
            </a:lvl3pPr>
            <a:lvl4pPr marL="1600200" indent="-228600" defTabSz="1019175">
              <a:defRPr sz="2100">
                <a:solidFill>
                  <a:schemeClr val="tx1"/>
                </a:solidFill>
                <a:latin typeface="Times New Roman" panose="02020603050405020304" pitchFamily="18" charset="0"/>
                <a:cs typeface="Arial" panose="020B0604020202020204" pitchFamily="34" charset="0"/>
              </a:defRPr>
            </a:lvl4pPr>
            <a:lvl5pPr marL="2057400" indent="-228600" defTabSz="1019175">
              <a:defRPr sz="2100">
                <a:solidFill>
                  <a:schemeClr val="tx1"/>
                </a:solidFill>
                <a:latin typeface="Times New Roman" panose="02020603050405020304" pitchFamily="18" charset="0"/>
                <a:cs typeface="Arial" panose="020B0604020202020204" pitchFamily="34" charset="0"/>
              </a:defRPr>
            </a:lvl5pPr>
            <a:lvl6pPr marL="2514600" indent="-228600" defTabSz="1019175"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6pPr>
            <a:lvl7pPr marL="2971800" indent="-228600" defTabSz="1019175"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7pPr>
            <a:lvl8pPr marL="3429000" indent="-228600" defTabSz="1019175"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8pPr>
            <a:lvl9pPr marL="3886200" indent="-228600" defTabSz="1019175"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9pPr>
          </a:lstStyle>
          <a:p>
            <a:pPr>
              <a:defRPr/>
            </a:pPr>
            <a:endParaRPr lang="en-US" altLang="en-US" sz="1300" smtClean="0">
              <a:latin typeface="Arial" panose="020B0604020202020204" pitchFamily="34" charset="0"/>
            </a:endParaRPr>
          </a:p>
        </p:txBody>
      </p:sp>
      <p:sp>
        <p:nvSpPr>
          <p:cNvPr id="6" name="Rectangle 4"/>
          <p:cNvSpPr>
            <a:spLocks noChangeArrowheads="1"/>
          </p:cNvSpPr>
          <p:nvPr/>
        </p:nvSpPr>
        <p:spPr bwMode="auto">
          <a:xfrm>
            <a:off x="685800" y="1219200"/>
            <a:ext cx="7772400" cy="4648200"/>
          </a:xfrm>
          <a:prstGeom prst="rect">
            <a:avLst/>
          </a:prstGeom>
          <a:noFill/>
          <a:ln>
            <a:noFill/>
          </a:ln>
          <a:extLst/>
        </p:spPr>
        <p:txBody>
          <a:bodyPr lIns="101828" tIns="50914" rIns="101828" bIns="50914"/>
          <a:lstStyle>
            <a:lvl1pPr>
              <a:defRPr sz="2100">
                <a:solidFill>
                  <a:schemeClr val="tx1"/>
                </a:solidFill>
                <a:latin typeface="Times New Roman" panose="02020603050405020304" pitchFamily="18" charset="0"/>
                <a:cs typeface="Arial" panose="020B0604020202020204" pitchFamily="34" charset="0"/>
              </a:defRPr>
            </a:lvl1pPr>
            <a:lvl2pPr marL="742950" indent="-285750">
              <a:defRPr sz="2100">
                <a:solidFill>
                  <a:schemeClr val="tx1"/>
                </a:solidFill>
                <a:latin typeface="Times New Roman" panose="02020603050405020304" pitchFamily="18" charset="0"/>
                <a:cs typeface="Arial" panose="020B0604020202020204" pitchFamily="34" charset="0"/>
              </a:defRPr>
            </a:lvl2pPr>
            <a:lvl3pPr marL="1143000" indent="-228600">
              <a:defRPr sz="2100">
                <a:solidFill>
                  <a:schemeClr val="tx1"/>
                </a:solidFill>
                <a:latin typeface="Times New Roman" panose="02020603050405020304" pitchFamily="18" charset="0"/>
                <a:cs typeface="Arial" panose="020B0604020202020204" pitchFamily="34" charset="0"/>
              </a:defRPr>
            </a:lvl3pPr>
            <a:lvl4pPr marL="1600200" indent="-228600">
              <a:defRPr sz="2100">
                <a:solidFill>
                  <a:schemeClr val="tx1"/>
                </a:solidFill>
                <a:latin typeface="Times New Roman" panose="02020603050405020304" pitchFamily="18" charset="0"/>
                <a:cs typeface="Arial" panose="020B0604020202020204" pitchFamily="34" charset="0"/>
              </a:defRPr>
            </a:lvl4pPr>
            <a:lvl5pPr marL="2057400" indent="-228600">
              <a:defRPr sz="21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altLang="en-US" sz="2400" smtClean="0"/>
          </a:p>
        </p:txBody>
      </p:sp>
      <p:sp>
        <p:nvSpPr>
          <p:cNvPr id="183302" name="Rectangle 6"/>
          <p:cNvSpPr>
            <a:spLocks noGrp="1" noChangeArrowheads="1"/>
          </p:cNvSpPr>
          <p:nvPr>
            <p:ph type="ctrTitle" sz="quarter"/>
          </p:nvPr>
        </p:nvSpPr>
        <p:spPr>
          <a:xfrm>
            <a:off x="692150" y="2286000"/>
            <a:ext cx="7759700" cy="1143000"/>
          </a:xfrm>
          <a:ln w="12700"/>
        </p:spPr>
        <p:txBody>
          <a:bodyPr wrap="none" lIns="82030" tIns="41015" rIns="82030" bIns="41015"/>
          <a:lstStyle>
            <a:lvl1pPr>
              <a:defRPr/>
            </a:lvl1pPr>
          </a:lstStyle>
          <a:p>
            <a:r>
              <a:rPr lang="en-US"/>
              <a:t>Click to edit Master title style</a:t>
            </a:r>
          </a:p>
        </p:txBody>
      </p:sp>
      <p:sp>
        <p:nvSpPr>
          <p:cNvPr id="183303" name="Rectangle 7"/>
          <p:cNvSpPr>
            <a:spLocks noGrp="1" noChangeArrowheads="1"/>
          </p:cNvSpPr>
          <p:nvPr>
            <p:ph type="subTitle" sz="quarter" idx="1"/>
          </p:nvPr>
        </p:nvSpPr>
        <p:spPr>
          <a:xfrm>
            <a:off x="1385888" y="3898900"/>
            <a:ext cx="6372225" cy="1749425"/>
          </a:xfrm>
          <a:ln w="12700"/>
        </p:spPr>
        <p:txBody>
          <a:bodyPr wrap="none" lIns="82030" tIns="41015" rIns="82030" bIns="41015" anchor="ct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3735809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D9563B20-E380-4E93-A7BB-980790A99E08}" type="slidenum">
              <a:rPr lang="en-US" altLang="en-US"/>
              <a:pPr>
                <a:defRPr/>
              </a:pPr>
              <a:t>‹#›</a:t>
            </a:fld>
            <a:endParaRPr lang="en-US" altLang="en-US"/>
          </a:p>
        </p:txBody>
      </p:sp>
    </p:spTree>
    <p:extLst>
      <p:ext uri="{BB962C8B-B14F-4D97-AF65-F5344CB8AC3E}">
        <p14:creationId xmlns:p14="http://schemas.microsoft.com/office/powerpoint/2010/main" val="82476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1450" y="403225"/>
            <a:ext cx="1944688" cy="5464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03225"/>
            <a:ext cx="5683250" cy="5464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58543088-D7AB-4EC4-AFD5-0E79AD7638F0}" type="slidenum">
              <a:rPr lang="en-US" altLang="en-US"/>
              <a:pPr>
                <a:defRPr/>
              </a:pPr>
              <a:t>‹#›</a:t>
            </a:fld>
            <a:endParaRPr lang="en-US" altLang="en-US"/>
          </a:p>
        </p:txBody>
      </p:sp>
    </p:spTree>
    <p:extLst>
      <p:ext uri="{BB962C8B-B14F-4D97-AF65-F5344CB8AC3E}">
        <p14:creationId xmlns:p14="http://schemas.microsoft.com/office/powerpoint/2010/main" val="2509100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E6D2B04-88AB-4572-8A48-C451A15A4C79}" type="slidenum">
              <a:rPr lang="en-US" altLang="en-US"/>
              <a:pPr>
                <a:defRPr/>
              </a:pPr>
              <a:t>‹#›</a:t>
            </a:fld>
            <a:endParaRPr lang="en-US" altLang="en-US"/>
          </a:p>
        </p:txBody>
      </p:sp>
    </p:spTree>
    <p:extLst>
      <p:ext uri="{BB962C8B-B14F-4D97-AF65-F5344CB8AC3E}">
        <p14:creationId xmlns:p14="http://schemas.microsoft.com/office/powerpoint/2010/main" val="713929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E37FE17-9FF0-4344-98C9-C258329B37CA}" type="slidenum">
              <a:rPr lang="en-US" altLang="en-US"/>
              <a:pPr>
                <a:defRPr/>
              </a:pPr>
              <a:t>‹#›</a:t>
            </a:fld>
            <a:endParaRPr lang="en-US" altLang="en-US"/>
          </a:p>
        </p:txBody>
      </p:sp>
    </p:spTree>
    <p:extLst>
      <p:ext uri="{BB962C8B-B14F-4D97-AF65-F5344CB8AC3E}">
        <p14:creationId xmlns:p14="http://schemas.microsoft.com/office/powerpoint/2010/main" val="3255066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51501FB-C33C-416C-9087-52877609B5DA}" type="slidenum">
              <a:rPr lang="en-US" altLang="en-US"/>
              <a:pPr>
                <a:defRPr/>
              </a:pPr>
              <a:t>‹#›</a:t>
            </a:fld>
            <a:endParaRPr lang="en-US" altLang="en-US"/>
          </a:p>
        </p:txBody>
      </p:sp>
    </p:spTree>
    <p:extLst>
      <p:ext uri="{BB962C8B-B14F-4D97-AF65-F5344CB8AC3E}">
        <p14:creationId xmlns:p14="http://schemas.microsoft.com/office/powerpoint/2010/main" val="184497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43F894B-8592-4A81-863E-40FF279CCF86}" type="slidenum">
              <a:rPr lang="en-US" altLang="en-US"/>
              <a:pPr>
                <a:defRPr/>
              </a:pPr>
              <a:t>‹#›</a:t>
            </a:fld>
            <a:endParaRPr lang="en-US" altLang="en-US"/>
          </a:p>
        </p:txBody>
      </p:sp>
    </p:spTree>
    <p:extLst>
      <p:ext uri="{BB962C8B-B14F-4D97-AF65-F5344CB8AC3E}">
        <p14:creationId xmlns:p14="http://schemas.microsoft.com/office/powerpoint/2010/main" val="997669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22EB22C-7899-4AA3-B9A8-BE7E8BEE45B9}" type="slidenum">
              <a:rPr lang="en-US" altLang="en-US"/>
              <a:pPr>
                <a:defRPr/>
              </a:pPr>
              <a:t>‹#›</a:t>
            </a:fld>
            <a:endParaRPr lang="en-US" altLang="en-US"/>
          </a:p>
        </p:txBody>
      </p:sp>
    </p:spTree>
    <p:extLst>
      <p:ext uri="{BB962C8B-B14F-4D97-AF65-F5344CB8AC3E}">
        <p14:creationId xmlns:p14="http://schemas.microsoft.com/office/powerpoint/2010/main" val="3274400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66C5043-F201-4D7D-8DEE-930C75C57CE9}" type="slidenum">
              <a:rPr lang="en-US" altLang="en-US"/>
              <a:pPr>
                <a:defRPr/>
              </a:pPr>
              <a:t>‹#›</a:t>
            </a:fld>
            <a:endParaRPr lang="en-US" altLang="en-US"/>
          </a:p>
        </p:txBody>
      </p:sp>
    </p:spTree>
    <p:extLst>
      <p:ext uri="{BB962C8B-B14F-4D97-AF65-F5344CB8AC3E}">
        <p14:creationId xmlns:p14="http://schemas.microsoft.com/office/powerpoint/2010/main" val="1673661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736BF38-7166-4666-B54B-988E7A795E84}" type="slidenum">
              <a:rPr lang="en-US" altLang="en-US"/>
              <a:pPr>
                <a:defRPr/>
              </a:pPr>
              <a:t>‹#›</a:t>
            </a:fld>
            <a:endParaRPr lang="en-US" altLang="en-US"/>
          </a:p>
        </p:txBody>
      </p:sp>
    </p:spTree>
    <p:extLst>
      <p:ext uri="{BB962C8B-B14F-4D97-AF65-F5344CB8AC3E}">
        <p14:creationId xmlns:p14="http://schemas.microsoft.com/office/powerpoint/2010/main" val="18998283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727D6FA-B15D-40C7-92F3-DE7932113B4C}" type="slidenum">
              <a:rPr lang="en-US" altLang="en-US"/>
              <a:pPr>
                <a:defRPr/>
              </a:pPr>
              <a:t>‹#›</a:t>
            </a:fld>
            <a:endParaRPr lang="en-US" altLang="en-US"/>
          </a:p>
        </p:txBody>
      </p:sp>
    </p:spTree>
    <p:extLst>
      <p:ext uri="{BB962C8B-B14F-4D97-AF65-F5344CB8AC3E}">
        <p14:creationId xmlns:p14="http://schemas.microsoft.com/office/powerpoint/2010/main" val="62445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lgn="r" rtl="1">
              <a:defRPr sz="3200"/>
            </a:lvl1pPr>
            <a:lvl2pPr marL="990600" indent="-533400" algn="r" rtl="1">
              <a:buFont typeface="Wingdings" pitchFamily="2" charset="2"/>
              <a:buChar char="q"/>
              <a:defRPr sz="2800"/>
            </a:lvl2pPr>
            <a:lvl3pPr algn="r" rtl="1">
              <a:defRPr sz="2400"/>
            </a:lvl3pPr>
            <a:lvl4pPr algn="r" rtl="1">
              <a:defRPr sz="2000"/>
            </a:lvl4pPr>
            <a:lvl5pPr algn="r" rtl="1">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pPr>
              <a:defRPr/>
            </a:pPr>
            <a:fld id="{5A899B80-BBC6-4923-BFC8-1F9F33FB645D}" type="slidenum">
              <a:rPr lang="en-US" altLang="en-US"/>
              <a:pPr>
                <a:defRPr/>
              </a:pPr>
              <a:t>‹#›</a:t>
            </a:fld>
            <a:endParaRPr lang="en-US" altLang="en-US"/>
          </a:p>
        </p:txBody>
      </p:sp>
    </p:spTree>
    <p:extLst>
      <p:ext uri="{BB962C8B-B14F-4D97-AF65-F5344CB8AC3E}">
        <p14:creationId xmlns:p14="http://schemas.microsoft.com/office/powerpoint/2010/main" val="41477476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609695F-721F-46BB-A853-313BEC2E1070}" type="slidenum">
              <a:rPr lang="en-US" altLang="en-US"/>
              <a:pPr>
                <a:defRPr/>
              </a:pPr>
              <a:t>‹#›</a:t>
            </a:fld>
            <a:endParaRPr lang="en-US" altLang="en-US"/>
          </a:p>
        </p:txBody>
      </p:sp>
    </p:spTree>
    <p:extLst>
      <p:ext uri="{BB962C8B-B14F-4D97-AF65-F5344CB8AC3E}">
        <p14:creationId xmlns:p14="http://schemas.microsoft.com/office/powerpoint/2010/main" val="10807255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CF43922-55A8-4F3C-BFC4-3495BCD0F5E5}" type="slidenum">
              <a:rPr lang="en-US" altLang="en-US"/>
              <a:pPr>
                <a:defRPr/>
              </a:pPr>
              <a:t>‹#›</a:t>
            </a:fld>
            <a:endParaRPr lang="en-US" altLang="en-US"/>
          </a:p>
        </p:txBody>
      </p:sp>
    </p:spTree>
    <p:extLst>
      <p:ext uri="{BB962C8B-B14F-4D97-AF65-F5344CB8AC3E}">
        <p14:creationId xmlns:p14="http://schemas.microsoft.com/office/powerpoint/2010/main" val="2394699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3475EA8-9727-44CA-84B9-A2EBAFE99127}" type="slidenum">
              <a:rPr lang="en-US" altLang="en-US"/>
              <a:pPr>
                <a:defRPr/>
              </a:pPr>
              <a:t>‹#›</a:t>
            </a:fld>
            <a:endParaRPr lang="en-US" altLang="en-US"/>
          </a:p>
        </p:txBody>
      </p:sp>
    </p:spTree>
    <p:extLst>
      <p:ext uri="{BB962C8B-B14F-4D97-AF65-F5344CB8AC3E}">
        <p14:creationId xmlns:p14="http://schemas.microsoft.com/office/powerpoint/2010/main" val="42815072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A960C5-0355-4A6E-9531-4B6F075ED1FA}"/>
              </a:ext>
            </a:extLst>
          </p:cNvPr>
          <p:cNvSpPr>
            <a:spLocks noGrp="1"/>
          </p:cNvSpPr>
          <p:nvPr>
            <p:ph type="title"/>
          </p:nvPr>
        </p:nvSpPr>
        <p:spPr>
          <a:xfrm>
            <a:off x="2138680" y="2766219"/>
            <a:ext cx="4866641" cy="1325563"/>
          </a:xfrm>
        </p:spPr>
        <p:txBody>
          <a:bodyPr>
            <a:noAutofit/>
          </a:bodyPr>
          <a:lstStyle>
            <a:lvl1pPr algn="ctr">
              <a:defRPr sz="4500"/>
            </a:lvl1pPr>
          </a:lstStyle>
          <a:p>
            <a:r>
              <a:rPr lang="en-US" dirty="0"/>
              <a:t>Click to edit Master title style</a:t>
            </a:r>
          </a:p>
        </p:txBody>
      </p:sp>
      <p:sp>
        <p:nvSpPr>
          <p:cNvPr id="3" name="Slide Number Placeholder 5">
            <a:extLst>
              <a:ext uri="{FF2B5EF4-FFF2-40B4-BE49-F238E27FC236}">
                <a16:creationId xmlns:a16="http://schemas.microsoft.com/office/drawing/2014/main" xmlns="" id="{4A806959-1572-4114-86FD-773960E58F9C}"/>
              </a:ext>
            </a:extLst>
          </p:cNvPr>
          <p:cNvSpPr>
            <a:spLocks noGrp="1"/>
          </p:cNvSpPr>
          <p:nvPr>
            <p:ph type="sldNum" sz="quarter" idx="12"/>
          </p:nvPr>
        </p:nvSpPr>
        <p:spPr>
          <a:xfrm>
            <a:off x="6945443" y="6333491"/>
            <a:ext cx="2057400" cy="365125"/>
          </a:xfrm>
          <a:prstGeom prst="rect">
            <a:avLst/>
          </a:prstGeom>
        </p:spPr>
        <p:txBody>
          <a:bodyPr/>
          <a:lstStyle>
            <a:lvl1pPr algn="r">
              <a:defRPr sz="1500" b="1">
                <a:solidFill>
                  <a:schemeClr val="tx1"/>
                </a:solidFill>
              </a:defRPr>
            </a:lvl1pPr>
          </a:lstStyle>
          <a:p>
            <a:pPr eaLnBrk="1" fontAlgn="auto" hangingPunct="1">
              <a:spcBef>
                <a:spcPts val="0"/>
              </a:spcBef>
              <a:spcAft>
                <a:spcPts val="0"/>
              </a:spcAft>
            </a:pPr>
            <a:fld id="{7F5AC743-F530-4263-8389-E45A994BFB2A}" type="slidenum">
              <a:rPr lang="en-US" smtClean="0">
                <a:solidFill>
                  <a:prstClr val="black"/>
                </a:solidFill>
                <a:latin typeface="Calibri" panose="020F0502020204030204"/>
                <a:cs typeface="+mn-cs"/>
              </a:rPr>
              <a:pPr eaLnBrk="1" fontAlgn="auto" hangingPunct="1">
                <a:spcBef>
                  <a:spcPts val="0"/>
                </a:spcBef>
                <a:spcAft>
                  <a:spcPts val="0"/>
                </a:spcAft>
              </a:pPr>
              <a:t>‹#›</a:t>
            </a:fld>
            <a:endParaRPr lang="en-US" dirty="0">
              <a:solidFill>
                <a:prstClr val="black"/>
              </a:solidFill>
              <a:latin typeface="Calibri" panose="020F0502020204030204"/>
              <a:cs typeface="+mn-cs"/>
            </a:endParaRPr>
          </a:p>
        </p:txBody>
      </p:sp>
      <p:sp>
        <p:nvSpPr>
          <p:cNvPr id="4" name="Rectangle 3">
            <a:extLst>
              <a:ext uri="{FF2B5EF4-FFF2-40B4-BE49-F238E27FC236}">
                <a16:creationId xmlns:a16="http://schemas.microsoft.com/office/drawing/2014/main" xmlns="" id="{4388716F-B5A5-49E1-98FE-94DE6275DF7B}"/>
              </a:ext>
            </a:extLst>
          </p:cNvPr>
          <p:cNvSpPr/>
          <p:nvPr userDrawn="1"/>
        </p:nvSpPr>
        <p:spPr>
          <a:xfrm>
            <a:off x="0" y="6720840"/>
            <a:ext cx="9144000" cy="1371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350">
              <a:solidFill>
                <a:prstClr val="white"/>
              </a:solidFill>
            </a:endParaRPr>
          </a:p>
        </p:txBody>
      </p:sp>
    </p:spTree>
    <p:extLst>
      <p:ext uri="{BB962C8B-B14F-4D97-AF65-F5344CB8AC3E}">
        <p14:creationId xmlns:p14="http://schemas.microsoft.com/office/powerpoint/2010/main" val="2887855863"/>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19BE46-6BE4-41D9-AD68-149ADF65CAD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xmlns="" id="{58901803-4D69-4A20-B294-C646378CF71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xmlns="" id="{674A3591-E30C-4912-8C2F-40465E914660}"/>
              </a:ext>
            </a:extLst>
          </p:cNvPr>
          <p:cNvSpPr>
            <a:spLocks noGrp="1"/>
          </p:cNvSpPr>
          <p:nvPr>
            <p:ph type="dt" sz="half" idx="10"/>
          </p:nvPr>
        </p:nvSpPr>
        <p:spPr>
          <a:xfrm>
            <a:off x="628650" y="6356351"/>
            <a:ext cx="2057400" cy="365125"/>
          </a:xfrm>
          <a:prstGeom prst="rect">
            <a:avLst/>
          </a:prstGeom>
        </p:spPr>
        <p:txBody>
          <a:bodyPr/>
          <a:lstStyle/>
          <a:p>
            <a:pPr eaLnBrk="1" fontAlgn="auto" hangingPunct="1">
              <a:spcBef>
                <a:spcPts val="0"/>
              </a:spcBef>
              <a:spcAft>
                <a:spcPts val="0"/>
              </a:spcAft>
            </a:pPr>
            <a:endParaRPr lang="en-US" sz="1350" dirty="0">
              <a:solidFill>
                <a:prstClr val="black"/>
              </a:solidFill>
              <a:latin typeface="Calibri" panose="020F0502020204030204"/>
              <a:cs typeface="+mn-cs"/>
            </a:endParaRPr>
          </a:p>
        </p:txBody>
      </p:sp>
      <p:sp>
        <p:nvSpPr>
          <p:cNvPr id="5" name="Footer Placeholder 4">
            <a:extLst>
              <a:ext uri="{FF2B5EF4-FFF2-40B4-BE49-F238E27FC236}">
                <a16:creationId xmlns:a16="http://schemas.microsoft.com/office/drawing/2014/main" xmlns="" id="{6D4B1242-544A-4E93-AA45-557374E09F0C}"/>
              </a:ext>
            </a:extLst>
          </p:cNvPr>
          <p:cNvSpPr>
            <a:spLocks noGrp="1"/>
          </p:cNvSpPr>
          <p:nvPr>
            <p:ph type="ftr" sz="quarter" idx="11"/>
          </p:nvPr>
        </p:nvSpPr>
        <p:spPr>
          <a:xfrm>
            <a:off x="3028950" y="6356351"/>
            <a:ext cx="3086100" cy="365125"/>
          </a:xfrm>
          <a:prstGeom prst="rect">
            <a:avLst/>
          </a:prstGeom>
        </p:spPr>
        <p:txBody>
          <a:bodyPr/>
          <a:lstStyle/>
          <a:p>
            <a:pPr eaLnBrk="1" fontAlgn="auto" hangingPunct="1">
              <a:spcBef>
                <a:spcPts val="0"/>
              </a:spcBef>
              <a:spcAft>
                <a:spcPts val="0"/>
              </a:spcAft>
            </a:pPr>
            <a:endParaRPr lang="en-US" sz="1350" dirty="0">
              <a:solidFill>
                <a:prstClr val="black"/>
              </a:solidFill>
              <a:latin typeface="Calibri" panose="020F0502020204030204"/>
              <a:cs typeface="+mn-cs"/>
            </a:endParaRPr>
          </a:p>
        </p:txBody>
      </p:sp>
      <p:sp>
        <p:nvSpPr>
          <p:cNvPr id="6" name="Slide Number Placeholder 5">
            <a:extLst>
              <a:ext uri="{FF2B5EF4-FFF2-40B4-BE49-F238E27FC236}">
                <a16:creationId xmlns:a16="http://schemas.microsoft.com/office/drawing/2014/main" xmlns="" id="{802D7718-1F2D-401D-8EEB-8E88D5A86A3B}"/>
              </a:ext>
            </a:extLst>
          </p:cNvPr>
          <p:cNvSpPr>
            <a:spLocks noGrp="1"/>
          </p:cNvSpPr>
          <p:nvPr>
            <p:ph type="sldNum" sz="quarter" idx="12"/>
          </p:nvPr>
        </p:nvSpPr>
        <p:spPr>
          <a:xfrm>
            <a:off x="6457950" y="6356351"/>
            <a:ext cx="2057400" cy="365125"/>
          </a:xfrm>
          <a:prstGeom prst="rect">
            <a:avLst/>
          </a:prstGeom>
        </p:spPr>
        <p:txBody>
          <a:bodyPr/>
          <a:lstStyle>
            <a:lvl1pPr algn="r">
              <a:defRPr/>
            </a:lvl1pPr>
          </a:lstStyle>
          <a:p>
            <a:pPr eaLnBrk="1" fontAlgn="auto" hangingPunct="1">
              <a:spcBef>
                <a:spcPts val="0"/>
              </a:spcBef>
              <a:spcAft>
                <a:spcPts val="0"/>
              </a:spcAft>
            </a:pPr>
            <a:fld id="{6F88AC42-3878-4AC3-AFF9-08C56054504B}" type="slidenum">
              <a:rPr lang="en-US" sz="1350" smtClean="0">
                <a:solidFill>
                  <a:prstClr val="black"/>
                </a:solidFill>
                <a:latin typeface="Calibri" panose="020F0502020204030204"/>
                <a:cs typeface="+mn-cs"/>
              </a:rPr>
              <a:pPr eaLnBrk="1" fontAlgn="auto" hangingPunct="1">
                <a:spcBef>
                  <a:spcPts val="0"/>
                </a:spcBef>
                <a:spcAft>
                  <a:spcPts val="0"/>
                </a:spcAft>
              </a:pPr>
              <a:t>‹#›</a:t>
            </a:fld>
            <a:endParaRPr lang="en-US" sz="1350" dirty="0">
              <a:solidFill>
                <a:prstClr val="black"/>
              </a:solidFill>
              <a:latin typeface="Calibri" panose="020F0502020204030204"/>
              <a:cs typeface="+mn-cs"/>
            </a:endParaRPr>
          </a:p>
        </p:txBody>
      </p:sp>
    </p:spTree>
    <p:extLst>
      <p:ext uri="{BB962C8B-B14F-4D97-AF65-F5344CB8AC3E}">
        <p14:creationId xmlns:p14="http://schemas.microsoft.com/office/powerpoint/2010/main" val="27552583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566ACB-D2B9-4FB4-9957-CF34974AB8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8D73A17-E1E6-49BD-A978-F7B8B8ADBDF2}"/>
              </a:ext>
            </a:extLst>
          </p:cNvPr>
          <p:cNvSpPr>
            <a:spLocks noGrp="1"/>
          </p:cNvSpPr>
          <p:nvPr>
            <p:ph idx="1"/>
          </p:nvPr>
        </p:nvSpPr>
        <p:spPr/>
        <p:txBody>
          <a:bodyPr/>
          <a:lstStyle>
            <a:lvl2pPr marL="514350" indent="-171450">
              <a:buFont typeface="Arial" panose="020B0604020202020204" pitchFamily="34" charset="0"/>
              <a:buChar char="•"/>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2BAFE591-1E8A-4D20-9DED-FB54041E07C9}"/>
              </a:ext>
            </a:extLst>
          </p:cNvPr>
          <p:cNvSpPr>
            <a:spLocks noGrp="1"/>
          </p:cNvSpPr>
          <p:nvPr>
            <p:ph type="dt" sz="half" idx="10"/>
          </p:nvPr>
        </p:nvSpPr>
        <p:spPr>
          <a:xfrm>
            <a:off x="628650" y="6356351"/>
            <a:ext cx="2057400" cy="365125"/>
          </a:xfrm>
          <a:prstGeom prst="rect">
            <a:avLst/>
          </a:prstGeom>
        </p:spPr>
        <p:txBody>
          <a:bodyPr/>
          <a:lstStyle/>
          <a:p>
            <a:pPr eaLnBrk="1" fontAlgn="auto" hangingPunct="1">
              <a:spcBef>
                <a:spcPts val="0"/>
              </a:spcBef>
              <a:spcAft>
                <a:spcPts val="0"/>
              </a:spcAft>
            </a:pPr>
            <a:endParaRPr lang="en-US" sz="1350" dirty="0">
              <a:solidFill>
                <a:prstClr val="black"/>
              </a:solidFill>
              <a:latin typeface="Calibri" panose="020F0502020204030204"/>
              <a:cs typeface="+mn-cs"/>
            </a:endParaRPr>
          </a:p>
        </p:txBody>
      </p:sp>
      <p:sp>
        <p:nvSpPr>
          <p:cNvPr id="5" name="Footer Placeholder 4">
            <a:extLst>
              <a:ext uri="{FF2B5EF4-FFF2-40B4-BE49-F238E27FC236}">
                <a16:creationId xmlns:a16="http://schemas.microsoft.com/office/drawing/2014/main" xmlns="" id="{FB2EDBFA-725B-4439-96C1-267D033E5538}"/>
              </a:ext>
            </a:extLst>
          </p:cNvPr>
          <p:cNvSpPr>
            <a:spLocks noGrp="1"/>
          </p:cNvSpPr>
          <p:nvPr>
            <p:ph type="ftr" sz="quarter" idx="11"/>
          </p:nvPr>
        </p:nvSpPr>
        <p:spPr>
          <a:xfrm>
            <a:off x="3028950" y="6356351"/>
            <a:ext cx="3086100" cy="365125"/>
          </a:xfrm>
          <a:prstGeom prst="rect">
            <a:avLst/>
          </a:prstGeom>
        </p:spPr>
        <p:txBody>
          <a:bodyPr/>
          <a:lstStyle/>
          <a:p>
            <a:pPr eaLnBrk="1" fontAlgn="auto" hangingPunct="1">
              <a:spcBef>
                <a:spcPts val="0"/>
              </a:spcBef>
              <a:spcAft>
                <a:spcPts val="0"/>
              </a:spcAft>
            </a:pPr>
            <a:endParaRPr lang="en-US" sz="1350" dirty="0">
              <a:solidFill>
                <a:prstClr val="black"/>
              </a:solidFill>
              <a:latin typeface="Calibri" panose="020F0502020204030204"/>
              <a:cs typeface="+mn-cs"/>
            </a:endParaRPr>
          </a:p>
        </p:txBody>
      </p:sp>
      <p:sp>
        <p:nvSpPr>
          <p:cNvPr id="6" name="Slide Number Placeholder 5">
            <a:extLst>
              <a:ext uri="{FF2B5EF4-FFF2-40B4-BE49-F238E27FC236}">
                <a16:creationId xmlns:a16="http://schemas.microsoft.com/office/drawing/2014/main" xmlns="" id="{67158FA3-F643-4AA8-8DAE-C8BADCD94ABF}"/>
              </a:ext>
            </a:extLst>
          </p:cNvPr>
          <p:cNvSpPr>
            <a:spLocks noGrp="1"/>
          </p:cNvSpPr>
          <p:nvPr>
            <p:ph type="sldNum" sz="quarter" idx="12"/>
          </p:nvPr>
        </p:nvSpPr>
        <p:spPr>
          <a:xfrm>
            <a:off x="6945443" y="6333491"/>
            <a:ext cx="2057400" cy="365125"/>
          </a:xfrm>
          <a:prstGeom prst="rect">
            <a:avLst/>
          </a:prstGeom>
        </p:spPr>
        <p:txBody>
          <a:bodyPr/>
          <a:lstStyle>
            <a:lvl1pPr algn="r">
              <a:defRPr sz="1500" b="1">
                <a:solidFill>
                  <a:schemeClr val="tx1"/>
                </a:solidFill>
              </a:defRPr>
            </a:lvl1pPr>
          </a:lstStyle>
          <a:p>
            <a:pPr eaLnBrk="1" fontAlgn="auto" hangingPunct="1">
              <a:spcBef>
                <a:spcPts val="0"/>
              </a:spcBef>
              <a:spcAft>
                <a:spcPts val="0"/>
              </a:spcAft>
            </a:pPr>
            <a:fld id="{7F5AC743-F530-4263-8389-E45A994BFB2A}" type="slidenum">
              <a:rPr lang="en-US" smtClean="0">
                <a:solidFill>
                  <a:prstClr val="black"/>
                </a:solidFill>
                <a:latin typeface="Calibri" panose="020F0502020204030204"/>
                <a:cs typeface="+mn-cs"/>
              </a:rPr>
              <a:pPr eaLnBrk="1" fontAlgn="auto" hangingPunct="1">
                <a:spcBef>
                  <a:spcPts val="0"/>
                </a:spcBef>
                <a:spcAft>
                  <a:spcPts val="0"/>
                </a:spcAft>
              </a:pPr>
              <a:t>‹#›</a:t>
            </a:fld>
            <a:endParaRPr lang="en-US" dirty="0">
              <a:solidFill>
                <a:prstClr val="black"/>
              </a:solidFill>
              <a:latin typeface="Calibri" panose="020F0502020204030204"/>
              <a:cs typeface="+mn-cs"/>
            </a:endParaRPr>
          </a:p>
        </p:txBody>
      </p:sp>
      <p:sp>
        <p:nvSpPr>
          <p:cNvPr id="7" name="Rectangle 6">
            <a:extLst>
              <a:ext uri="{FF2B5EF4-FFF2-40B4-BE49-F238E27FC236}">
                <a16:creationId xmlns:a16="http://schemas.microsoft.com/office/drawing/2014/main" xmlns="" id="{D593F701-57EC-46E3-9009-E66105ABA96A}"/>
              </a:ext>
            </a:extLst>
          </p:cNvPr>
          <p:cNvSpPr/>
          <p:nvPr userDrawn="1"/>
        </p:nvSpPr>
        <p:spPr>
          <a:xfrm>
            <a:off x="0" y="676508"/>
            <a:ext cx="628650" cy="706244"/>
          </a:xfrm>
          <a:prstGeom prst="rect">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2700" dirty="0">
              <a:solidFill>
                <a:prstClr val="white"/>
              </a:solidFill>
            </a:endParaRPr>
          </a:p>
        </p:txBody>
      </p:sp>
      <p:sp>
        <p:nvSpPr>
          <p:cNvPr id="8" name="Rectangle 7">
            <a:extLst>
              <a:ext uri="{FF2B5EF4-FFF2-40B4-BE49-F238E27FC236}">
                <a16:creationId xmlns:a16="http://schemas.microsoft.com/office/drawing/2014/main" xmlns="" id="{43FD505D-01B3-4BB5-9704-BE0D0753C691}"/>
              </a:ext>
            </a:extLst>
          </p:cNvPr>
          <p:cNvSpPr/>
          <p:nvPr userDrawn="1"/>
        </p:nvSpPr>
        <p:spPr>
          <a:xfrm>
            <a:off x="0" y="6720840"/>
            <a:ext cx="9144000" cy="1371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350">
              <a:solidFill>
                <a:prstClr val="white"/>
              </a:solidFill>
            </a:endParaRPr>
          </a:p>
        </p:txBody>
      </p:sp>
    </p:spTree>
    <p:extLst>
      <p:ext uri="{BB962C8B-B14F-4D97-AF65-F5344CB8AC3E}">
        <p14:creationId xmlns:p14="http://schemas.microsoft.com/office/powerpoint/2010/main" val="4688721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15B86D-8264-47E7-A05B-A9472C00CBD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xmlns="" id="{7462A1C3-3836-446D-957F-FDC8EC7F5D6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A51F28F4-0786-4542-AA3D-44409A101ED4}"/>
              </a:ext>
            </a:extLst>
          </p:cNvPr>
          <p:cNvSpPr>
            <a:spLocks noGrp="1"/>
          </p:cNvSpPr>
          <p:nvPr>
            <p:ph type="dt" sz="half" idx="10"/>
          </p:nvPr>
        </p:nvSpPr>
        <p:spPr>
          <a:xfrm>
            <a:off x="628650" y="6356351"/>
            <a:ext cx="2057400" cy="365125"/>
          </a:xfrm>
          <a:prstGeom prst="rect">
            <a:avLst/>
          </a:prstGeom>
        </p:spPr>
        <p:txBody>
          <a:bodyPr/>
          <a:lstStyle/>
          <a:p>
            <a:pPr eaLnBrk="1" fontAlgn="auto" hangingPunct="1">
              <a:spcBef>
                <a:spcPts val="0"/>
              </a:spcBef>
              <a:spcAft>
                <a:spcPts val="0"/>
              </a:spcAft>
            </a:pPr>
            <a:endParaRPr lang="en-US" sz="1350" dirty="0">
              <a:solidFill>
                <a:prstClr val="black"/>
              </a:solidFill>
              <a:latin typeface="Calibri" panose="020F0502020204030204"/>
              <a:cs typeface="+mn-cs"/>
            </a:endParaRPr>
          </a:p>
        </p:txBody>
      </p:sp>
      <p:sp>
        <p:nvSpPr>
          <p:cNvPr id="5" name="Footer Placeholder 4">
            <a:extLst>
              <a:ext uri="{FF2B5EF4-FFF2-40B4-BE49-F238E27FC236}">
                <a16:creationId xmlns:a16="http://schemas.microsoft.com/office/drawing/2014/main" xmlns="" id="{A0423AEB-6280-45F7-90DD-F5A31A3160B1}"/>
              </a:ext>
            </a:extLst>
          </p:cNvPr>
          <p:cNvSpPr>
            <a:spLocks noGrp="1"/>
          </p:cNvSpPr>
          <p:nvPr>
            <p:ph type="ftr" sz="quarter" idx="11"/>
          </p:nvPr>
        </p:nvSpPr>
        <p:spPr>
          <a:xfrm>
            <a:off x="3028950" y="6356351"/>
            <a:ext cx="3086100" cy="365125"/>
          </a:xfrm>
          <a:prstGeom prst="rect">
            <a:avLst/>
          </a:prstGeom>
        </p:spPr>
        <p:txBody>
          <a:bodyPr/>
          <a:lstStyle/>
          <a:p>
            <a:pPr eaLnBrk="1" fontAlgn="auto" hangingPunct="1">
              <a:spcBef>
                <a:spcPts val="0"/>
              </a:spcBef>
              <a:spcAft>
                <a:spcPts val="0"/>
              </a:spcAft>
            </a:pPr>
            <a:endParaRPr lang="en-US" sz="1350" dirty="0">
              <a:solidFill>
                <a:prstClr val="black"/>
              </a:solidFill>
              <a:latin typeface="Calibri" panose="020F0502020204030204"/>
              <a:cs typeface="+mn-cs"/>
            </a:endParaRPr>
          </a:p>
        </p:txBody>
      </p:sp>
      <p:sp>
        <p:nvSpPr>
          <p:cNvPr id="6" name="Slide Number Placeholder 5">
            <a:extLst>
              <a:ext uri="{FF2B5EF4-FFF2-40B4-BE49-F238E27FC236}">
                <a16:creationId xmlns:a16="http://schemas.microsoft.com/office/drawing/2014/main" xmlns="" id="{F1FF7736-24CD-4D84-9C05-F3D1DBDEF5DC}"/>
              </a:ext>
            </a:extLst>
          </p:cNvPr>
          <p:cNvSpPr>
            <a:spLocks noGrp="1"/>
          </p:cNvSpPr>
          <p:nvPr>
            <p:ph type="sldNum" sz="quarter" idx="12"/>
          </p:nvPr>
        </p:nvSpPr>
        <p:spPr>
          <a:xfrm>
            <a:off x="6457950" y="6356351"/>
            <a:ext cx="2057400" cy="365125"/>
          </a:xfrm>
          <a:prstGeom prst="rect">
            <a:avLst/>
          </a:prstGeom>
        </p:spPr>
        <p:txBody>
          <a:bodyPr/>
          <a:lstStyle>
            <a:lvl1pPr algn="r">
              <a:defRPr/>
            </a:lvl1pPr>
          </a:lstStyle>
          <a:p>
            <a:pPr eaLnBrk="1" fontAlgn="auto" hangingPunct="1">
              <a:spcBef>
                <a:spcPts val="0"/>
              </a:spcBef>
              <a:spcAft>
                <a:spcPts val="0"/>
              </a:spcAft>
            </a:pPr>
            <a:fld id="{6F88AC42-3878-4AC3-AFF9-08C56054504B}" type="slidenum">
              <a:rPr lang="en-US" sz="1350" smtClean="0">
                <a:solidFill>
                  <a:prstClr val="black"/>
                </a:solidFill>
                <a:latin typeface="Calibri" panose="020F0502020204030204"/>
                <a:cs typeface="+mn-cs"/>
              </a:rPr>
              <a:pPr eaLnBrk="1" fontAlgn="auto" hangingPunct="1">
                <a:spcBef>
                  <a:spcPts val="0"/>
                </a:spcBef>
                <a:spcAft>
                  <a:spcPts val="0"/>
                </a:spcAft>
              </a:pPr>
              <a:t>‹#›</a:t>
            </a:fld>
            <a:endParaRPr lang="en-US" sz="1350" dirty="0">
              <a:solidFill>
                <a:prstClr val="black"/>
              </a:solidFill>
              <a:latin typeface="Calibri" panose="020F0502020204030204"/>
              <a:cs typeface="+mn-cs"/>
            </a:endParaRPr>
          </a:p>
        </p:txBody>
      </p:sp>
    </p:spTree>
    <p:extLst>
      <p:ext uri="{BB962C8B-B14F-4D97-AF65-F5344CB8AC3E}">
        <p14:creationId xmlns:p14="http://schemas.microsoft.com/office/powerpoint/2010/main" val="28020248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6DB23D-46CB-424A-AE54-E53E2D064E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4BF85A5-6E6D-497F-B63F-29B8EE1036BD}"/>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DBB43E6-6542-4C03-8FA9-62FC12AA5CA1}"/>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D7B9E58-079A-4044-B463-1B7CD6D4581D}"/>
              </a:ext>
            </a:extLst>
          </p:cNvPr>
          <p:cNvSpPr>
            <a:spLocks noGrp="1"/>
          </p:cNvSpPr>
          <p:nvPr>
            <p:ph type="dt" sz="half" idx="10"/>
          </p:nvPr>
        </p:nvSpPr>
        <p:spPr>
          <a:xfrm>
            <a:off x="628650" y="6356351"/>
            <a:ext cx="2057400" cy="365125"/>
          </a:xfrm>
          <a:prstGeom prst="rect">
            <a:avLst/>
          </a:prstGeom>
        </p:spPr>
        <p:txBody>
          <a:bodyPr/>
          <a:lstStyle/>
          <a:p>
            <a:pPr eaLnBrk="1" fontAlgn="auto" hangingPunct="1">
              <a:spcBef>
                <a:spcPts val="0"/>
              </a:spcBef>
              <a:spcAft>
                <a:spcPts val="0"/>
              </a:spcAft>
            </a:pPr>
            <a:endParaRPr lang="en-US" sz="1350" dirty="0">
              <a:solidFill>
                <a:prstClr val="black"/>
              </a:solidFill>
              <a:latin typeface="Calibri" panose="020F0502020204030204"/>
              <a:cs typeface="+mn-cs"/>
            </a:endParaRPr>
          </a:p>
        </p:txBody>
      </p:sp>
      <p:sp>
        <p:nvSpPr>
          <p:cNvPr id="6" name="Footer Placeholder 5">
            <a:extLst>
              <a:ext uri="{FF2B5EF4-FFF2-40B4-BE49-F238E27FC236}">
                <a16:creationId xmlns:a16="http://schemas.microsoft.com/office/drawing/2014/main" xmlns="" id="{02412010-6E9E-435F-8ACA-CC38B8EBB125}"/>
              </a:ext>
            </a:extLst>
          </p:cNvPr>
          <p:cNvSpPr>
            <a:spLocks noGrp="1"/>
          </p:cNvSpPr>
          <p:nvPr>
            <p:ph type="ftr" sz="quarter" idx="11"/>
          </p:nvPr>
        </p:nvSpPr>
        <p:spPr>
          <a:xfrm>
            <a:off x="3028950" y="6356351"/>
            <a:ext cx="3086100" cy="365125"/>
          </a:xfrm>
          <a:prstGeom prst="rect">
            <a:avLst/>
          </a:prstGeom>
        </p:spPr>
        <p:txBody>
          <a:bodyPr/>
          <a:lstStyle/>
          <a:p>
            <a:pPr eaLnBrk="1" fontAlgn="auto" hangingPunct="1">
              <a:spcBef>
                <a:spcPts val="0"/>
              </a:spcBef>
              <a:spcAft>
                <a:spcPts val="0"/>
              </a:spcAft>
            </a:pPr>
            <a:endParaRPr lang="en-US" sz="1350" dirty="0">
              <a:solidFill>
                <a:prstClr val="black"/>
              </a:solidFill>
              <a:latin typeface="Calibri" panose="020F0502020204030204"/>
              <a:cs typeface="+mn-cs"/>
            </a:endParaRPr>
          </a:p>
        </p:txBody>
      </p:sp>
      <p:sp>
        <p:nvSpPr>
          <p:cNvPr id="7" name="Slide Number Placeholder 6">
            <a:extLst>
              <a:ext uri="{FF2B5EF4-FFF2-40B4-BE49-F238E27FC236}">
                <a16:creationId xmlns:a16="http://schemas.microsoft.com/office/drawing/2014/main" xmlns="" id="{7F66A727-F0CE-4D45-8E97-E520B6C1A726}"/>
              </a:ext>
            </a:extLst>
          </p:cNvPr>
          <p:cNvSpPr>
            <a:spLocks noGrp="1"/>
          </p:cNvSpPr>
          <p:nvPr>
            <p:ph type="sldNum" sz="quarter" idx="12"/>
          </p:nvPr>
        </p:nvSpPr>
        <p:spPr>
          <a:xfrm>
            <a:off x="6457950" y="6356351"/>
            <a:ext cx="2057400" cy="365125"/>
          </a:xfrm>
          <a:prstGeom prst="rect">
            <a:avLst/>
          </a:prstGeom>
        </p:spPr>
        <p:txBody>
          <a:bodyPr/>
          <a:lstStyle/>
          <a:p>
            <a:pPr eaLnBrk="1" fontAlgn="auto" hangingPunct="1">
              <a:spcBef>
                <a:spcPts val="0"/>
              </a:spcBef>
              <a:spcAft>
                <a:spcPts val="0"/>
              </a:spcAft>
            </a:pPr>
            <a:fld id="{6F88AC42-3878-4AC3-AFF9-08C56054504B}" type="slidenum">
              <a:rPr lang="en-US" sz="1350" smtClean="0">
                <a:solidFill>
                  <a:prstClr val="black"/>
                </a:solidFill>
                <a:latin typeface="Calibri" panose="020F0502020204030204"/>
                <a:cs typeface="+mn-cs"/>
              </a:rPr>
              <a:pPr eaLnBrk="1" fontAlgn="auto" hangingPunct="1">
                <a:spcBef>
                  <a:spcPts val="0"/>
                </a:spcBef>
                <a:spcAft>
                  <a:spcPts val="0"/>
                </a:spcAft>
              </a:pPr>
              <a:t>‹#›</a:t>
            </a:fld>
            <a:endParaRPr lang="en-US" sz="1350" dirty="0">
              <a:solidFill>
                <a:prstClr val="black"/>
              </a:solidFill>
              <a:latin typeface="Calibri" panose="020F0502020204030204"/>
              <a:cs typeface="+mn-cs"/>
            </a:endParaRPr>
          </a:p>
        </p:txBody>
      </p:sp>
    </p:spTree>
    <p:extLst>
      <p:ext uri="{BB962C8B-B14F-4D97-AF65-F5344CB8AC3E}">
        <p14:creationId xmlns:p14="http://schemas.microsoft.com/office/powerpoint/2010/main" val="37073003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1810E7-E2E4-4B1F-AFA9-F8DFAFE08F5F}"/>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BB504C9-466E-49AB-AD70-8B72CFCF1CF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xmlns="" id="{6D19EC65-365A-4737-BD67-979663F11136}"/>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539A190F-DCB7-4DD6-A191-F20C16DD341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xmlns="" id="{B8F0FEE0-B429-411D-AD7D-7EB8D6E916DE}"/>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F39705D-14CC-4A1C-82B2-1565C8504E15}"/>
              </a:ext>
            </a:extLst>
          </p:cNvPr>
          <p:cNvSpPr>
            <a:spLocks noGrp="1"/>
          </p:cNvSpPr>
          <p:nvPr>
            <p:ph type="dt" sz="half" idx="10"/>
          </p:nvPr>
        </p:nvSpPr>
        <p:spPr>
          <a:xfrm>
            <a:off x="628650" y="6356351"/>
            <a:ext cx="2057400" cy="365125"/>
          </a:xfrm>
          <a:prstGeom prst="rect">
            <a:avLst/>
          </a:prstGeom>
        </p:spPr>
        <p:txBody>
          <a:bodyPr/>
          <a:lstStyle/>
          <a:p>
            <a:pPr eaLnBrk="1" fontAlgn="auto" hangingPunct="1">
              <a:spcBef>
                <a:spcPts val="0"/>
              </a:spcBef>
              <a:spcAft>
                <a:spcPts val="0"/>
              </a:spcAft>
            </a:pPr>
            <a:endParaRPr lang="en-US" sz="1350" dirty="0">
              <a:solidFill>
                <a:prstClr val="black"/>
              </a:solidFill>
              <a:latin typeface="Calibri" panose="020F0502020204030204"/>
              <a:cs typeface="+mn-cs"/>
            </a:endParaRPr>
          </a:p>
        </p:txBody>
      </p:sp>
      <p:sp>
        <p:nvSpPr>
          <p:cNvPr id="8" name="Footer Placeholder 7">
            <a:extLst>
              <a:ext uri="{FF2B5EF4-FFF2-40B4-BE49-F238E27FC236}">
                <a16:creationId xmlns:a16="http://schemas.microsoft.com/office/drawing/2014/main" xmlns="" id="{09DDFD4C-9372-46FC-B5A6-7F6C49361859}"/>
              </a:ext>
            </a:extLst>
          </p:cNvPr>
          <p:cNvSpPr>
            <a:spLocks noGrp="1"/>
          </p:cNvSpPr>
          <p:nvPr>
            <p:ph type="ftr" sz="quarter" idx="11"/>
          </p:nvPr>
        </p:nvSpPr>
        <p:spPr>
          <a:xfrm>
            <a:off x="3028950" y="6356351"/>
            <a:ext cx="3086100" cy="365125"/>
          </a:xfrm>
          <a:prstGeom prst="rect">
            <a:avLst/>
          </a:prstGeom>
        </p:spPr>
        <p:txBody>
          <a:bodyPr/>
          <a:lstStyle/>
          <a:p>
            <a:pPr eaLnBrk="1" fontAlgn="auto" hangingPunct="1">
              <a:spcBef>
                <a:spcPts val="0"/>
              </a:spcBef>
              <a:spcAft>
                <a:spcPts val="0"/>
              </a:spcAft>
            </a:pPr>
            <a:endParaRPr lang="en-US" sz="1350" dirty="0">
              <a:solidFill>
                <a:prstClr val="black"/>
              </a:solidFill>
              <a:latin typeface="Calibri" panose="020F0502020204030204"/>
              <a:cs typeface="+mn-cs"/>
            </a:endParaRPr>
          </a:p>
        </p:txBody>
      </p:sp>
      <p:sp>
        <p:nvSpPr>
          <p:cNvPr id="9" name="Slide Number Placeholder 8">
            <a:extLst>
              <a:ext uri="{FF2B5EF4-FFF2-40B4-BE49-F238E27FC236}">
                <a16:creationId xmlns:a16="http://schemas.microsoft.com/office/drawing/2014/main" xmlns="" id="{70299001-CD52-460F-943A-6B434002F4E4}"/>
              </a:ext>
            </a:extLst>
          </p:cNvPr>
          <p:cNvSpPr>
            <a:spLocks noGrp="1"/>
          </p:cNvSpPr>
          <p:nvPr>
            <p:ph type="sldNum" sz="quarter" idx="12"/>
          </p:nvPr>
        </p:nvSpPr>
        <p:spPr>
          <a:xfrm>
            <a:off x="6457950" y="6356351"/>
            <a:ext cx="2057400" cy="365125"/>
          </a:xfrm>
          <a:prstGeom prst="rect">
            <a:avLst/>
          </a:prstGeom>
        </p:spPr>
        <p:txBody>
          <a:bodyPr/>
          <a:lstStyle/>
          <a:p>
            <a:pPr eaLnBrk="1" fontAlgn="auto" hangingPunct="1">
              <a:spcBef>
                <a:spcPts val="0"/>
              </a:spcBef>
              <a:spcAft>
                <a:spcPts val="0"/>
              </a:spcAft>
            </a:pPr>
            <a:fld id="{6F88AC42-3878-4AC3-AFF9-08C56054504B}" type="slidenum">
              <a:rPr lang="en-US" sz="1350" smtClean="0">
                <a:solidFill>
                  <a:prstClr val="black"/>
                </a:solidFill>
                <a:latin typeface="Calibri" panose="020F0502020204030204"/>
                <a:cs typeface="+mn-cs"/>
              </a:rPr>
              <a:pPr eaLnBrk="1" fontAlgn="auto" hangingPunct="1">
                <a:spcBef>
                  <a:spcPts val="0"/>
                </a:spcBef>
                <a:spcAft>
                  <a:spcPts val="0"/>
                </a:spcAft>
              </a:pPr>
              <a:t>‹#›</a:t>
            </a:fld>
            <a:endParaRPr lang="en-US" sz="1350" dirty="0">
              <a:solidFill>
                <a:prstClr val="black"/>
              </a:solidFill>
              <a:latin typeface="Calibri" panose="020F0502020204030204"/>
              <a:cs typeface="+mn-cs"/>
            </a:endParaRPr>
          </a:p>
        </p:txBody>
      </p:sp>
    </p:spTree>
    <p:extLst>
      <p:ext uri="{BB962C8B-B14F-4D97-AF65-F5344CB8AC3E}">
        <p14:creationId xmlns:p14="http://schemas.microsoft.com/office/powerpoint/2010/main" val="31878583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18458B-DF55-4882-A2B0-6A61471C12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FD4ACB2-C499-4614-964A-AA43FC0A547B}"/>
              </a:ext>
            </a:extLst>
          </p:cNvPr>
          <p:cNvSpPr>
            <a:spLocks noGrp="1"/>
          </p:cNvSpPr>
          <p:nvPr>
            <p:ph type="dt" sz="half" idx="10"/>
          </p:nvPr>
        </p:nvSpPr>
        <p:spPr>
          <a:xfrm>
            <a:off x="628650" y="6356351"/>
            <a:ext cx="2057400" cy="365125"/>
          </a:xfrm>
          <a:prstGeom prst="rect">
            <a:avLst/>
          </a:prstGeom>
        </p:spPr>
        <p:txBody>
          <a:bodyPr/>
          <a:lstStyle/>
          <a:p>
            <a:pPr eaLnBrk="1" fontAlgn="auto" hangingPunct="1">
              <a:spcBef>
                <a:spcPts val="0"/>
              </a:spcBef>
              <a:spcAft>
                <a:spcPts val="0"/>
              </a:spcAft>
            </a:pPr>
            <a:endParaRPr lang="en-US" sz="1350" dirty="0">
              <a:solidFill>
                <a:prstClr val="black"/>
              </a:solidFill>
              <a:latin typeface="Calibri" panose="020F0502020204030204"/>
              <a:cs typeface="+mn-cs"/>
            </a:endParaRPr>
          </a:p>
        </p:txBody>
      </p:sp>
      <p:sp>
        <p:nvSpPr>
          <p:cNvPr id="4" name="Footer Placeholder 3">
            <a:extLst>
              <a:ext uri="{FF2B5EF4-FFF2-40B4-BE49-F238E27FC236}">
                <a16:creationId xmlns:a16="http://schemas.microsoft.com/office/drawing/2014/main" xmlns="" id="{94BE7D1B-F42E-401B-9324-83E99D294856}"/>
              </a:ext>
            </a:extLst>
          </p:cNvPr>
          <p:cNvSpPr>
            <a:spLocks noGrp="1"/>
          </p:cNvSpPr>
          <p:nvPr>
            <p:ph type="ftr" sz="quarter" idx="11"/>
          </p:nvPr>
        </p:nvSpPr>
        <p:spPr>
          <a:xfrm>
            <a:off x="3028950" y="6356351"/>
            <a:ext cx="3086100" cy="365125"/>
          </a:xfrm>
          <a:prstGeom prst="rect">
            <a:avLst/>
          </a:prstGeom>
        </p:spPr>
        <p:txBody>
          <a:bodyPr/>
          <a:lstStyle/>
          <a:p>
            <a:pPr eaLnBrk="1" fontAlgn="auto" hangingPunct="1">
              <a:spcBef>
                <a:spcPts val="0"/>
              </a:spcBef>
              <a:spcAft>
                <a:spcPts val="0"/>
              </a:spcAft>
            </a:pPr>
            <a:endParaRPr lang="en-US" sz="1350" dirty="0">
              <a:solidFill>
                <a:prstClr val="black"/>
              </a:solidFill>
              <a:latin typeface="Calibri" panose="020F0502020204030204"/>
              <a:cs typeface="+mn-cs"/>
            </a:endParaRPr>
          </a:p>
        </p:txBody>
      </p:sp>
      <p:sp>
        <p:nvSpPr>
          <p:cNvPr id="5" name="Slide Number Placeholder 4">
            <a:extLst>
              <a:ext uri="{FF2B5EF4-FFF2-40B4-BE49-F238E27FC236}">
                <a16:creationId xmlns:a16="http://schemas.microsoft.com/office/drawing/2014/main" xmlns="" id="{993BBDA7-01F3-4DC6-9B6C-D82E16F5BDD2}"/>
              </a:ext>
            </a:extLst>
          </p:cNvPr>
          <p:cNvSpPr>
            <a:spLocks noGrp="1"/>
          </p:cNvSpPr>
          <p:nvPr>
            <p:ph type="sldNum" sz="quarter" idx="12"/>
          </p:nvPr>
        </p:nvSpPr>
        <p:spPr>
          <a:xfrm>
            <a:off x="6457950" y="6356351"/>
            <a:ext cx="2057400" cy="365125"/>
          </a:xfrm>
          <a:prstGeom prst="rect">
            <a:avLst/>
          </a:prstGeom>
        </p:spPr>
        <p:txBody>
          <a:bodyPr/>
          <a:lstStyle/>
          <a:p>
            <a:pPr eaLnBrk="1" fontAlgn="auto" hangingPunct="1">
              <a:spcBef>
                <a:spcPts val="0"/>
              </a:spcBef>
              <a:spcAft>
                <a:spcPts val="0"/>
              </a:spcAft>
            </a:pPr>
            <a:fld id="{6F88AC42-3878-4AC3-AFF9-08C56054504B}" type="slidenum">
              <a:rPr lang="en-US" sz="1350" smtClean="0">
                <a:solidFill>
                  <a:prstClr val="black"/>
                </a:solidFill>
                <a:latin typeface="Calibri" panose="020F0502020204030204"/>
                <a:cs typeface="+mn-cs"/>
              </a:rPr>
              <a:pPr eaLnBrk="1" fontAlgn="auto" hangingPunct="1">
                <a:spcBef>
                  <a:spcPts val="0"/>
                </a:spcBef>
                <a:spcAft>
                  <a:spcPts val="0"/>
                </a:spcAft>
              </a:pPr>
              <a:t>‹#›</a:t>
            </a:fld>
            <a:endParaRPr lang="en-US" sz="1350" dirty="0">
              <a:solidFill>
                <a:prstClr val="black"/>
              </a:solidFill>
              <a:latin typeface="Calibri" panose="020F0502020204030204"/>
              <a:cs typeface="+mn-cs"/>
            </a:endParaRPr>
          </a:p>
        </p:txBody>
      </p:sp>
    </p:spTree>
    <p:extLst>
      <p:ext uri="{BB962C8B-B14F-4D97-AF65-F5344CB8AC3E}">
        <p14:creationId xmlns:p14="http://schemas.microsoft.com/office/powerpoint/2010/main" val="136407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E9353937-9BB9-40F9-91CC-AA18D07A997B}" type="slidenum">
              <a:rPr lang="en-US" altLang="en-US"/>
              <a:pPr>
                <a:defRPr/>
              </a:pPr>
              <a:t>‹#›</a:t>
            </a:fld>
            <a:endParaRPr lang="en-US" altLang="en-US"/>
          </a:p>
        </p:txBody>
      </p:sp>
    </p:spTree>
    <p:extLst>
      <p:ext uri="{BB962C8B-B14F-4D97-AF65-F5344CB8AC3E}">
        <p14:creationId xmlns:p14="http://schemas.microsoft.com/office/powerpoint/2010/main" val="4123125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55A502C-1618-434C-BEC4-5D7F8E336294}"/>
              </a:ext>
            </a:extLst>
          </p:cNvPr>
          <p:cNvSpPr>
            <a:spLocks noGrp="1"/>
          </p:cNvSpPr>
          <p:nvPr>
            <p:ph type="dt" sz="half" idx="10"/>
          </p:nvPr>
        </p:nvSpPr>
        <p:spPr>
          <a:xfrm>
            <a:off x="628650" y="6356351"/>
            <a:ext cx="2057400" cy="365125"/>
          </a:xfrm>
          <a:prstGeom prst="rect">
            <a:avLst/>
          </a:prstGeom>
        </p:spPr>
        <p:txBody>
          <a:bodyPr/>
          <a:lstStyle/>
          <a:p>
            <a:pPr eaLnBrk="1" fontAlgn="auto" hangingPunct="1">
              <a:spcBef>
                <a:spcPts val="0"/>
              </a:spcBef>
              <a:spcAft>
                <a:spcPts val="0"/>
              </a:spcAft>
            </a:pPr>
            <a:endParaRPr lang="en-US" sz="1350" dirty="0">
              <a:solidFill>
                <a:prstClr val="black"/>
              </a:solidFill>
              <a:latin typeface="Calibri" panose="020F0502020204030204"/>
              <a:cs typeface="+mn-cs"/>
            </a:endParaRPr>
          </a:p>
        </p:txBody>
      </p:sp>
      <p:sp>
        <p:nvSpPr>
          <p:cNvPr id="3" name="Footer Placeholder 2">
            <a:extLst>
              <a:ext uri="{FF2B5EF4-FFF2-40B4-BE49-F238E27FC236}">
                <a16:creationId xmlns:a16="http://schemas.microsoft.com/office/drawing/2014/main" xmlns="" id="{08E98BCA-D121-4B13-B150-EDF310DCFECB}"/>
              </a:ext>
            </a:extLst>
          </p:cNvPr>
          <p:cNvSpPr>
            <a:spLocks noGrp="1"/>
          </p:cNvSpPr>
          <p:nvPr>
            <p:ph type="ftr" sz="quarter" idx="11"/>
          </p:nvPr>
        </p:nvSpPr>
        <p:spPr>
          <a:xfrm>
            <a:off x="3028950" y="6356351"/>
            <a:ext cx="3086100" cy="365125"/>
          </a:xfrm>
          <a:prstGeom prst="rect">
            <a:avLst/>
          </a:prstGeom>
        </p:spPr>
        <p:txBody>
          <a:bodyPr/>
          <a:lstStyle/>
          <a:p>
            <a:pPr eaLnBrk="1" fontAlgn="auto" hangingPunct="1">
              <a:spcBef>
                <a:spcPts val="0"/>
              </a:spcBef>
              <a:spcAft>
                <a:spcPts val="0"/>
              </a:spcAft>
            </a:pPr>
            <a:endParaRPr lang="en-US" sz="1350" dirty="0">
              <a:solidFill>
                <a:prstClr val="black"/>
              </a:solidFill>
              <a:latin typeface="Calibri" panose="020F0502020204030204"/>
              <a:cs typeface="+mn-cs"/>
            </a:endParaRPr>
          </a:p>
        </p:txBody>
      </p:sp>
      <p:sp>
        <p:nvSpPr>
          <p:cNvPr id="4" name="Slide Number Placeholder 3">
            <a:extLst>
              <a:ext uri="{FF2B5EF4-FFF2-40B4-BE49-F238E27FC236}">
                <a16:creationId xmlns:a16="http://schemas.microsoft.com/office/drawing/2014/main" xmlns="" id="{DA4465D0-4977-4D25-A340-E4AE2F89B419}"/>
              </a:ext>
            </a:extLst>
          </p:cNvPr>
          <p:cNvSpPr>
            <a:spLocks noGrp="1"/>
          </p:cNvSpPr>
          <p:nvPr>
            <p:ph type="sldNum" sz="quarter" idx="12"/>
          </p:nvPr>
        </p:nvSpPr>
        <p:spPr>
          <a:xfrm>
            <a:off x="6457950" y="6356351"/>
            <a:ext cx="2057400" cy="365125"/>
          </a:xfrm>
          <a:prstGeom prst="rect">
            <a:avLst/>
          </a:prstGeom>
        </p:spPr>
        <p:txBody>
          <a:bodyPr/>
          <a:lstStyle/>
          <a:p>
            <a:pPr eaLnBrk="1" fontAlgn="auto" hangingPunct="1">
              <a:spcBef>
                <a:spcPts val="0"/>
              </a:spcBef>
              <a:spcAft>
                <a:spcPts val="0"/>
              </a:spcAft>
            </a:pPr>
            <a:fld id="{6F88AC42-3878-4AC3-AFF9-08C56054504B}" type="slidenum">
              <a:rPr lang="en-US" sz="1350" smtClean="0">
                <a:solidFill>
                  <a:prstClr val="black"/>
                </a:solidFill>
                <a:latin typeface="Calibri" panose="020F0502020204030204"/>
                <a:cs typeface="+mn-cs"/>
              </a:rPr>
              <a:pPr eaLnBrk="1" fontAlgn="auto" hangingPunct="1">
                <a:spcBef>
                  <a:spcPts val="0"/>
                </a:spcBef>
                <a:spcAft>
                  <a:spcPts val="0"/>
                </a:spcAft>
              </a:pPr>
              <a:t>‹#›</a:t>
            </a:fld>
            <a:endParaRPr lang="en-US" sz="1350" dirty="0">
              <a:solidFill>
                <a:prstClr val="black"/>
              </a:solidFill>
              <a:latin typeface="Calibri" panose="020F0502020204030204"/>
              <a:cs typeface="+mn-cs"/>
            </a:endParaRPr>
          </a:p>
        </p:txBody>
      </p:sp>
    </p:spTree>
    <p:extLst>
      <p:ext uri="{BB962C8B-B14F-4D97-AF65-F5344CB8AC3E}">
        <p14:creationId xmlns:p14="http://schemas.microsoft.com/office/powerpoint/2010/main" val="34060183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102B16-3C2B-4DE0-BA19-09B45B311E1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xmlns="" id="{23BBCD8B-2587-4D1A-B3B0-7861B4ED79F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8BC7CAC-C8F9-4B79-A3FC-9D57FFABE81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xmlns="" id="{75285350-36C9-43AF-B35A-A9E556D3DAE0}"/>
              </a:ext>
            </a:extLst>
          </p:cNvPr>
          <p:cNvSpPr>
            <a:spLocks noGrp="1"/>
          </p:cNvSpPr>
          <p:nvPr>
            <p:ph type="dt" sz="half" idx="10"/>
          </p:nvPr>
        </p:nvSpPr>
        <p:spPr>
          <a:xfrm>
            <a:off x="628650" y="6356351"/>
            <a:ext cx="2057400" cy="365125"/>
          </a:xfrm>
          <a:prstGeom prst="rect">
            <a:avLst/>
          </a:prstGeom>
        </p:spPr>
        <p:txBody>
          <a:bodyPr/>
          <a:lstStyle/>
          <a:p>
            <a:pPr eaLnBrk="1" fontAlgn="auto" hangingPunct="1">
              <a:spcBef>
                <a:spcPts val="0"/>
              </a:spcBef>
              <a:spcAft>
                <a:spcPts val="0"/>
              </a:spcAft>
            </a:pPr>
            <a:endParaRPr lang="en-US" sz="1350" dirty="0">
              <a:solidFill>
                <a:prstClr val="black"/>
              </a:solidFill>
              <a:latin typeface="Calibri" panose="020F0502020204030204"/>
              <a:cs typeface="+mn-cs"/>
            </a:endParaRPr>
          </a:p>
        </p:txBody>
      </p:sp>
      <p:sp>
        <p:nvSpPr>
          <p:cNvPr id="6" name="Footer Placeholder 5">
            <a:extLst>
              <a:ext uri="{FF2B5EF4-FFF2-40B4-BE49-F238E27FC236}">
                <a16:creationId xmlns:a16="http://schemas.microsoft.com/office/drawing/2014/main" xmlns="" id="{42E29EF9-127B-4F1F-BF36-630462324164}"/>
              </a:ext>
            </a:extLst>
          </p:cNvPr>
          <p:cNvSpPr>
            <a:spLocks noGrp="1"/>
          </p:cNvSpPr>
          <p:nvPr>
            <p:ph type="ftr" sz="quarter" idx="11"/>
          </p:nvPr>
        </p:nvSpPr>
        <p:spPr>
          <a:xfrm>
            <a:off x="3028950" y="6356351"/>
            <a:ext cx="3086100" cy="365125"/>
          </a:xfrm>
          <a:prstGeom prst="rect">
            <a:avLst/>
          </a:prstGeom>
        </p:spPr>
        <p:txBody>
          <a:bodyPr/>
          <a:lstStyle/>
          <a:p>
            <a:pPr eaLnBrk="1" fontAlgn="auto" hangingPunct="1">
              <a:spcBef>
                <a:spcPts val="0"/>
              </a:spcBef>
              <a:spcAft>
                <a:spcPts val="0"/>
              </a:spcAft>
            </a:pPr>
            <a:endParaRPr lang="en-US" sz="1350" dirty="0">
              <a:solidFill>
                <a:prstClr val="black"/>
              </a:solidFill>
              <a:latin typeface="Calibri" panose="020F0502020204030204"/>
              <a:cs typeface="+mn-cs"/>
            </a:endParaRPr>
          </a:p>
        </p:txBody>
      </p:sp>
      <p:sp>
        <p:nvSpPr>
          <p:cNvPr id="7" name="Slide Number Placeholder 6">
            <a:extLst>
              <a:ext uri="{FF2B5EF4-FFF2-40B4-BE49-F238E27FC236}">
                <a16:creationId xmlns:a16="http://schemas.microsoft.com/office/drawing/2014/main" xmlns="" id="{BFFE0AD1-9AC9-453D-8A9F-DBDEE29055AB}"/>
              </a:ext>
            </a:extLst>
          </p:cNvPr>
          <p:cNvSpPr>
            <a:spLocks noGrp="1"/>
          </p:cNvSpPr>
          <p:nvPr>
            <p:ph type="sldNum" sz="quarter" idx="12"/>
          </p:nvPr>
        </p:nvSpPr>
        <p:spPr>
          <a:xfrm>
            <a:off x="6457950" y="6356351"/>
            <a:ext cx="2057400" cy="365125"/>
          </a:xfrm>
          <a:prstGeom prst="rect">
            <a:avLst/>
          </a:prstGeom>
        </p:spPr>
        <p:txBody>
          <a:bodyPr/>
          <a:lstStyle/>
          <a:p>
            <a:pPr eaLnBrk="1" fontAlgn="auto" hangingPunct="1">
              <a:spcBef>
                <a:spcPts val="0"/>
              </a:spcBef>
              <a:spcAft>
                <a:spcPts val="0"/>
              </a:spcAft>
            </a:pPr>
            <a:fld id="{6F88AC42-3878-4AC3-AFF9-08C56054504B}" type="slidenum">
              <a:rPr lang="en-US" sz="1350" smtClean="0">
                <a:solidFill>
                  <a:prstClr val="black"/>
                </a:solidFill>
                <a:latin typeface="Calibri" panose="020F0502020204030204"/>
                <a:cs typeface="+mn-cs"/>
              </a:rPr>
              <a:pPr eaLnBrk="1" fontAlgn="auto" hangingPunct="1">
                <a:spcBef>
                  <a:spcPts val="0"/>
                </a:spcBef>
                <a:spcAft>
                  <a:spcPts val="0"/>
                </a:spcAft>
              </a:pPr>
              <a:t>‹#›</a:t>
            </a:fld>
            <a:endParaRPr lang="en-US" sz="1350" dirty="0">
              <a:solidFill>
                <a:prstClr val="black"/>
              </a:solidFill>
              <a:latin typeface="Calibri" panose="020F0502020204030204"/>
              <a:cs typeface="+mn-cs"/>
            </a:endParaRPr>
          </a:p>
        </p:txBody>
      </p:sp>
    </p:spTree>
    <p:extLst>
      <p:ext uri="{BB962C8B-B14F-4D97-AF65-F5344CB8AC3E}">
        <p14:creationId xmlns:p14="http://schemas.microsoft.com/office/powerpoint/2010/main" val="2875150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CCDED4-E863-4AE0-B042-3288CF76C5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xmlns="" id="{5627C917-8F43-4474-B1DC-DC2C63FE908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a:extLst>
              <a:ext uri="{FF2B5EF4-FFF2-40B4-BE49-F238E27FC236}">
                <a16:creationId xmlns:a16="http://schemas.microsoft.com/office/drawing/2014/main" xmlns="" id="{8100580A-A7A8-4177-8EBE-B5174AAB787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xmlns="" id="{D2F327AD-6C62-4AAE-87FD-633D7550377E}"/>
              </a:ext>
            </a:extLst>
          </p:cNvPr>
          <p:cNvSpPr>
            <a:spLocks noGrp="1"/>
          </p:cNvSpPr>
          <p:nvPr>
            <p:ph type="dt" sz="half" idx="10"/>
          </p:nvPr>
        </p:nvSpPr>
        <p:spPr>
          <a:xfrm>
            <a:off x="628650" y="6356351"/>
            <a:ext cx="2057400" cy="365125"/>
          </a:xfrm>
          <a:prstGeom prst="rect">
            <a:avLst/>
          </a:prstGeom>
        </p:spPr>
        <p:txBody>
          <a:bodyPr/>
          <a:lstStyle/>
          <a:p>
            <a:pPr eaLnBrk="1" fontAlgn="auto" hangingPunct="1">
              <a:spcBef>
                <a:spcPts val="0"/>
              </a:spcBef>
              <a:spcAft>
                <a:spcPts val="0"/>
              </a:spcAft>
            </a:pPr>
            <a:endParaRPr lang="en-US" sz="1350" dirty="0">
              <a:solidFill>
                <a:prstClr val="black"/>
              </a:solidFill>
              <a:latin typeface="Calibri" panose="020F0502020204030204"/>
              <a:cs typeface="+mn-cs"/>
            </a:endParaRPr>
          </a:p>
        </p:txBody>
      </p:sp>
      <p:sp>
        <p:nvSpPr>
          <p:cNvPr id="6" name="Footer Placeholder 5">
            <a:extLst>
              <a:ext uri="{FF2B5EF4-FFF2-40B4-BE49-F238E27FC236}">
                <a16:creationId xmlns:a16="http://schemas.microsoft.com/office/drawing/2014/main" xmlns="" id="{94B1E7F4-40E3-4CCE-A5EE-0CF5C256A97F}"/>
              </a:ext>
            </a:extLst>
          </p:cNvPr>
          <p:cNvSpPr>
            <a:spLocks noGrp="1"/>
          </p:cNvSpPr>
          <p:nvPr>
            <p:ph type="ftr" sz="quarter" idx="11"/>
          </p:nvPr>
        </p:nvSpPr>
        <p:spPr>
          <a:xfrm>
            <a:off x="3028950" y="6356351"/>
            <a:ext cx="3086100" cy="365125"/>
          </a:xfrm>
          <a:prstGeom prst="rect">
            <a:avLst/>
          </a:prstGeom>
        </p:spPr>
        <p:txBody>
          <a:bodyPr/>
          <a:lstStyle/>
          <a:p>
            <a:pPr eaLnBrk="1" fontAlgn="auto" hangingPunct="1">
              <a:spcBef>
                <a:spcPts val="0"/>
              </a:spcBef>
              <a:spcAft>
                <a:spcPts val="0"/>
              </a:spcAft>
            </a:pPr>
            <a:endParaRPr lang="en-US" sz="1350" dirty="0">
              <a:solidFill>
                <a:prstClr val="black"/>
              </a:solidFill>
              <a:latin typeface="Calibri" panose="020F0502020204030204"/>
              <a:cs typeface="+mn-cs"/>
            </a:endParaRPr>
          </a:p>
        </p:txBody>
      </p:sp>
      <p:sp>
        <p:nvSpPr>
          <p:cNvPr id="7" name="Slide Number Placeholder 6">
            <a:extLst>
              <a:ext uri="{FF2B5EF4-FFF2-40B4-BE49-F238E27FC236}">
                <a16:creationId xmlns:a16="http://schemas.microsoft.com/office/drawing/2014/main" xmlns="" id="{B44D7E6A-B86A-48BC-AF8C-E47FFBF17247}"/>
              </a:ext>
            </a:extLst>
          </p:cNvPr>
          <p:cNvSpPr>
            <a:spLocks noGrp="1"/>
          </p:cNvSpPr>
          <p:nvPr>
            <p:ph type="sldNum" sz="quarter" idx="12"/>
          </p:nvPr>
        </p:nvSpPr>
        <p:spPr>
          <a:xfrm>
            <a:off x="6457950" y="6356351"/>
            <a:ext cx="2057400" cy="365125"/>
          </a:xfrm>
          <a:prstGeom prst="rect">
            <a:avLst/>
          </a:prstGeom>
        </p:spPr>
        <p:txBody>
          <a:bodyPr/>
          <a:lstStyle/>
          <a:p>
            <a:pPr eaLnBrk="1" fontAlgn="auto" hangingPunct="1">
              <a:spcBef>
                <a:spcPts val="0"/>
              </a:spcBef>
              <a:spcAft>
                <a:spcPts val="0"/>
              </a:spcAft>
            </a:pPr>
            <a:fld id="{6F88AC42-3878-4AC3-AFF9-08C56054504B}" type="slidenum">
              <a:rPr lang="en-US" sz="1350" smtClean="0">
                <a:solidFill>
                  <a:prstClr val="black"/>
                </a:solidFill>
                <a:latin typeface="Calibri" panose="020F0502020204030204"/>
                <a:cs typeface="+mn-cs"/>
              </a:rPr>
              <a:pPr eaLnBrk="1" fontAlgn="auto" hangingPunct="1">
                <a:spcBef>
                  <a:spcPts val="0"/>
                </a:spcBef>
                <a:spcAft>
                  <a:spcPts val="0"/>
                </a:spcAft>
              </a:pPr>
              <a:t>‹#›</a:t>
            </a:fld>
            <a:endParaRPr lang="en-US" sz="1350" dirty="0">
              <a:solidFill>
                <a:prstClr val="black"/>
              </a:solidFill>
              <a:latin typeface="Calibri" panose="020F0502020204030204"/>
              <a:cs typeface="+mn-cs"/>
            </a:endParaRPr>
          </a:p>
        </p:txBody>
      </p:sp>
    </p:spTree>
    <p:extLst>
      <p:ext uri="{BB962C8B-B14F-4D97-AF65-F5344CB8AC3E}">
        <p14:creationId xmlns:p14="http://schemas.microsoft.com/office/powerpoint/2010/main" val="17624702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8BF36E-C5D7-4C8B-BD69-4AB0C307D4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C8CD79E-609F-4ED5-9564-38AA84F10F7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348302E-2208-4C5A-8708-B1598A04DDB4}"/>
              </a:ext>
            </a:extLst>
          </p:cNvPr>
          <p:cNvSpPr>
            <a:spLocks noGrp="1"/>
          </p:cNvSpPr>
          <p:nvPr>
            <p:ph type="dt" sz="half" idx="10"/>
          </p:nvPr>
        </p:nvSpPr>
        <p:spPr>
          <a:xfrm>
            <a:off x="628650" y="6356351"/>
            <a:ext cx="2057400" cy="365125"/>
          </a:xfrm>
          <a:prstGeom prst="rect">
            <a:avLst/>
          </a:prstGeom>
        </p:spPr>
        <p:txBody>
          <a:bodyPr/>
          <a:lstStyle/>
          <a:p>
            <a:pPr eaLnBrk="1" fontAlgn="auto" hangingPunct="1">
              <a:spcBef>
                <a:spcPts val="0"/>
              </a:spcBef>
              <a:spcAft>
                <a:spcPts val="0"/>
              </a:spcAft>
            </a:pPr>
            <a:endParaRPr lang="en-US" sz="1350" dirty="0">
              <a:solidFill>
                <a:prstClr val="black"/>
              </a:solidFill>
              <a:latin typeface="Calibri" panose="020F0502020204030204"/>
              <a:cs typeface="+mn-cs"/>
            </a:endParaRPr>
          </a:p>
        </p:txBody>
      </p:sp>
      <p:sp>
        <p:nvSpPr>
          <p:cNvPr id="5" name="Footer Placeholder 4">
            <a:extLst>
              <a:ext uri="{FF2B5EF4-FFF2-40B4-BE49-F238E27FC236}">
                <a16:creationId xmlns:a16="http://schemas.microsoft.com/office/drawing/2014/main" xmlns="" id="{63145D19-0E34-488E-A0BA-D2C6B771ABE3}"/>
              </a:ext>
            </a:extLst>
          </p:cNvPr>
          <p:cNvSpPr>
            <a:spLocks noGrp="1"/>
          </p:cNvSpPr>
          <p:nvPr>
            <p:ph type="ftr" sz="quarter" idx="11"/>
          </p:nvPr>
        </p:nvSpPr>
        <p:spPr>
          <a:xfrm>
            <a:off x="3028950" y="6356351"/>
            <a:ext cx="3086100" cy="365125"/>
          </a:xfrm>
          <a:prstGeom prst="rect">
            <a:avLst/>
          </a:prstGeom>
        </p:spPr>
        <p:txBody>
          <a:bodyPr/>
          <a:lstStyle/>
          <a:p>
            <a:pPr eaLnBrk="1" fontAlgn="auto" hangingPunct="1">
              <a:spcBef>
                <a:spcPts val="0"/>
              </a:spcBef>
              <a:spcAft>
                <a:spcPts val="0"/>
              </a:spcAft>
            </a:pPr>
            <a:endParaRPr lang="en-US" sz="1350" dirty="0">
              <a:solidFill>
                <a:prstClr val="black"/>
              </a:solidFill>
              <a:latin typeface="Calibri" panose="020F0502020204030204"/>
              <a:cs typeface="+mn-cs"/>
            </a:endParaRPr>
          </a:p>
        </p:txBody>
      </p:sp>
      <p:sp>
        <p:nvSpPr>
          <p:cNvPr id="6" name="Slide Number Placeholder 5">
            <a:extLst>
              <a:ext uri="{FF2B5EF4-FFF2-40B4-BE49-F238E27FC236}">
                <a16:creationId xmlns:a16="http://schemas.microsoft.com/office/drawing/2014/main" xmlns="" id="{FD703B93-9FEA-4B2E-BD0C-E1D686F2E3A4}"/>
              </a:ext>
            </a:extLst>
          </p:cNvPr>
          <p:cNvSpPr>
            <a:spLocks noGrp="1"/>
          </p:cNvSpPr>
          <p:nvPr>
            <p:ph type="sldNum" sz="quarter" idx="12"/>
          </p:nvPr>
        </p:nvSpPr>
        <p:spPr>
          <a:xfrm>
            <a:off x="6457950" y="6356351"/>
            <a:ext cx="2057400" cy="365125"/>
          </a:xfrm>
          <a:prstGeom prst="rect">
            <a:avLst/>
          </a:prstGeom>
        </p:spPr>
        <p:txBody>
          <a:bodyPr/>
          <a:lstStyle/>
          <a:p>
            <a:pPr eaLnBrk="1" fontAlgn="auto" hangingPunct="1">
              <a:spcBef>
                <a:spcPts val="0"/>
              </a:spcBef>
              <a:spcAft>
                <a:spcPts val="0"/>
              </a:spcAft>
            </a:pPr>
            <a:fld id="{6F88AC42-3878-4AC3-AFF9-08C56054504B}" type="slidenum">
              <a:rPr lang="en-US" sz="1350" smtClean="0">
                <a:solidFill>
                  <a:prstClr val="black"/>
                </a:solidFill>
                <a:latin typeface="Calibri" panose="020F0502020204030204"/>
                <a:cs typeface="+mn-cs"/>
              </a:rPr>
              <a:pPr eaLnBrk="1" fontAlgn="auto" hangingPunct="1">
                <a:spcBef>
                  <a:spcPts val="0"/>
                </a:spcBef>
                <a:spcAft>
                  <a:spcPts val="0"/>
                </a:spcAft>
              </a:pPr>
              <a:t>‹#›</a:t>
            </a:fld>
            <a:endParaRPr lang="en-US" sz="1350" dirty="0">
              <a:solidFill>
                <a:prstClr val="black"/>
              </a:solidFill>
              <a:latin typeface="Calibri" panose="020F0502020204030204"/>
              <a:cs typeface="+mn-cs"/>
            </a:endParaRPr>
          </a:p>
        </p:txBody>
      </p:sp>
    </p:spTree>
    <p:extLst>
      <p:ext uri="{BB962C8B-B14F-4D97-AF65-F5344CB8AC3E}">
        <p14:creationId xmlns:p14="http://schemas.microsoft.com/office/powerpoint/2010/main" val="19733917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32C9658-55F0-43EA-AB54-B2BC9E76534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0CB762E-B497-4E1F-9105-4352836498F7}"/>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86FE2A4-49E7-49A5-ABF7-68CFB7ECA956}"/>
              </a:ext>
            </a:extLst>
          </p:cNvPr>
          <p:cNvSpPr>
            <a:spLocks noGrp="1"/>
          </p:cNvSpPr>
          <p:nvPr>
            <p:ph type="dt" sz="half" idx="10"/>
          </p:nvPr>
        </p:nvSpPr>
        <p:spPr>
          <a:xfrm>
            <a:off x="628650" y="6356351"/>
            <a:ext cx="2057400" cy="365125"/>
          </a:xfrm>
          <a:prstGeom prst="rect">
            <a:avLst/>
          </a:prstGeom>
        </p:spPr>
        <p:txBody>
          <a:bodyPr/>
          <a:lstStyle/>
          <a:p>
            <a:pPr eaLnBrk="1" fontAlgn="auto" hangingPunct="1">
              <a:spcBef>
                <a:spcPts val="0"/>
              </a:spcBef>
              <a:spcAft>
                <a:spcPts val="0"/>
              </a:spcAft>
            </a:pPr>
            <a:endParaRPr lang="en-US" sz="1350" dirty="0">
              <a:solidFill>
                <a:prstClr val="black"/>
              </a:solidFill>
              <a:latin typeface="Calibri" panose="020F0502020204030204"/>
              <a:cs typeface="+mn-cs"/>
            </a:endParaRPr>
          </a:p>
        </p:txBody>
      </p:sp>
      <p:sp>
        <p:nvSpPr>
          <p:cNvPr id="5" name="Footer Placeholder 4">
            <a:extLst>
              <a:ext uri="{FF2B5EF4-FFF2-40B4-BE49-F238E27FC236}">
                <a16:creationId xmlns:a16="http://schemas.microsoft.com/office/drawing/2014/main" xmlns="" id="{4981E5F1-A8C1-4523-AE78-3AB57A2588AE}"/>
              </a:ext>
            </a:extLst>
          </p:cNvPr>
          <p:cNvSpPr>
            <a:spLocks noGrp="1"/>
          </p:cNvSpPr>
          <p:nvPr>
            <p:ph type="ftr" sz="quarter" idx="11"/>
          </p:nvPr>
        </p:nvSpPr>
        <p:spPr>
          <a:xfrm>
            <a:off x="3028950" y="6356351"/>
            <a:ext cx="3086100" cy="365125"/>
          </a:xfrm>
          <a:prstGeom prst="rect">
            <a:avLst/>
          </a:prstGeom>
        </p:spPr>
        <p:txBody>
          <a:bodyPr/>
          <a:lstStyle/>
          <a:p>
            <a:pPr eaLnBrk="1" fontAlgn="auto" hangingPunct="1">
              <a:spcBef>
                <a:spcPts val="0"/>
              </a:spcBef>
              <a:spcAft>
                <a:spcPts val="0"/>
              </a:spcAft>
            </a:pPr>
            <a:endParaRPr lang="en-US" sz="1350" dirty="0">
              <a:solidFill>
                <a:prstClr val="black"/>
              </a:solidFill>
              <a:latin typeface="Calibri" panose="020F0502020204030204"/>
              <a:cs typeface="+mn-cs"/>
            </a:endParaRPr>
          </a:p>
        </p:txBody>
      </p:sp>
      <p:sp>
        <p:nvSpPr>
          <p:cNvPr id="6" name="Slide Number Placeholder 5">
            <a:extLst>
              <a:ext uri="{FF2B5EF4-FFF2-40B4-BE49-F238E27FC236}">
                <a16:creationId xmlns:a16="http://schemas.microsoft.com/office/drawing/2014/main" xmlns="" id="{C6D2F870-C340-4EF0-9EC9-99E83B98AF5E}"/>
              </a:ext>
            </a:extLst>
          </p:cNvPr>
          <p:cNvSpPr>
            <a:spLocks noGrp="1"/>
          </p:cNvSpPr>
          <p:nvPr>
            <p:ph type="sldNum" sz="quarter" idx="12"/>
          </p:nvPr>
        </p:nvSpPr>
        <p:spPr>
          <a:xfrm>
            <a:off x="6457950" y="6356351"/>
            <a:ext cx="2057400" cy="365125"/>
          </a:xfrm>
          <a:prstGeom prst="rect">
            <a:avLst/>
          </a:prstGeom>
        </p:spPr>
        <p:txBody>
          <a:bodyPr/>
          <a:lstStyle/>
          <a:p>
            <a:pPr eaLnBrk="1" fontAlgn="auto" hangingPunct="1">
              <a:spcBef>
                <a:spcPts val="0"/>
              </a:spcBef>
              <a:spcAft>
                <a:spcPts val="0"/>
              </a:spcAft>
            </a:pPr>
            <a:fld id="{6F88AC42-3878-4AC3-AFF9-08C56054504B}" type="slidenum">
              <a:rPr lang="en-US" sz="1350" smtClean="0">
                <a:solidFill>
                  <a:prstClr val="black"/>
                </a:solidFill>
                <a:latin typeface="Calibri" panose="020F0502020204030204"/>
                <a:cs typeface="+mn-cs"/>
              </a:rPr>
              <a:pPr eaLnBrk="1" fontAlgn="auto" hangingPunct="1">
                <a:spcBef>
                  <a:spcPts val="0"/>
                </a:spcBef>
                <a:spcAft>
                  <a:spcPts val="0"/>
                </a:spcAft>
              </a:pPr>
              <a:t>‹#›</a:t>
            </a:fld>
            <a:endParaRPr lang="en-US" sz="1350" dirty="0">
              <a:solidFill>
                <a:prstClr val="black"/>
              </a:solidFill>
              <a:latin typeface="Calibri" panose="020F0502020204030204"/>
              <a:cs typeface="+mn-cs"/>
            </a:endParaRPr>
          </a:p>
        </p:txBody>
      </p:sp>
    </p:spTree>
    <p:extLst>
      <p:ext uri="{BB962C8B-B14F-4D97-AF65-F5344CB8AC3E}">
        <p14:creationId xmlns:p14="http://schemas.microsoft.com/office/powerpoint/2010/main" val="2048196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fld id="{BDA62F42-27CD-4FAE-980F-036FB8427204}" type="slidenum">
              <a:rPr lang="en-US" altLang="en-US"/>
              <a:pPr>
                <a:defRPr/>
              </a:pPr>
              <a:t>‹#›</a:t>
            </a:fld>
            <a:endParaRPr lang="en-US" altLang="en-US"/>
          </a:p>
        </p:txBody>
      </p:sp>
    </p:spTree>
    <p:extLst>
      <p:ext uri="{BB962C8B-B14F-4D97-AF65-F5344CB8AC3E}">
        <p14:creationId xmlns:p14="http://schemas.microsoft.com/office/powerpoint/2010/main" val="313240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pPr>
              <a:defRPr/>
            </a:pPr>
            <a:fld id="{28AA8987-0481-4125-8D8E-5349E5ED43B3}" type="slidenum">
              <a:rPr lang="en-US" altLang="en-US"/>
              <a:pPr>
                <a:defRPr/>
              </a:pPr>
              <a:t>‹#›</a:t>
            </a:fld>
            <a:endParaRPr lang="en-US" altLang="en-US"/>
          </a:p>
        </p:txBody>
      </p:sp>
    </p:spTree>
    <p:extLst>
      <p:ext uri="{BB962C8B-B14F-4D97-AF65-F5344CB8AC3E}">
        <p14:creationId xmlns:p14="http://schemas.microsoft.com/office/powerpoint/2010/main" val="32018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822DF614-C5FC-4C55-9C5E-2FC3F43DAA23}" type="slidenum">
              <a:rPr lang="en-US" altLang="en-US"/>
              <a:pPr>
                <a:defRPr/>
              </a:pPr>
              <a:t>‹#›</a:t>
            </a:fld>
            <a:endParaRPr lang="en-US" altLang="en-US"/>
          </a:p>
        </p:txBody>
      </p:sp>
    </p:spTree>
    <p:extLst>
      <p:ext uri="{BB962C8B-B14F-4D97-AF65-F5344CB8AC3E}">
        <p14:creationId xmlns:p14="http://schemas.microsoft.com/office/powerpoint/2010/main" val="3580255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7CB1604E-36EC-4446-8875-EAC9227CF53F}" type="slidenum">
              <a:rPr lang="en-US" altLang="en-US"/>
              <a:pPr>
                <a:defRPr/>
              </a:pPr>
              <a:t>‹#›</a:t>
            </a:fld>
            <a:endParaRPr lang="en-US" altLang="en-US"/>
          </a:p>
        </p:txBody>
      </p:sp>
    </p:spTree>
    <p:extLst>
      <p:ext uri="{BB962C8B-B14F-4D97-AF65-F5344CB8AC3E}">
        <p14:creationId xmlns:p14="http://schemas.microsoft.com/office/powerpoint/2010/main" val="2855395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8EBE4B2D-55AB-4F40-AA53-BC8A8F37BC29}" type="slidenum">
              <a:rPr lang="en-US" altLang="en-US"/>
              <a:pPr>
                <a:defRPr/>
              </a:pPr>
              <a:t>‹#›</a:t>
            </a:fld>
            <a:endParaRPr lang="en-US" altLang="en-US"/>
          </a:p>
        </p:txBody>
      </p:sp>
    </p:spTree>
    <p:extLst>
      <p:ext uri="{BB962C8B-B14F-4D97-AF65-F5344CB8AC3E}">
        <p14:creationId xmlns:p14="http://schemas.microsoft.com/office/powerpoint/2010/main" val="1094097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586CAD4C-35F9-4F58-AFCD-D4C0B8B4BB23}" type="slidenum">
              <a:rPr lang="en-US" altLang="en-US"/>
              <a:pPr>
                <a:defRPr/>
              </a:pPr>
              <a:t>‹#›</a:t>
            </a:fld>
            <a:endParaRPr lang="en-US" altLang="en-US"/>
          </a:p>
        </p:txBody>
      </p:sp>
    </p:spTree>
    <p:extLst>
      <p:ext uri="{BB962C8B-B14F-4D97-AF65-F5344CB8AC3E}">
        <p14:creationId xmlns:p14="http://schemas.microsoft.com/office/powerpoint/2010/main" val="436249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85800" y="1219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28" tIns="50914" rIns="101828" bIns="5091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  Third level</a:t>
            </a:r>
          </a:p>
          <a:p>
            <a:pPr lvl="3"/>
            <a:r>
              <a:rPr lang="en-US" altLang="en-US" smtClean="0"/>
              <a:t>Fourth level</a:t>
            </a:r>
          </a:p>
          <a:p>
            <a:pPr lvl="4"/>
            <a:r>
              <a:rPr lang="en-US" altLang="en-US" smtClean="0"/>
              <a:t>Fifth level</a:t>
            </a:r>
          </a:p>
        </p:txBody>
      </p:sp>
      <p:sp>
        <p:nvSpPr>
          <p:cNvPr id="1027" name="Rectangle 3"/>
          <p:cNvSpPr>
            <a:spLocks noGrp="1" noChangeArrowheads="1"/>
          </p:cNvSpPr>
          <p:nvPr>
            <p:ph type="title"/>
          </p:nvPr>
        </p:nvSpPr>
        <p:spPr bwMode="auto">
          <a:xfrm>
            <a:off x="692150" y="403225"/>
            <a:ext cx="777398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828" tIns="50914" rIns="101828" bIns="50914" numCol="1" anchor="ctr" anchorCtr="0" compatLnSpc="1">
            <a:prstTxWarp prst="textNoShape">
              <a:avLst/>
            </a:prstTxWarp>
          </a:bodyPr>
          <a:lstStyle/>
          <a:p>
            <a:pPr lvl="0"/>
            <a:r>
              <a:rPr lang="en-US" altLang="en-US" smtClean="0"/>
              <a:t>Click to edit Master title style</a:t>
            </a:r>
          </a:p>
        </p:txBody>
      </p:sp>
      <p:sp>
        <p:nvSpPr>
          <p:cNvPr id="1028" name="AutoShape 4"/>
          <p:cNvSpPr>
            <a:spLocks noChangeArrowheads="1"/>
          </p:cNvSpPr>
          <p:nvPr/>
        </p:nvSpPr>
        <p:spPr bwMode="auto">
          <a:xfrm>
            <a:off x="304800" y="304800"/>
            <a:ext cx="8534400" cy="6096000"/>
          </a:xfrm>
          <a:prstGeom prst="roundRect">
            <a:avLst>
              <a:gd name="adj" fmla="val 9644"/>
            </a:avLst>
          </a:prstGeom>
          <a:noFill/>
          <a:ln w="19050">
            <a:solidFill>
              <a:srgbClr val="0000FF"/>
            </a:solidFill>
            <a:round/>
            <a:headEnd/>
            <a:tailEnd/>
          </a:ln>
          <a:extLst/>
        </p:spPr>
        <p:txBody>
          <a:bodyPr wrap="none" anchor="ctr"/>
          <a:lstStyle>
            <a:lvl1pPr>
              <a:defRPr sz="2100">
                <a:solidFill>
                  <a:schemeClr val="tx1"/>
                </a:solidFill>
                <a:latin typeface="Times New Roman" panose="02020603050405020304" pitchFamily="18" charset="0"/>
                <a:cs typeface="Arial" panose="020B0604020202020204" pitchFamily="34" charset="0"/>
              </a:defRPr>
            </a:lvl1pPr>
            <a:lvl2pPr marL="742950" indent="-285750">
              <a:defRPr sz="2100">
                <a:solidFill>
                  <a:schemeClr val="tx1"/>
                </a:solidFill>
                <a:latin typeface="Times New Roman" panose="02020603050405020304" pitchFamily="18" charset="0"/>
                <a:cs typeface="Arial" panose="020B0604020202020204" pitchFamily="34" charset="0"/>
              </a:defRPr>
            </a:lvl2pPr>
            <a:lvl3pPr marL="1143000" indent="-228600">
              <a:defRPr sz="2100">
                <a:solidFill>
                  <a:schemeClr val="tx1"/>
                </a:solidFill>
                <a:latin typeface="Times New Roman" panose="02020603050405020304" pitchFamily="18" charset="0"/>
                <a:cs typeface="Arial" panose="020B0604020202020204" pitchFamily="34" charset="0"/>
              </a:defRPr>
            </a:lvl3pPr>
            <a:lvl4pPr marL="1600200" indent="-228600">
              <a:defRPr sz="2100">
                <a:solidFill>
                  <a:schemeClr val="tx1"/>
                </a:solidFill>
                <a:latin typeface="Times New Roman" panose="02020603050405020304" pitchFamily="18" charset="0"/>
                <a:cs typeface="Arial" panose="020B0604020202020204" pitchFamily="34" charset="0"/>
              </a:defRPr>
            </a:lvl4pPr>
            <a:lvl5pPr marL="2057400" indent="-228600">
              <a:defRPr sz="21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altLang="en-US" smtClean="0"/>
          </a:p>
        </p:txBody>
      </p:sp>
      <p:sp>
        <p:nvSpPr>
          <p:cNvPr id="1029" name="Rectangle 5"/>
          <p:cNvSpPr>
            <a:spLocks noChangeArrowheads="1"/>
          </p:cNvSpPr>
          <p:nvPr/>
        </p:nvSpPr>
        <p:spPr bwMode="auto">
          <a:xfrm>
            <a:off x="838200" y="6400800"/>
            <a:ext cx="3657600" cy="306388"/>
          </a:xfrm>
          <a:prstGeom prst="rect">
            <a:avLst/>
          </a:prstGeom>
          <a:noFill/>
          <a:ln>
            <a:noFill/>
          </a:ln>
          <a:extLst/>
        </p:spPr>
        <p:txBody>
          <a:bodyPr lIns="101828" tIns="50914" rIns="101828" bIns="50914"/>
          <a:lstStyle>
            <a:lvl1pPr defTabSz="1019175">
              <a:defRPr sz="2100">
                <a:solidFill>
                  <a:schemeClr val="tx1"/>
                </a:solidFill>
                <a:latin typeface="Times New Roman" panose="02020603050405020304" pitchFamily="18" charset="0"/>
                <a:cs typeface="Arial" panose="020B0604020202020204" pitchFamily="34" charset="0"/>
              </a:defRPr>
            </a:lvl1pPr>
            <a:lvl2pPr marL="742950" indent="-285750" defTabSz="1019175">
              <a:defRPr sz="2100">
                <a:solidFill>
                  <a:schemeClr val="tx1"/>
                </a:solidFill>
                <a:latin typeface="Times New Roman" panose="02020603050405020304" pitchFamily="18" charset="0"/>
                <a:cs typeface="Arial" panose="020B0604020202020204" pitchFamily="34" charset="0"/>
              </a:defRPr>
            </a:lvl2pPr>
            <a:lvl3pPr marL="1143000" indent="-228600" defTabSz="1019175">
              <a:defRPr sz="2100">
                <a:solidFill>
                  <a:schemeClr val="tx1"/>
                </a:solidFill>
                <a:latin typeface="Times New Roman" panose="02020603050405020304" pitchFamily="18" charset="0"/>
                <a:cs typeface="Arial" panose="020B0604020202020204" pitchFamily="34" charset="0"/>
              </a:defRPr>
            </a:lvl3pPr>
            <a:lvl4pPr marL="1600200" indent="-228600" defTabSz="1019175">
              <a:defRPr sz="2100">
                <a:solidFill>
                  <a:schemeClr val="tx1"/>
                </a:solidFill>
                <a:latin typeface="Times New Roman" panose="02020603050405020304" pitchFamily="18" charset="0"/>
                <a:cs typeface="Arial" panose="020B0604020202020204" pitchFamily="34" charset="0"/>
              </a:defRPr>
            </a:lvl4pPr>
            <a:lvl5pPr marL="2057400" indent="-228600" defTabSz="1019175">
              <a:defRPr sz="2100">
                <a:solidFill>
                  <a:schemeClr val="tx1"/>
                </a:solidFill>
                <a:latin typeface="Times New Roman" panose="02020603050405020304" pitchFamily="18" charset="0"/>
                <a:cs typeface="Arial" panose="020B0604020202020204" pitchFamily="34" charset="0"/>
              </a:defRPr>
            </a:lvl5pPr>
            <a:lvl6pPr marL="2514600" indent="-228600" defTabSz="1019175"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6pPr>
            <a:lvl7pPr marL="2971800" indent="-228600" defTabSz="1019175"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7pPr>
            <a:lvl8pPr marL="3429000" indent="-228600" defTabSz="1019175"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8pPr>
            <a:lvl9pPr marL="3886200" indent="-228600" defTabSz="1019175" eaLnBrk="0" fontAlgn="base" hangingPunct="0">
              <a:spcBef>
                <a:spcPct val="0"/>
              </a:spcBef>
              <a:spcAft>
                <a:spcPct val="0"/>
              </a:spcAft>
              <a:defRPr sz="2100">
                <a:solidFill>
                  <a:schemeClr val="tx1"/>
                </a:solidFill>
                <a:latin typeface="Times New Roman" panose="02020603050405020304" pitchFamily="18" charset="0"/>
                <a:cs typeface="Arial" panose="020B0604020202020204" pitchFamily="34" charset="0"/>
              </a:defRPr>
            </a:lvl9pPr>
          </a:lstStyle>
          <a:p>
            <a:pPr>
              <a:defRPr/>
            </a:pPr>
            <a:endParaRPr lang="en-US" altLang="en-US" sz="1300" smtClean="0">
              <a:latin typeface="Arial" panose="020B0604020202020204" pitchFamily="34" charset="0"/>
            </a:endParaRPr>
          </a:p>
        </p:txBody>
      </p:sp>
      <p:sp>
        <p:nvSpPr>
          <p:cNvPr id="182281" name="Rectangle 9"/>
          <p:cNvSpPr>
            <a:spLocks noGrp="1" noChangeArrowheads="1"/>
          </p:cNvSpPr>
          <p:nvPr>
            <p:ph type="sldNum" sz="quarter" idx="4"/>
          </p:nvPr>
        </p:nvSpPr>
        <p:spPr bwMode="auto">
          <a:xfrm>
            <a:off x="8243888" y="6388100"/>
            <a:ext cx="554037" cy="334963"/>
          </a:xfrm>
          <a:prstGeom prst="rect">
            <a:avLst/>
          </a:prstGeom>
          <a:noFill/>
          <a:ln w="12700">
            <a:noFill/>
            <a:miter lim="800000"/>
            <a:headEnd/>
            <a:tailEnd/>
          </a:ln>
          <a:effectLst/>
        </p:spPr>
        <p:txBody>
          <a:bodyPr vert="horz" wrap="none" lIns="82030" tIns="41015" rIns="82030" bIns="41015" numCol="1" anchor="ctr" anchorCtr="0" compatLnSpc="1">
            <a:prstTxWarp prst="textNoShape">
              <a:avLst/>
            </a:prstTxWarp>
          </a:bodyPr>
          <a:lstStyle>
            <a:lvl1pPr algn="r">
              <a:defRPr sz="1300" smtClean="0">
                <a:latin typeface="Arial" panose="020B0604020202020204" pitchFamily="34" charset="0"/>
              </a:defRPr>
            </a:lvl1pPr>
          </a:lstStyle>
          <a:p>
            <a:pPr>
              <a:defRPr/>
            </a:pPr>
            <a:fld id="{14047426-8241-409A-A9BB-79DBDCCBA7C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492" r:id="rId1"/>
    <p:sldLayoutId id="2147485471" r:id="rId2"/>
    <p:sldLayoutId id="2147485472" r:id="rId3"/>
    <p:sldLayoutId id="2147485473" r:id="rId4"/>
    <p:sldLayoutId id="2147485474" r:id="rId5"/>
    <p:sldLayoutId id="2147485475" r:id="rId6"/>
    <p:sldLayoutId id="2147485476" r:id="rId7"/>
    <p:sldLayoutId id="2147485477" r:id="rId8"/>
    <p:sldLayoutId id="2147485478" r:id="rId9"/>
    <p:sldLayoutId id="2147485479" r:id="rId10"/>
    <p:sldLayoutId id="2147485480" r:id="rId11"/>
  </p:sldLayoutIdLst>
  <p:hf hdr="0" ftr="0" dt="0"/>
  <p:txStyles>
    <p:titleStyle>
      <a:lvl1pPr algn="ctr" defTabSz="1019175" rtl="0" eaLnBrk="0" fontAlgn="base" hangingPunct="0">
        <a:spcBef>
          <a:spcPct val="0"/>
        </a:spcBef>
        <a:spcAft>
          <a:spcPct val="0"/>
        </a:spcAft>
        <a:defRPr sz="3100" b="1">
          <a:solidFill>
            <a:srgbClr val="E44EE4"/>
          </a:solidFill>
          <a:latin typeface="+mj-lt"/>
          <a:ea typeface="+mj-ea"/>
          <a:cs typeface="B Titr" pitchFamily="2" charset="-78"/>
        </a:defRPr>
      </a:lvl1pPr>
      <a:lvl2pPr algn="ctr" defTabSz="1019175" rtl="0" eaLnBrk="0" fontAlgn="base" hangingPunct="0">
        <a:spcBef>
          <a:spcPct val="0"/>
        </a:spcBef>
        <a:spcAft>
          <a:spcPct val="0"/>
        </a:spcAft>
        <a:defRPr sz="3100" b="1">
          <a:solidFill>
            <a:srgbClr val="E44EE4"/>
          </a:solidFill>
          <a:latin typeface="Arial" pitchFamily="34" charset="0"/>
          <a:cs typeface="B Titr" pitchFamily="2" charset="-78"/>
        </a:defRPr>
      </a:lvl2pPr>
      <a:lvl3pPr algn="ctr" defTabSz="1019175" rtl="0" eaLnBrk="0" fontAlgn="base" hangingPunct="0">
        <a:spcBef>
          <a:spcPct val="0"/>
        </a:spcBef>
        <a:spcAft>
          <a:spcPct val="0"/>
        </a:spcAft>
        <a:defRPr sz="3100" b="1">
          <a:solidFill>
            <a:srgbClr val="E44EE4"/>
          </a:solidFill>
          <a:latin typeface="Arial" pitchFamily="34" charset="0"/>
          <a:cs typeface="B Titr" pitchFamily="2" charset="-78"/>
        </a:defRPr>
      </a:lvl3pPr>
      <a:lvl4pPr algn="ctr" defTabSz="1019175" rtl="0" eaLnBrk="0" fontAlgn="base" hangingPunct="0">
        <a:spcBef>
          <a:spcPct val="0"/>
        </a:spcBef>
        <a:spcAft>
          <a:spcPct val="0"/>
        </a:spcAft>
        <a:defRPr sz="3100" b="1">
          <a:solidFill>
            <a:srgbClr val="E44EE4"/>
          </a:solidFill>
          <a:latin typeface="Arial" pitchFamily="34" charset="0"/>
          <a:cs typeface="B Titr" pitchFamily="2" charset="-78"/>
        </a:defRPr>
      </a:lvl4pPr>
      <a:lvl5pPr algn="ctr" defTabSz="1019175" rtl="0" eaLnBrk="0" fontAlgn="base" hangingPunct="0">
        <a:spcBef>
          <a:spcPct val="0"/>
        </a:spcBef>
        <a:spcAft>
          <a:spcPct val="0"/>
        </a:spcAft>
        <a:defRPr sz="3100" b="1">
          <a:solidFill>
            <a:srgbClr val="E44EE4"/>
          </a:solidFill>
          <a:latin typeface="Arial" pitchFamily="34" charset="0"/>
          <a:cs typeface="B Titr" pitchFamily="2" charset="-78"/>
        </a:defRPr>
      </a:lvl5pPr>
      <a:lvl6pPr marL="457200" algn="ctr" defTabSz="1019175" rtl="0" fontAlgn="base">
        <a:spcBef>
          <a:spcPct val="0"/>
        </a:spcBef>
        <a:spcAft>
          <a:spcPct val="0"/>
        </a:spcAft>
        <a:defRPr sz="3100" b="1">
          <a:solidFill>
            <a:srgbClr val="E44EE4"/>
          </a:solidFill>
          <a:latin typeface="Arial" pitchFamily="34" charset="0"/>
          <a:cs typeface="Arial" pitchFamily="34" charset="0"/>
        </a:defRPr>
      </a:lvl6pPr>
      <a:lvl7pPr marL="914400" algn="ctr" defTabSz="1019175" rtl="0" fontAlgn="base">
        <a:spcBef>
          <a:spcPct val="0"/>
        </a:spcBef>
        <a:spcAft>
          <a:spcPct val="0"/>
        </a:spcAft>
        <a:defRPr sz="3100" b="1">
          <a:solidFill>
            <a:srgbClr val="E44EE4"/>
          </a:solidFill>
          <a:latin typeface="Arial" pitchFamily="34" charset="0"/>
          <a:cs typeface="Arial" pitchFamily="34" charset="0"/>
        </a:defRPr>
      </a:lvl7pPr>
      <a:lvl8pPr marL="1371600" algn="ctr" defTabSz="1019175" rtl="0" fontAlgn="base">
        <a:spcBef>
          <a:spcPct val="0"/>
        </a:spcBef>
        <a:spcAft>
          <a:spcPct val="0"/>
        </a:spcAft>
        <a:defRPr sz="3100" b="1">
          <a:solidFill>
            <a:srgbClr val="E44EE4"/>
          </a:solidFill>
          <a:latin typeface="Arial" pitchFamily="34" charset="0"/>
          <a:cs typeface="Arial" pitchFamily="34" charset="0"/>
        </a:defRPr>
      </a:lvl8pPr>
      <a:lvl9pPr marL="1828800" algn="ctr" defTabSz="1019175" rtl="0" fontAlgn="base">
        <a:spcBef>
          <a:spcPct val="0"/>
        </a:spcBef>
        <a:spcAft>
          <a:spcPct val="0"/>
        </a:spcAft>
        <a:defRPr sz="3100" b="1">
          <a:solidFill>
            <a:srgbClr val="E44EE4"/>
          </a:solidFill>
          <a:latin typeface="Arial" pitchFamily="34" charset="0"/>
          <a:cs typeface="Arial" pitchFamily="34" charset="0"/>
        </a:defRPr>
      </a:lvl9pPr>
    </p:titleStyle>
    <p:bodyStyle>
      <a:lvl1pPr marL="342900" indent="-342900" algn="r" rtl="1" eaLnBrk="0" fontAlgn="base" hangingPunct="0">
        <a:spcBef>
          <a:spcPct val="20000"/>
        </a:spcBef>
        <a:spcAft>
          <a:spcPct val="0"/>
        </a:spcAft>
        <a:buChar char="•"/>
        <a:defRPr sz="2400" b="1">
          <a:solidFill>
            <a:srgbClr val="FF5050"/>
          </a:solidFill>
          <a:latin typeface="+mn-lt"/>
          <a:ea typeface="+mn-ea"/>
          <a:cs typeface="B Mitra" pitchFamily="2" charset="-78"/>
        </a:defRPr>
      </a:lvl1pPr>
      <a:lvl2pPr marL="895350" indent="-438150" algn="r" rtl="1" eaLnBrk="0" fontAlgn="base" hangingPunct="0">
        <a:spcBef>
          <a:spcPct val="20000"/>
        </a:spcBef>
        <a:spcAft>
          <a:spcPct val="0"/>
        </a:spcAft>
        <a:buFont typeface="Wingdings" panose="05000000000000000000" pitchFamily="2" charset="2"/>
        <a:buChar char="q"/>
        <a:defRPr sz="2200">
          <a:solidFill>
            <a:srgbClr val="0000FF"/>
          </a:solidFill>
          <a:latin typeface="+mn-lt"/>
          <a:cs typeface="B Mitra" pitchFamily="2" charset="-78"/>
        </a:defRPr>
      </a:lvl2pPr>
      <a:lvl3pPr marL="1143000" indent="-228600" algn="r" rtl="1" eaLnBrk="0" fontAlgn="base" hangingPunct="0">
        <a:spcBef>
          <a:spcPct val="20000"/>
        </a:spcBef>
        <a:spcAft>
          <a:spcPct val="0"/>
        </a:spcAft>
        <a:buFont typeface="Arial" panose="020B0604020202020204" pitchFamily="34" charset="0"/>
        <a:buChar char="−"/>
        <a:defRPr sz="2400">
          <a:solidFill>
            <a:schemeClr val="tx1"/>
          </a:solidFill>
          <a:latin typeface="+mn-lt"/>
          <a:cs typeface="B Mitra" pitchFamily="2" charset="-78"/>
        </a:defRPr>
      </a:lvl3pPr>
      <a:lvl4pPr marL="1600200" indent="-228600" algn="r" rtl="1" eaLnBrk="0" fontAlgn="base" hangingPunct="0">
        <a:spcBef>
          <a:spcPct val="20000"/>
        </a:spcBef>
        <a:spcAft>
          <a:spcPct val="0"/>
        </a:spcAft>
        <a:buFont typeface="Arial" panose="020B0604020202020204" pitchFamily="34" charset="0"/>
        <a:buChar char="−"/>
        <a:defRPr sz="1600">
          <a:solidFill>
            <a:schemeClr val="tx1"/>
          </a:solidFill>
          <a:latin typeface="+mn-lt"/>
          <a:cs typeface="B Mitra" pitchFamily="2" charset="-78"/>
        </a:defRPr>
      </a:lvl4pPr>
      <a:lvl5pPr marL="2057400" indent="-231775" algn="r" rtl="1" eaLnBrk="0" fontAlgn="base" hangingPunct="0">
        <a:spcBef>
          <a:spcPct val="20000"/>
        </a:spcBef>
        <a:spcAft>
          <a:spcPct val="0"/>
        </a:spcAft>
        <a:buFont typeface="Arial" panose="020B0604020202020204" pitchFamily="34" charset="0"/>
        <a:buChar char="−"/>
        <a:defRPr sz="1200">
          <a:solidFill>
            <a:schemeClr val="tx1"/>
          </a:solidFill>
          <a:latin typeface="+mn-lt"/>
          <a:cs typeface="B Mitra" pitchFamily="2" charset="-78"/>
        </a:defRPr>
      </a:lvl5pPr>
      <a:lvl6pPr marL="2514600" indent="-231775" algn="l" rtl="0" fontAlgn="base">
        <a:spcBef>
          <a:spcPct val="20000"/>
        </a:spcBef>
        <a:spcAft>
          <a:spcPct val="0"/>
        </a:spcAft>
        <a:buFont typeface="Arial" pitchFamily="34" charset="0"/>
        <a:buChar char="−"/>
        <a:defRPr sz="1200">
          <a:solidFill>
            <a:schemeClr val="tx1"/>
          </a:solidFill>
          <a:latin typeface="+mn-lt"/>
          <a:cs typeface="+mn-cs"/>
        </a:defRPr>
      </a:lvl6pPr>
      <a:lvl7pPr marL="2971800" indent="-231775" algn="l" rtl="0" fontAlgn="base">
        <a:spcBef>
          <a:spcPct val="20000"/>
        </a:spcBef>
        <a:spcAft>
          <a:spcPct val="0"/>
        </a:spcAft>
        <a:buFont typeface="Arial" pitchFamily="34" charset="0"/>
        <a:buChar char="−"/>
        <a:defRPr sz="1200">
          <a:solidFill>
            <a:schemeClr val="tx1"/>
          </a:solidFill>
          <a:latin typeface="+mn-lt"/>
          <a:cs typeface="+mn-cs"/>
        </a:defRPr>
      </a:lvl7pPr>
      <a:lvl8pPr marL="3429000" indent="-231775" algn="l" rtl="0" fontAlgn="base">
        <a:spcBef>
          <a:spcPct val="20000"/>
        </a:spcBef>
        <a:spcAft>
          <a:spcPct val="0"/>
        </a:spcAft>
        <a:buFont typeface="Arial" pitchFamily="34" charset="0"/>
        <a:buChar char="−"/>
        <a:defRPr sz="1200">
          <a:solidFill>
            <a:schemeClr val="tx1"/>
          </a:solidFill>
          <a:latin typeface="+mn-lt"/>
          <a:cs typeface="+mn-cs"/>
        </a:defRPr>
      </a:lvl8pPr>
      <a:lvl9pPr marL="3886200" indent="-231775" algn="l" rtl="0" fontAlgn="base">
        <a:spcBef>
          <a:spcPct val="20000"/>
        </a:spcBef>
        <a:spcAft>
          <a:spcPct val="0"/>
        </a:spcAft>
        <a:buFont typeface="Arial" pitchFamily="34" charset="0"/>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1504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cs typeface="Arial" pitchFamily="34" charset="0"/>
              </a:defRPr>
            </a:lvl1pPr>
          </a:lstStyle>
          <a:p>
            <a:pPr>
              <a:defRPr/>
            </a:pPr>
            <a:endParaRPr lang="en-US"/>
          </a:p>
        </p:txBody>
      </p:sp>
      <p:sp>
        <p:nvSpPr>
          <p:cNvPr id="21504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cs typeface="Arial" pitchFamily="34" charset="0"/>
              </a:defRPr>
            </a:lvl1pPr>
          </a:lstStyle>
          <a:p>
            <a:pPr>
              <a:defRPr/>
            </a:pPr>
            <a:endParaRPr lang="en-US"/>
          </a:p>
        </p:txBody>
      </p:sp>
      <p:sp>
        <p:nvSpPr>
          <p:cNvPr id="21504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2CEF38EC-C54E-4148-AB98-7F69B794F6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481" r:id="rId1"/>
    <p:sldLayoutId id="2147485482" r:id="rId2"/>
    <p:sldLayoutId id="2147485483" r:id="rId3"/>
    <p:sldLayoutId id="2147485484" r:id="rId4"/>
    <p:sldLayoutId id="2147485485" r:id="rId5"/>
    <p:sldLayoutId id="2147485486" r:id="rId6"/>
    <p:sldLayoutId id="2147485487" r:id="rId7"/>
    <p:sldLayoutId id="2147485488" r:id="rId8"/>
    <p:sldLayoutId id="2147485489" r:id="rId9"/>
    <p:sldLayoutId id="2147485490" r:id="rId10"/>
    <p:sldLayoutId id="214748549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cs typeface="Arial" pitchFamily="34"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E6A5895-915A-4CA7-9A20-417CE52D8EB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92008DD-971D-45D1-AAC7-458544C7D6A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9219920"/>
      </p:ext>
    </p:extLst>
  </p:cSld>
  <p:clrMap bg1="lt1" tx1="dk1" bg2="lt2" tx2="dk2" accent1="accent1" accent2="accent2" accent3="accent3" accent4="accent4" accent5="accent5" accent6="accent6" hlink="hlink" folHlink="folHlink"/>
  <p:sldLayoutIdLst>
    <p:sldLayoutId id="2147485494" r:id="rId1"/>
    <p:sldLayoutId id="2147485495" r:id="rId2"/>
    <p:sldLayoutId id="2147485496" r:id="rId3"/>
    <p:sldLayoutId id="2147485497" r:id="rId4"/>
    <p:sldLayoutId id="2147485498" r:id="rId5"/>
    <p:sldLayoutId id="2147485499" r:id="rId6"/>
    <p:sldLayoutId id="2147485500" r:id="rId7"/>
    <p:sldLayoutId id="2147485501" r:id="rId8"/>
    <p:sldLayoutId id="2147485502" r:id="rId9"/>
    <p:sldLayoutId id="2147485503" r:id="rId10"/>
    <p:sldLayoutId id="2147485504" r:id="rId11"/>
    <p:sldLayoutId id="2147485505"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4.svg"/><Relationship Id="rId2" Type="http://schemas.openxmlformats.org/officeDocument/2006/relationships/slideLayout" Target="../slideLayouts/slideLayout25.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2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5.xml"/><Relationship Id="rId1" Type="http://schemas.openxmlformats.org/officeDocument/2006/relationships/tags" Target="../tags/tag2.xml"/><Relationship Id="rId5" Type="http://schemas.openxmlformats.org/officeDocument/2006/relationships/image" Target="../media/image2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sz="quarter"/>
          </p:nvPr>
        </p:nvSpPr>
        <p:spPr/>
        <p:txBody>
          <a:bodyPr/>
          <a:lstStyle/>
          <a:p>
            <a:r>
              <a:rPr lang="fa-IR" dirty="0" smtClean="0"/>
              <a:t>بهینه‌سازی</a:t>
            </a:r>
            <a:endParaRPr lang="en-US" dirty="0"/>
          </a:p>
        </p:txBody>
      </p:sp>
      <p:sp>
        <p:nvSpPr>
          <p:cNvPr id="6" name="Subtitle 5"/>
          <p:cNvSpPr>
            <a:spLocks noGrp="1"/>
          </p:cNvSpPr>
          <p:nvPr>
            <p:ph type="subTitle" sz="quarter" idx="1"/>
          </p:nvPr>
        </p:nvSpPr>
        <p:spPr/>
        <p:txBody>
          <a:bodyPr/>
          <a:lstStyle/>
          <a:p>
            <a:endParaRPr lang="en-US" dirty="0"/>
          </a:p>
        </p:txBody>
      </p:sp>
      <p:sp>
        <p:nvSpPr>
          <p:cNvPr id="4" name="Slide Number Placeholder 3"/>
          <p:cNvSpPr>
            <a:spLocks noGrp="1"/>
          </p:cNvSpPr>
          <p:nvPr>
            <p:ph type="sldNum" sz="quarter" idx="4294967295"/>
          </p:nvPr>
        </p:nvSpPr>
        <p:spPr>
          <a:xfrm>
            <a:off x="8589963" y="6388100"/>
            <a:ext cx="554037" cy="334963"/>
          </a:xfrm>
        </p:spPr>
        <p:txBody>
          <a:bodyPr/>
          <a:lstStyle/>
          <a:p>
            <a:pPr>
              <a:defRPr/>
            </a:pPr>
            <a:fld id="{5A899B80-BBC6-4923-BFC8-1F9F33FB645D}" type="slidenum">
              <a:rPr lang="en-US" altLang="en-US" smtClean="0"/>
              <a:pPr>
                <a:defRPr/>
              </a:pPr>
              <a:t>1</a:t>
            </a:fld>
            <a:endParaRPr lang="en-US" altLang="en-US"/>
          </a:p>
        </p:txBody>
      </p:sp>
    </p:spTree>
    <p:extLst>
      <p:ext uri="{BB962C8B-B14F-4D97-AF65-F5344CB8AC3E}">
        <p14:creationId xmlns:p14="http://schemas.microsoft.com/office/powerpoint/2010/main" val="30301269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dirty="0"/>
              <a:t>فنون بهینه‌سازی مساحت</a:t>
            </a:r>
          </a:p>
        </p:txBody>
      </p:sp>
      <p:sp>
        <p:nvSpPr>
          <p:cNvPr id="3" name="Content Placeholder 2"/>
          <p:cNvSpPr>
            <a:spLocks noGrp="1"/>
          </p:cNvSpPr>
          <p:nvPr>
            <p:ph idx="1"/>
          </p:nvPr>
        </p:nvSpPr>
        <p:spPr>
          <a:xfrm>
            <a:off x="685800" y="1268760"/>
            <a:ext cx="7772400" cy="4648200"/>
          </a:xfrm>
        </p:spPr>
        <p:txBody>
          <a:bodyPr/>
          <a:lstStyle/>
          <a:p>
            <a:r>
              <a:rPr lang="fa-IR" dirty="0" smtClean="0"/>
              <a:t>فنون </a:t>
            </a:r>
            <a:r>
              <a:rPr lang="fa-IR" dirty="0"/>
              <a:t>بهینه‌سازی مساحت</a:t>
            </a:r>
            <a:r>
              <a:rPr lang="fa-IR" dirty="0" smtClean="0"/>
              <a:t>:</a:t>
            </a:r>
          </a:p>
          <a:p>
            <a:pPr lvl="1"/>
            <a:r>
              <a:rPr lang="fa-IR" sz="3200" dirty="0" smtClean="0"/>
              <a:t>اشتراک منابع (</a:t>
            </a:r>
            <a:r>
              <a:rPr lang="en-US" dirty="0" smtClean="0"/>
              <a:t>resource sharing</a:t>
            </a:r>
            <a:r>
              <a:rPr lang="fa-IR" sz="3200" dirty="0" smtClean="0"/>
              <a:t>)</a:t>
            </a:r>
          </a:p>
          <a:p>
            <a:pPr lvl="2"/>
            <a:r>
              <a:rPr lang="fa-IR" sz="2800" dirty="0" smtClean="0"/>
              <a:t> استفاده از منابع سخت­افزاری مشترک برای </a:t>
            </a:r>
          </a:p>
          <a:p>
            <a:pPr lvl="3"/>
            <a:r>
              <a:rPr lang="fa-IR" sz="2400" dirty="0">
                <a:sym typeface="Wingdings" panose="05000000000000000000" pitchFamily="2" charset="2"/>
              </a:rPr>
              <a:t>اعمال یکسان</a:t>
            </a:r>
          </a:p>
          <a:p>
            <a:pPr lvl="3"/>
            <a:r>
              <a:rPr lang="fa-IR" sz="2400" dirty="0" smtClean="0"/>
              <a:t>اعمال مشابه (مانند جمع­کننده، تفریق­کننده، و مقایسه­کننده) ولی مستقل</a:t>
            </a:r>
          </a:p>
          <a:p>
            <a:pPr lvl="2"/>
            <a:r>
              <a:rPr lang="fa-IR" sz="2800" smtClean="0">
                <a:sym typeface="Wingdings" panose="05000000000000000000" pitchFamily="2" charset="2"/>
              </a:rPr>
              <a:t> گاهی </a:t>
            </a:r>
            <a:r>
              <a:rPr lang="fa-IR" sz="2800" dirty="0" smtClean="0">
                <a:sym typeface="Wingdings" panose="05000000000000000000" pitchFamily="2" charset="2"/>
              </a:rPr>
              <a:t>باعث کاهش فرکانس</a:t>
            </a:r>
          </a:p>
          <a:p>
            <a:pPr lvl="3"/>
            <a:r>
              <a:rPr lang="fa-IR" sz="2400" dirty="0" smtClean="0">
                <a:sym typeface="Wingdings" panose="05000000000000000000" pitchFamily="2" charset="2"/>
              </a:rPr>
              <a:t>می‌توان جلوگیری کرد</a:t>
            </a:r>
          </a:p>
          <a:p>
            <a:pPr lvl="2"/>
            <a:endParaRPr lang="fa-IR" sz="2800" dirty="0" smtClean="0">
              <a:sym typeface="Wingdings" panose="05000000000000000000" pitchFamily="2" charset="2"/>
            </a:endParaRPr>
          </a:p>
          <a:p>
            <a:pPr lvl="2"/>
            <a:endParaRPr lang="fa-IR" sz="2800" dirty="0" smtClean="0"/>
          </a:p>
          <a:p>
            <a:endParaRPr lang="fa-IR" dirty="0" smtClean="0"/>
          </a:p>
        </p:txBody>
      </p:sp>
      <p:sp>
        <p:nvSpPr>
          <p:cNvPr id="4" name="Slide Number Placeholder 3"/>
          <p:cNvSpPr>
            <a:spLocks noGrp="1"/>
          </p:cNvSpPr>
          <p:nvPr>
            <p:ph type="sldNum" sz="quarter" idx="10"/>
          </p:nvPr>
        </p:nvSpPr>
        <p:spPr/>
        <p:txBody>
          <a:bodyPr/>
          <a:lstStyle/>
          <a:p>
            <a:pPr>
              <a:defRPr/>
            </a:pPr>
            <a:fld id="{72DB1581-2FDF-4DA0-8CA5-6FBE80F200C1}" type="slidenum">
              <a:rPr lang="en-US" altLang="en-US" smtClean="0"/>
              <a:pPr>
                <a:defRPr/>
              </a:pPr>
              <a:t>10</a:t>
            </a:fld>
            <a:endParaRPr lang="en-US" altLang="en-US"/>
          </a:p>
        </p:txBody>
      </p:sp>
    </p:spTree>
    <p:extLst>
      <p:ext uri="{BB962C8B-B14F-4D97-AF65-F5344CB8AC3E}">
        <p14:creationId xmlns:p14="http://schemas.microsoft.com/office/powerpoint/2010/main" val="135679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6" dur="500"/>
                                        <p:tgtEl>
                                          <p:spTgt spid="3">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150" y="260648"/>
            <a:ext cx="7773988" cy="444500"/>
          </a:xfrm>
        </p:spPr>
        <p:txBody>
          <a:bodyPr/>
          <a:lstStyle/>
          <a:p>
            <a:pPr rtl="1"/>
            <a:r>
              <a:rPr lang="fa-IR" dirty="0"/>
              <a:t>فنون بهینه‌سازی مساحت</a:t>
            </a:r>
          </a:p>
        </p:txBody>
      </p:sp>
      <p:sp>
        <p:nvSpPr>
          <p:cNvPr id="4" name="Slide Number Placeholder 3"/>
          <p:cNvSpPr>
            <a:spLocks noGrp="1"/>
          </p:cNvSpPr>
          <p:nvPr>
            <p:ph type="sldNum" sz="quarter" idx="10"/>
          </p:nvPr>
        </p:nvSpPr>
        <p:spPr/>
        <p:txBody>
          <a:bodyPr/>
          <a:lstStyle/>
          <a:p>
            <a:pPr>
              <a:defRPr/>
            </a:pPr>
            <a:fld id="{72DB1581-2FDF-4DA0-8CA5-6FBE80F200C1}" type="slidenum">
              <a:rPr lang="en-US" altLang="en-US" smtClean="0"/>
              <a:pPr>
                <a:defRPr/>
              </a:pPr>
              <a:t>11</a:t>
            </a:fld>
            <a:endParaRPr lang="en-US" altLang="en-US"/>
          </a:p>
        </p:txBody>
      </p:sp>
      <p:sp>
        <p:nvSpPr>
          <p:cNvPr id="5" name="Rectangle 2"/>
          <p:cNvSpPr>
            <a:spLocks noChangeArrowheads="1"/>
          </p:cNvSpPr>
          <p:nvPr/>
        </p:nvSpPr>
        <p:spPr bwMode="auto">
          <a:xfrm>
            <a:off x="684440" y="692696"/>
            <a:ext cx="5399728" cy="590931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lgn="r" rtl="1">
              <a:spcBef>
                <a:spcPct val="20000"/>
              </a:spcBef>
              <a:buChar char="•"/>
              <a:defRPr sz="2400" b="1">
                <a:solidFill>
                  <a:srgbClr val="FF5050"/>
                </a:solidFill>
                <a:latin typeface="Arial" panose="020B0604020202020204" pitchFamily="34" charset="0"/>
                <a:cs typeface="B Mitra" panose="00000400000000000000" pitchFamily="2" charset="-78"/>
              </a:defRPr>
            </a:lvl1pPr>
            <a:lvl2pPr marL="742950" indent="-285750" algn="r" rtl="1">
              <a:spcBef>
                <a:spcPct val="20000"/>
              </a:spcBef>
              <a:buFont typeface="Wingdings" panose="05000000000000000000" pitchFamily="2" charset="2"/>
              <a:buChar char="q"/>
              <a:defRPr sz="2200">
                <a:solidFill>
                  <a:srgbClr val="0000FF"/>
                </a:solidFill>
                <a:latin typeface="Arial" panose="020B0604020202020204" pitchFamily="34" charset="0"/>
                <a:cs typeface="B Mitra" panose="00000400000000000000" pitchFamily="2" charset="-78"/>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cs typeface="B Mitra" panose="00000400000000000000" pitchFamily="2" charset="-78"/>
              </a:defRPr>
            </a:lvl3pPr>
            <a:lvl4pPr marL="1600200" indent="-228600" algn="r" rtl="1">
              <a:spcBef>
                <a:spcPct val="20000"/>
              </a:spcBef>
              <a:buFont typeface="Arial" panose="020B0604020202020204" pitchFamily="34" charset="0"/>
              <a:buChar char="−"/>
              <a:defRPr sz="1600">
                <a:solidFill>
                  <a:schemeClr val="tx1"/>
                </a:solidFill>
                <a:latin typeface="Arial" panose="020B0604020202020204" pitchFamily="34" charset="0"/>
                <a:cs typeface="B Mitra" panose="00000400000000000000" pitchFamily="2" charset="-78"/>
              </a:defRPr>
            </a:lvl4pPr>
            <a:lvl5pPr marL="2057400" indent="-228600" algn="r" rtl="1">
              <a:spcBef>
                <a:spcPct val="20000"/>
              </a:spcBef>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5pPr>
            <a:lvl6pPr marL="2514600" indent="-228600" algn="r" rtl="1"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6pPr>
            <a:lvl7pPr marL="2971800" indent="-228600" algn="r" rtl="1"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7pPr>
            <a:lvl8pPr marL="3429000" indent="-228600" algn="r" rtl="1"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8pPr>
            <a:lvl9pPr marL="3886200" indent="-228600" algn="r" rtl="1"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9pPr>
          </a:lstStyle>
          <a:p>
            <a:pPr algn="l" rtl="0">
              <a:spcBef>
                <a:spcPct val="0"/>
              </a:spcBef>
              <a:buFontTx/>
              <a:buNone/>
            </a:pPr>
            <a:r>
              <a:rPr lang="en-US" altLang="en-US" sz="1400" dirty="0">
                <a:solidFill>
                  <a:srgbClr val="0000CC"/>
                </a:solidFill>
                <a:latin typeface="Courier New" panose="02070309020205020404" pitchFamily="49" charset="0"/>
                <a:ea typeface="Calibri" panose="020F0502020204030204" pitchFamily="34" charset="0"/>
                <a:cs typeface="Courier New" panose="02070309020205020404" pitchFamily="49" charset="0"/>
              </a:rPr>
              <a:t>process (CUR_STATE, IN1, IN2)</a:t>
            </a:r>
          </a:p>
          <a:p>
            <a:pPr algn="l" rtl="0">
              <a:spcBef>
                <a:spcPct val="0"/>
              </a:spcBef>
              <a:buFontTx/>
              <a:buNone/>
            </a:pPr>
            <a:r>
              <a:rPr lang="en-US" altLang="en-US" sz="1400" dirty="0">
                <a:solidFill>
                  <a:srgbClr val="0000CC"/>
                </a:solidFill>
                <a:latin typeface="Courier New" panose="02070309020205020404" pitchFamily="49" charset="0"/>
                <a:ea typeface="Calibri" panose="020F0502020204030204" pitchFamily="34" charset="0"/>
                <a:cs typeface="Courier New" panose="02070309020205020404" pitchFamily="49" charset="0"/>
              </a:rPr>
              <a:t>begin</a:t>
            </a:r>
          </a:p>
          <a:p>
            <a:pPr algn="l" rtl="0">
              <a:spcBef>
                <a:spcPct val="0"/>
              </a:spcBef>
              <a:buFontTx/>
              <a:buNone/>
            </a:pPr>
            <a:r>
              <a:rPr lang="en-US" altLang="en-US" sz="14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case STATE is</a:t>
            </a:r>
          </a:p>
          <a:p>
            <a:pPr algn="l" rtl="0">
              <a:spcBef>
                <a:spcPct val="0"/>
              </a:spcBef>
              <a:buFontTx/>
              <a:buNone/>
            </a:pPr>
            <a:r>
              <a:rPr lang="en-US" altLang="en-US" sz="14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when S0 =&gt;</a:t>
            </a:r>
          </a:p>
          <a:p>
            <a:pPr algn="l" rtl="0">
              <a:spcBef>
                <a:spcPct val="0"/>
              </a:spcBef>
              <a:buFontTx/>
              <a:buNone/>
            </a:pPr>
            <a:r>
              <a:rPr lang="en-US" altLang="en-US" sz="14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NEXT_STATE &lt;= S1;</a:t>
            </a:r>
          </a:p>
          <a:p>
            <a:pPr algn="l" rtl="0">
              <a:spcBef>
                <a:spcPct val="0"/>
              </a:spcBef>
              <a:buFontTx/>
              <a:buNone/>
            </a:pPr>
            <a:r>
              <a:rPr lang="en-US" altLang="en-US" sz="14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ZOUT &lt;= IN1;</a:t>
            </a:r>
          </a:p>
          <a:p>
            <a:pPr algn="l" rtl="0">
              <a:spcBef>
                <a:spcPct val="0"/>
              </a:spcBef>
              <a:buFontTx/>
              <a:buNone/>
            </a:pPr>
            <a:r>
              <a:rPr lang="en-US" altLang="en-US" sz="14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when S1 =&gt;</a:t>
            </a:r>
          </a:p>
          <a:p>
            <a:pPr algn="l" rtl="0">
              <a:spcBef>
                <a:spcPct val="0"/>
              </a:spcBef>
              <a:buFontTx/>
              <a:buNone/>
            </a:pPr>
            <a:r>
              <a:rPr lang="en-US" altLang="en-US" sz="14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if (IN1 = IN2) then</a:t>
            </a:r>
          </a:p>
          <a:p>
            <a:pPr algn="l" rtl="0">
              <a:spcBef>
                <a:spcPct val="0"/>
              </a:spcBef>
              <a:buFontTx/>
              <a:buNone/>
            </a:pPr>
            <a:r>
              <a:rPr lang="en-US" altLang="en-US" sz="14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NEXT_STATE &lt;= S0;</a:t>
            </a:r>
          </a:p>
          <a:p>
            <a:pPr algn="l" rtl="0">
              <a:spcBef>
                <a:spcPct val="0"/>
              </a:spcBef>
              <a:buFontTx/>
              <a:buNone/>
            </a:pPr>
            <a:r>
              <a:rPr lang="en-US" altLang="en-US" sz="14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ZOUT &lt;= </a:t>
            </a:r>
            <a:r>
              <a:rPr lang="en-US" altLang="en-US" sz="1400" dirty="0">
                <a:solidFill>
                  <a:srgbClr val="FF0000"/>
                </a:solidFill>
                <a:latin typeface="Courier New" panose="02070309020205020404" pitchFamily="49" charset="0"/>
                <a:ea typeface="Calibri" panose="020F0502020204030204" pitchFamily="34" charset="0"/>
                <a:cs typeface="Courier New" panose="02070309020205020404" pitchFamily="49" charset="0"/>
              </a:rPr>
              <a:t>IN1 * IN2</a:t>
            </a:r>
            <a:r>
              <a:rPr lang="en-US" altLang="en-US" sz="1400" dirty="0">
                <a:solidFill>
                  <a:srgbClr val="0000CC"/>
                </a:solidFill>
                <a:latin typeface="Courier New" panose="02070309020205020404" pitchFamily="49" charset="0"/>
                <a:ea typeface="Calibri" panose="020F0502020204030204" pitchFamily="34" charset="0"/>
                <a:cs typeface="Courier New" panose="02070309020205020404" pitchFamily="49" charset="0"/>
              </a:rPr>
              <a:t>;</a:t>
            </a:r>
          </a:p>
          <a:p>
            <a:pPr algn="l" rtl="0">
              <a:spcBef>
                <a:spcPct val="0"/>
              </a:spcBef>
              <a:buFontTx/>
              <a:buNone/>
            </a:pPr>
            <a:r>
              <a:rPr lang="en-US" altLang="en-US" sz="14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else</a:t>
            </a:r>
          </a:p>
          <a:p>
            <a:pPr algn="l" rtl="0">
              <a:spcBef>
                <a:spcPct val="0"/>
              </a:spcBef>
              <a:buFontTx/>
              <a:buNone/>
            </a:pPr>
            <a:r>
              <a:rPr lang="en-US" altLang="en-US" sz="14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NEXT_STATE &lt;= S1;</a:t>
            </a:r>
          </a:p>
          <a:p>
            <a:pPr algn="l" rtl="0">
              <a:spcBef>
                <a:spcPct val="0"/>
              </a:spcBef>
              <a:buFontTx/>
              <a:buNone/>
            </a:pPr>
            <a:r>
              <a:rPr lang="en-US" altLang="en-US" sz="14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ZOUT &lt;= </a:t>
            </a:r>
            <a:r>
              <a:rPr lang="en-US" altLang="en-US" sz="1400" dirty="0">
                <a:solidFill>
                  <a:srgbClr val="FF0000"/>
                </a:solidFill>
                <a:latin typeface="Courier New" panose="02070309020205020404" pitchFamily="49" charset="0"/>
                <a:ea typeface="Calibri" panose="020F0502020204030204" pitchFamily="34" charset="0"/>
                <a:cs typeface="Courier New" panose="02070309020205020404" pitchFamily="49" charset="0"/>
              </a:rPr>
              <a:t>IN1 - IN2</a:t>
            </a:r>
            <a:r>
              <a:rPr lang="en-US" altLang="en-US" sz="1400" dirty="0">
                <a:solidFill>
                  <a:srgbClr val="0000CC"/>
                </a:solidFill>
                <a:latin typeface="Courier New" panose="02070309020205020404" pitchFamily="49" charset="0"/>
                <a:ea typeface="Calibri" panose="020F0502020204030204" pitchFamily="34" charset="0"/>
                <a:cs typeface="Courier New" panose="02070309020205020404" pitchFamily="49" charset="0"/>
              </a:rPr>
              <a:t>;</a:t>
            </a:r>
          </a:p>
          <a:p>
            <a:pPr algn="l" rtl="0">
              <a:spcBef>
                <a:spcPct val="0"/>
              </a:spcBef>
              <a:buFontTx/>
              <a:buNone/>
            </a:pPr>
            <a:r>
              <a:rPr lang="en-US" altLang="en-US" sz="14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end if;</a:t>
            </a:r>
          </a:p>
          <a:p>
            <a:pPr algn="l" rtl="0">
              <a:spcBef>
                <a:spcPct val="0"/>
              </a:spcBef>
              <a:buFontTx/>
              <a:buNone/>
            </a:pPr>
            <a:r>
              <a:rPr lang="en-US" altLang="en-US" sz="14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when S2 =&gt;</a:t>
            </a:r>
          </a:p>
          <a:p>
            <a:pPr algn="l" rtl="0">
              <a:spcBef>
                <a:spcPct val="0"/>
              </a:spcBef>
              <a:buFontTx/>
              <a:buNone/>
            </a:pPr>
            <a:r>
              <a:rPr lang="en-US" altLang="en-US" sz="14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if (IN1 = "0001_1010_0000_1111") then</a:t>
            </a:r>
          </a:p>
          <a:p>
            <a:pPr algn="l" rtl="0">
              <a:spcBef>
                <a:spcPct val="0"/>
              </a:spcBef>
              <a:buFontTx/>
              <a:buNone/>
            </a:pPr>
            <a:r>
              <a:rPr lang="en-US" altLang="en-US" sz="14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NEXT_STATE &lt;= S1;</a:t>
            </a:r>
          </a:p>
          <a:p>
            <a:pPr algn="l" rtl="0">
              <a:spcBef>
                <a:spcPct val="0"/>
              </a:spcBef>
              <a:buFontTx/>
              <a:buNone/>
            </a:pPr>
            <a:r>
              <a:rPr lang="en-US" altLang="en-US" sz="14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ZOUT &lt;= </a:t>
            </a:r>
            <a:r>
              <a:rPr lang="en-US" altLang="en-US" sz="1400" dirty="0">
                <a:solidFill>
                  <a:srgbClr val="FF0000"/>
                </a:solidFill>
                <a:latin typeface="Courier New" panose="02070309020205020404" pitchFamily="49" charset="0"/>
                <a:ea typeface="Calibri" panose="020F0502020204030204" pitchFamily="34" charset="0"/>
                <a:cs typeface="Courier New" panose="02070309020205020404" pitchFamily="49" charset="0"/>
              </a:rPr>
              <a:t>IN1 * IN2</a:t>
            </a:r>
            <a:r>
              <a:rPr lang="en-US" altLang="en-US" sz="1400" dirty="0">
                <a:solidFill>
                  <a:srgbClr val="0000CC"/>
                </a:solidFill>
                <a:latin typeface="Courier New" panose="02070309020205020404" pitchFamily="49" charset="0"/>
                <a:ea typeface="Calibri" panose="020F0502020204030204" pitchFamily="34" charset="0"/>
                <a:cs typeface="Courier New" panose="02070309020205020404" pitchFamily="49" charset="0"/>
              </a:rPr>
              <a:t>;</a:t>
            </a:r>
          </a:p>
          <a:p>
            <a:pPr algn="l" rtl="0">
              <a:spcBef>
                <a:spcPct val="0"/>
              </a:spcBef>
              <a:buFontTx/>
              <a:buNone/>
            </a:pPr>
            <a:r>
              <a:rPr lang="en-US" altLang="en-US" sz="14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else</a:t>
            </a:r>
          </a:p>
          <a:p>
            <a:pPr algn="l" rtl="0">
              <a:spcBef>
                <a:spcPct val="0"/>
              </a:spcBef>
              <a:buFontTx/>
              <a:buNone/>
            </a:pPr>
            <a:r>
              <a:rPr lang="en-US" altLang="en-US" sz="14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NEXT_STATE &lt;= S3;</a:t>
            </a:r>
          </a:p>
          <a:p>
            <a:pPr algn="l" rtl="0">
              <a:spcBef>
                <a:spcPct val="0"/>
              </a:spcBef>
              <a:buFontTx/>
              <a:buNone/>
            </a:pPr>
            <a:r>
              <a:rPr lang="en-US" altLang="en-US" sz="14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ZOUT &lt;= </a:t>
            </a:r>
            <a:r>
              <a:rPr lang="en-US" altLang="en-US" sz="1400" dirty="0">
                <a:solidFill>
                  <a:srgbClr val="FF0000"/>
                </a:solidFill>
                <a:latin typeface="Courier New" panose="02070309020205020404" pitchFamily="49" charset="0"/>
                <a:ea typeface="Calibri" panose="020F0502020204030204" pitchFamily="34" charset="0"/>
                <a:cs typeface="Courier New" panose="02070309020205020404" pitchFamily="49" charset="0"/>
              </a:rPr>
              <a:t>IN1 - IN2</a:t>
            </a:r>
            <a:r>
              <a:rPr lang="en-US" altLang="en-US" sz="1400" dirty="0">
                <a:solidFill>
                  <a:srgbClr val="0000CC"/>
                </a:solidFill>
                <a:latin typeface="Courier New" panose="02070309020205020404" pitchFamily="49" charset="0"/>
                <a:ea typeface="Calibri" panose="020F0502020204030204" pitchFamily="34" charset="0"/>
                <a:cs typeface="Courier New" panose="02070309020205020404" pitchFamily="49" charset="0"/>
              </a:rPr>
              <a:t>;</a:t>
            </a:r>
          </a:p>
          <a:p>
            <a:pPr algn="l" rtl="0">
              <a:spcBef>
                <a:spcPct val="0"/>
              </a:spcBef>
              <a:buFontTx/>
              <a:buNone/>
            </a:pPr>
            <a:r>
              <a:rPr lang="en-US" altLang="en-US" sz="14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END IF;</a:t>
            </a:r>
          </a:p>
          <a:p>
            <a:pPr algn="l" rtl="0">
              <a:spcBef>
                <a:spcPct val="0"/>
              </a:spcBef>
              <a:buFontTx/>
              <a:buNone/>
            </a:pPr>
            <a:r>
              <a:rPr lang="en-US" altLang="en-US" sz="14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a:t>
            </a:r>
          </a:p>
          <a:p>
            <a:pPr algn="l" rtl="0">
              <a:spcBef>
                <a:spcPct val="0"/>
              </a:spcBef>
              <a:buFontTx/>
              <a:buNone/>
            </a:pPr>
            <a:r>
              <a:rPr lang="en-US" altLang="en-US" sz="14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when others =&gt;</a:t>
            </a:r>
          </a:p>
          <a:p>
            <a:pPr algn="l" rtl="0">
              <a:spcBef>
                <a:spcPct val="0"/>
              </a:spcBef>
              <a:buFontTx/>
              <a:buNone/>
            </a:pPr>
            <a:r>
              <a:rPr lang="en-US" altLang="en-US" sz="14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a:t>
            </a:r>
          </a:p>
          <a:p>
            <a:pPr algn="l" rtl="0">
              <a:spcBef>
                <a:spcPct val="0"/>
              </a:spcBef>
              <a:buFontTx/>
              <a:buNone/>
            </a:pPr>
            <a:r>
              <a:rPr lang="en-US" altLang="en-US" sz="14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end case;</a:t>
            </a:r>
          </a:p>
          <a:p>
            <a:pPr algn="l" rtl="0">
              <a:spcBef>
                <a:spcPct val="0"/>
              </a:spcBef>
              <a:buFontTx/>
              <a:buNone/>
            </a:pPr>
            <a:r>
              <a:rPr lang="en-US" altLang="en-US" sz="1400" dirty="0">
                <a:solidFill>
                  <a:srgbClr val="0000CC"/>
                </a:solidFill>
                <a:latin typeface="Courier New" panose="02070309020205020404" pitchFamily="49" charset="0"/>
                <a:ea typeface="Calibri" panose="020F0502020204030204" pitchFamily="34" charset="0"/>
                <a:cs typeface="Courier New" panose="02070309020205020404" pitchFamily="49" charset="0"/>
              </a:rPr>
              <a:t>end process;</a:t>
            </a:r>
          </a:p>
        </p:txBody>
      </p:sp>
    </p:spTree>
    <p:extLst>
      <p:ext uri="{BB962C8B-B14F-4D97-AF65-F5344CB8AC3E}">
        <p14:creationId xmlns:p14="http://schemas.microsoft.com/office/powerpoint/2010/main" val="1132766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150" y="260648"/>
            <a:ext cx="7773988" cy="444500"/>
          </a:xfrm>
        </p:spPr>
        <p:txBody>
          <a:bodyPr/>
          <a:lstStyle/>
          <a:p>
            <a:pPr rtl="1"/>
            <a:r>
              <a:rPr lang="fa-IR" dirty="0"/>
              <a:t>فنون بهینه‌سازی مساحت</a:t>
            </a:r>
          </a:p>
        </p:txBody>
      </p:sp>
      <p:sp>
        <p:nvSpPr>
          <p:cNvPr id="4" name="Slide Number Placeholder 3"/>
          <p:cNvSpPr>
            <a:spLocks noGrp="1"/>
          </p:cNvSpPr>
          <p:nvPr>
            <p:ph type="sldNum" sz="quarter" idx="10"/>
          </p:nvPr>
        </p:nvSpPr>
        <p:spPr/>
        <p:txBody>
          <a:bodyPr/>
          <a:lstStyle/>
          <a:p>
            <a:pPr>
              <a:defRPr/>
            </a:pPr>
            <a:fld id="{72DB1581-2FDF-4DA0-8CA5-6FBE80F200C1}" type="slidenum">
              <a:rPr lang="en-US" altLang="en-US" smtClean="0"/>
              <a:pPr>
                <a:defRPr/>
              </a:pPr>
              <a:t>12</a:t>
            </a:fld>
            <a:endParaRPr lang="en-US" altLang="en-US"/>
          </a:p>
        </p:txBody>
      </p:sp>
      <p:sp>
        <p:nvSpPr>
          <p:cNvPr id="5" name="Rectangle 2"/>
          <p:cNvSpPr>
            <a:spLocks noChangeArrowheads="1"/>
          </p:cNvSpPr>
          <p:nvPr/>
        </p:nvSpPr>
        <p:spPr bwMode="auto">
          <a:xfrm>
            <a:off x="684439" y="738862"/>
            <a:ext cx="8113485" cy="5816977"/>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lgn="r" rtl="1">
              <a:spcBef>
                <a:spcPct val="20000"/>
              </a:spcBef>
              <a:buChar char="•"/>
              <a:defRPr sz="2400" b="1">
                <a:solidFill>
                  <a:srgbClr val="FF5050"/>
                </a:solidFill>
                <a:latin typeface="Arial" panose="020B0604020202020204" pitchFamily="34" charset="0"/>
                <a:cs typeface="B Mitra" panose="00000400000000000000" pitchFamily="2" charset="-78"/>
              </a:defRPr>
            </a:lvl1pPr>
            <a:lvl2pPr marL="742950" indent="-285750" algn="r" rtl="1">
              <a:spcBef>
                <a:spcPct val="20000"/>
              </a:spcBef>
              <a:buFont typeface="Wingdings" panose="05000000000000000000" pitchFamily="2" charset="2"/>
              <a:buChar char="q"/>
              <a:defRPr sz="2200">
                <a:solidFill>
                  <a:srgbClr val="0000FF"/>
                </a:solidFill>
                <a:latin typeface="Arial" panose="020B0604020202020204" pitchFamily="34" charset="0"/>
                <a:cs typeface="B Mitra" panose="00000400000000000000" pitchFamily="2" charset="-78"/>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cs typeface="B Mitra" panose="00000400000000000000" pitchFamily="2" charset="-78"/>
              </a:defRPr>
            </a:lvl3pPr>
            <a:lvl4pPr marL="1600200" indent="-228600" algn="r" rtl="1">
              <a:spcBef>
                <a:spcPct val="20000"/>
              </a:spcBef>
              <a:buFont typeface="Arial" panose="020B0604020202020204" pitchFamily="34" charset="0"/>
              <a:buChar char="−"/>
              <a:defRPr sz="1600">
                <a:solidFill>
                  <a:schemeClr val="tx1"/>
                </a:solidFill>
                <a:latin typeface="Arial" panose="020B0604020202020204" pitchFamily="34" charset="0"/>
                <a:cs typeface="B Mitra" panose="00000400000000000000" pitchFamily="2" charset="-78"/>
              </a:defRPr>
            </a:lvl4pPr>
            <a:lvl5pPr marL="2057400" indent="-228600" algn="r" rtl="1">
              <a:spcBef>
                <a:spcPct val="20000"/>
              </a:spcBef>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5pPr>
            <a:lvl6pPr marL="2514600" indent="-228600" algn="r" rtl="1"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6pPr>
            <a:lvl7pPr marL="2971800" indent="-228600" algn="r" rtl="1"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7pPr>
            <a:lvl8pPr marL="3429000" indent="-228600" algn="r" rtl="1"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8pPr>
            <a:lvl9pPr marL="3886200" indent="-228600" algn="r" rtl="1"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9pPr>
          </a:lstStyle>
          <a:p>
            <a:pPr algn="l" rtl="0">
              <a:spcBef>
                <a:spcPct val="0"/>
              </a:spcBef>
              <a:buFontTx/>
              <a:buNone/>
            </a:pP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process (CUR_STATE, IN1, IN2)</a:t>
            </a:r>
          </a:p>
          <a:p>
            <a:pPr algn="l" rtl="0">
              <a:spcBef>
                <a:spcPct val="0"/>
              </a:spcBef>
              <a:buFontTx/>
              <a:buNone/>
            </a:pP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a:t>
            </a:r>
            <a:r>
              <a:rPr lang="en-US" altLang="en-US" sz="1200" dirty="0">
                <a:solidFill>
                  <a:srgbClr val="FF0000"/>
                </a:solidFill>
                <a:latin typeface="Courier New" panose="02070309020205020404" pitchFamily="49" charset="0"/>
                <a:ea typeface="Calibri" panose="020F0502020204030204" pitchFamily="34" charset="0"/>
                <a:cs typeface="Courier New" panose="02070309020205020404" pitchFamily="49" charset="0"/>
              </a:rPr>
              <a:t>variable TEMP1</a:t>
            </a: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 </a:t>
            </a:r>
            <a:r>
              <a:rPr lang="en-US" altLang="en-US" sz="1200" dirty="0" err="1">
                <a:solidFill>
                  <a:srgbClr val="0000CC"/>
                </a:solidFill>
                <a:latin typeface="Courier New" panose="02070309020205020404" pitchFamily="49" charset="0"/>
                <a:ea typeface="Calibri" panose="020F0502020204030204" pitchFamily="34" charset="0"/>
                <a:cs typeface="Courier New" panose="02070309020205020404" pitchFamily="49" charset="0"/>
              </a:rPr>
              <a:t>std_logic_vector</a:t>
            </a: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(15 </a:t>
            </a:r>
            <a:r>
              <a:rPr lang="en-US" altLang="en-US" sz="1200" dirty="0" err="1">
                <a:solidFill>
                  <a:srgbClr val="0000CC"/>
                </a:solidFill>
                <a:latin typeface="Courier New" panose="02070309020205020404" pitchFamily="49" charset="0"/>
                <a:ea typeface="Calibri" panose="020F0502020204030204" pitchFamily="34" charset="0"/>
                <a:cs typeface="Courier New" panose="02070309020205020404" pitchFamily="49" charset="0"/>
              </a:rPr>
              <a:t>downto</a:t>
            </a: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0);</a:t>
            </a:r>
          </a:p>
          <a:p>
            <a:pPr algn="l" rtl="0">
              <a:spcBef>
                <a:spcPct val="0"/>
              </a:spcBef>
              <a:buFontTx/>
              <a:buNone/>
            </a:pP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a:t>
            </a:r>
            <a:r>
              <a:rPr lang="en-US" altLang="en-US" sz="1200" dirty="0">
                <a:solidFill>
                  <a:srgbClr val="FF0000"/>
                </a:solidFill>
                <a:latin typeface="Courier New" panose="02070309020205020404" pitchFamily="49" charset="0"/>
                <a:ea typeface="Calibri" panose="020F0502020204030204" pitchFamily="34" charset="0"/>
                <a:cs typeface="Courier New" panose="02070309020205020404" pitchFamily="49" charset="0"/>
              </a:rPr>
              <a:t>variable TEMP2 </a:t>
            </a: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a:t>
            </a:r>
            <a:r>
              <a:rPr lang="en-US" altLang="en-US" sz="1200" dirty="0" err="1">
                <a:solidFill>
                  <a:srgbClr val="0000CC"/>
                </a:solidFill>
                <a:latin typeface="Courier New" panose="02070309020205020404" pitchFamily="49" charset="0"/>
                <a:ea typeface="Calibri" panose="020F0502020204030204" pitchFamily="34" charset="0"/>
                <a:cs typeface="Courier New" panose="02070309020205020404" pitchFamily="49" charset="0"/>
              </a:rPr>
              <a:t>std_logic_vector</a:t>
            </a: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(15 </a:t>
            </a:r>
            <a:r>
              <a:rPr lang="en-US" altLang="en-US" sz="1200" dirty="0" err="1">
                <a:solidFill>
                  <a:srgbClr val="0000CC"/>
                </a:solidFill>
                <a:latin typeface="Courier New" panose="02070309020205020404" pitchFamily="49" charset="0"/>
                <a:ea typeface="Calibri" panose="020F0502020204030204" pitchFamily="34" charset="0"/>
                <a:cs typeface="Courier New" panose="02070309020205020404" pitchFamily="49" charset="0"/>
              </a:rPr>
              <a:t>downto</a:t>
            </a: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0);</a:t>
            </a:r>
          </a:p>
          <a:p>
            <a:pPr algn="l" rtl="0">
              <a:spcBef>
                <a:spcPct val="0"/>
              </a:spcBef>
              <a:buFontTx/>
              <a:buNone/>
            </a:pP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begin</a:t>
            </a:r>
          </a:p>
          <a:p>
            <a:pPr algn="l" rtl="0">
              <a:spcBef>
                <a:spcPct val="0"/>
              </a:spcBef>
              <a:buFontTx/>
              <a:buNone/>
            </a:pP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a:t>
            </a:r>
            <a:r>
              <a:rPr lang="en-US" altLang="en-US" sz="1200" dirty="0">
                <a:solidFill>
                  <a:srgbClr val="FF0000"/>
                </a:solidFill>
                <a:latin typeface="Courier New" panose="02070309020205020404" pitchFamily="49" charset="0"/>
                <a:ea typeface="Calibri" panose="020F0502020204030204" pitchFamily="34" charset="0"/>
                <a:cs typeface="Courier New" panose="02070309020205020404" pitchFamily="49" charset="0"/>
              </a:rPr>
              <a:t>TEMP1 := IN1 * IN2;</a:t>
            </a:r>
          </a:p>
          <a:p>
            <a:pPr algn="l" rtl="0">
              <a:spcBef>
                <a:spcPct val="0"/>
              </a:spcBef>
              <a:buFontTx/>
              <a:buNone/>
            </a:pPr>
            <a:r>
              <a:rPr lang="en-US" altLang="en-US" sz="1200" dirty="0">
                <a:solidFill>
                  <a:srgbClr val="FF0000"/>
                </a:solidFill>
                <a:latin typeface="Courier New" panose="02070309020205020404" pitchFamily="49" charset="0"/>
                <a:ea typeface="Calibri" panose="020F0502020204030204" pitchFamily="34" charset="0"/>
                <a:cs typeface="Courier New" panose="02070309020205020404" pitchFamily="49" charset="0"/>
              </a:rPr>
              <a:t>   TEMP2 := IN1 - IN2;</a:t>
            </a:r>
          </a:p>
          <a:p>
            <a:pPr algn="l" rtl="0">
              <a:spcBef>
                <a:spcPct val="0"/>
              </a:spcBef>
              <a:buFontTx/>
              <a:buNone/>
            </a:pP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case STATE is</a:t>
            </a:r>
          </a:p>
          <a:p>
            <a:pPr algn="l" rtl="0">
              <a:spcBef>
                <a:spcPct val="0"/>
              </a:spcBef>
              <a:buFontTx/>
              <a:buNone/>
            </a:pP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when S0 =&gt;</a:t>
            </a:r>
          </a:p>
          <a:p>
            <a:pPr algn="l" rtl="0">
              <a:spcBef>
                <a:spcPct val="0"/>
              </a:spcBef>
              <a:buFontTx/>
              <a:buNone/>
            </a:pP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NEXT_STATE &lt;= S1;</a:t>
            </a:r>
          </a:p>
          <a:p>
            <a:pPr algn="l" rtl="0">
              <a:spcBef>
                <a:spcPct val="0"/>
              </a:spcBef>
              <a:buFontTx/>
              <a:buNone/>
            </a:pP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ZOUT &lt;= IN1;</a:t>
            </a:r>
          </a:p>
          <a:p>
            <a:pPr algn="l" rtl="0">
              <a:spcBef>
                <a:spcPct val="0"/>
              </a:spcBef>
              <a:buFontTx/>
              <a:buNone/>
            </a:pP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when S1 =&gt;</a:t>
            </a:r>
          </a:p>
          <a:p>
            <a:pPr algn="l" rtl="0">
              <a:spcBef>
                <a:spcPct val="0"/>
              </a:spcBef>
              <a:buFontTx/>
              <a:buNone/>
            </a:pP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if (IN1 = IN2) then</a:t>
            </a:r>
          </a:p>
          <a:p>
            <a:pPr algn="l" rtl="0">
              <a:spcBef>
                <a:spcPct val="0"/>
              </a:spcBef>
              <a:buFontTx/>
              <a:buNone/>
            </a:pP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NEXT_STATE &lt;= S0;</a:t>
            </a:r>
          </a:p>
          <a:p>
            <a:pPr algn="l" rtl="0">
              <a:spcBef>
                <a:spcPct val="0"/>
              </a:spcBef>
              <a:buFontTx/>
              <a:buNone/>
            </a:pP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ZOUT &lt;= </a:t>
            </a:r>
            <a:r>
              <a:rPr lang="en-US" altLang="en-US" sz="1200" dirty="0">
                <a:solidFill>
                  <a:srgbClr val="FF0000"/>
                </a:solidFill>
                <a:latin typeface="Courier New" panose="02070309020205020404" pitchFamily="49" charset="0"/>
                <a:ea typeface="Calibri" panose="020F0502020204030204" pitchFamily="34" charset="0"/>
                <a:cs typeface="Courier New" panose="02070309020205020404" pitchFamily="49" charset="0"/>
              </a:rPr>
              <a:t>TEMP1</a:t>
            </a: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a:t>
            </a:r>
          </a:p>
          <a:p>
            <a:pPr algn="l" rtl="0">
              <a:spcBef>
                <a:spcPct val="0"/>
              </a:spcBef>
              <a:buFontTx/>
              <a:buNone/>
            </a:pP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else</a:t>
            </a:r>
          </a:p>
          <a:p>
            <a:pPr algn="l" rtl="0">
              <a:spcBef>
                <a:spcPct val="0"/>
              </a:spcBef>
              <a:buFontTx/>
              <a:buNone/>
            </a:pP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NEXT_STATE &lt;= S1;</a:t>
            </a:r>
          </a:p>
          <a:p>
            <a:pPr algn="l" rtl="0">
              <a:spcBef>
                <a:spcPct val="0"/>
              </a:spcBef>
              <a:buFontTx/>
              <a:buNone/>
            </a:pP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ZOUT &lt;= </a:t>
            </a:r>
            <a:r>
              <a:rPr lang="en-US" altLang="en-US" sz="1200" dirty="0">
                <a:solidFill>
                  <a:srgbClr val="FF0000"/>
                </a:solidFill>
                <a:latin typeface="Courier New" panose="02070309020205020404" pitchFamily="49" charset="0"/>
                <a:ea typeface="Calibri" panose="020F0502020204030204" pitchFamily="34" charset="0"/>
                <a:cs typeface="Courier New" panose="02070309020205020404" pitchFamily="49" charset="0"/>
              </a:rPr>
              <a:t>TEMP2</a:t>
            </a: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a:t>
            </a:r>
          </a:p>
          <a:p>
            <a:pPr algn="l" rtl="0">
              <a:spcBef>
                <a:spcPct val="0"/>
              </a:spcBef>
              <a:buFontTx/>
              <a:buNone/>
            </a:pP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end if;</a:t>
            </a:r>
          </a:p>
          <a:p>
            <a:pPr algn="l" rtl="0">
              <a:spcBef>
                <a:spcPct val="0"/>
              </a:spcBef>
              <a:buFontTx/>
              <a:buNone/>
            </a:pP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when S2 =&gt;</a:t>
            </a:r>
          </a:p>
          <a:p>
            <a:pPr algn="l" rtl="0">
              <a:spcBef>
                <a:spcPct val="0"/>
              </a:spcBef>
              <a:buFontTx/>
              <a:buNone/>
            </a:pP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if (IN1 = "0001_1010_0000_1111") then</a:t>
            </a:r>
          </a:p>
          <a:p>
            <a:pPr algn="l" rtl="0">
              <a:spcBef>
                <a:spcPct val="0"/>
              </a:spcBef>
              <a:buFontTx/>
              <a:buNone/>
            </a:pP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NEXT_STATE &lt;= S1;</a:t>
            </a:r>
          </a:p>
          <a:p>
            <a:pPr algn="l" rtl="0">
              <a:spcBef>
                <a:spcPct val="0"/>
              </a:spcBef>
              <a:buFontTx/>
              <a:buNone/>
            </a:pP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ZOUT &lt;= </a:t>
            </a:r>
            <a:r>
              <a:rPr lang="en-US" altLang="en-US" sz="1200" dirty="0">
                <a:solidFill>
                  <a:srgbClr val="FF0000"/>
                </a:solidFill>
                <a:latin typeface="Courier New" panose="02070309020205020404" pitchFamily="49" charset="0"/>
                <a:ea typeface="Calibri" panose="020F0502020204030204" pitchFamily="34" charset="0"/>
                <a:cs typeface="Courier New" panose="02070309020205020404" pitchFamily="49" charset="0"/>
              </a:rPr>
              <a:t>TEMP1</a:t>
            </a: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a:t>
            </a:r>
          </a:p>
          <a:p>
            <a:pPr algn="l" rtl="0">
              <a:spcBef>
                <a:spcPct val="0"/>
              </a:spcBef>
              <a:buFontTx/>
              <a:buNone/>
            </a:pP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else</a:t>
            </a:r>
          </a:p>
          <a:p>
            <a:pPr algn="l" rtl="0">
              <a:spcBef>
                <a:spcPct val="0"/>
              </a:spcBef>
              <a:buFontTx/>
              <a:buNone/>
            </a:pP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NEXT_STATE &lt;= S3;</a:t>
            </a:r>
          </a:p>
          <a:p>
            <a:pPr algn="l" rtl="0">
              <a:spcBef>
                <a:spcPct val="0"/>
              </a:spcBef>
              <a:buFontTx/>
              <a:buNone/>
            </a:pP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ZOUT &lt;= </a:t>
            </a:r>
            <a:r>
              <a:rPr lang="en-US" altLang="en-US" sz="1200" dirty="0">
                <a:solidFill>
                  <a:srgbClr val="FF0000"/>
                </a:solidFill>
                <a:latin typeface="Courier New" panose="02070309020205020404" pitchFamily="49" charset="0"/>
                <a:ea typeface="Calibri" panose="020F0502020204030204" pitchFamily="34" charset="0"/>
                <a:cs typeface="Courier New" panose="02070309020205020404" pitchFamily="49" charset="0"/>
              </a:rPr>
              <a:t>TEMP2</a:t>
            </a: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a:t>
            </a:r>
          </a:p>
          <a:p>
            <a:pPr algn="l" rtl="0">
              <a:spcBef>
                <a:spcPct val="0"/>
              </a:spcBef>
              <a:buFontTx/>
              <a:buNone/>
            </a:pP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END IF;</a:t>
            </a:r>
          </a:p>
          <a:p>
            <a:pPr algn="l" rtl="0">
              <a:spcBef>
                <a:spcPct val="0"/>
              </a:spcBef>
              <a:buFontTx/>
              <a:buNone/>
            </a:pP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a:t>
            </a:r>
          </a:p>
          <a:p>
            <a:pPr algn="l" rtl="0">
              <a:spcBef>
                <a:spcPct val="0"/>
              </a:spcBef>
              <a:buFontTx/>
              <a:buNone/>
            </a:pP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when others =&gt;</a:t>
            </a:r>
          </a:p>
          <a:p>
            <a:pPr algn="l" rtl="0">
              <a:spcBef>
                <a:spcPct val="0"/>
              </a:spcBef>
              <a:buFontTx/>
              <a:buNone/>
            </a:pP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a:t>
            </a:r>
          </a:p>
          <a:p>
            <a:pPr algn="l" rtl="0">
              <a:spcBef>
                <a:spcPct val="0"/>
              </a:spcBef>
              <a:buFontTx/>
              <a:buNone/>
            </a:pP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end case;</a:t>
            </a:r>
          </a:p>
          <a:p>
            <a:pPr algn="l" rtl="0">
              <a:spcBef>
                <a:spcPct val="0"/>
              </a:spcBef>
              <a:buFontTx/>
              <a:buNone/>
            </a:pPr>
            <a:r>
              <a:rPr lang="en-US" altLang="en-US" sz="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end process;</a:t>
            </a:r>
          </a:p>
        </p:txBody>
      </p:sp>
    </p:spTree>
    <p:extLst>
      <p:ext uri="{BB962C8B-B14F-4D97-AF65-F5344CB8AC3E}">
        <p14:creationId xmlns:p14="http://schemas.microsoft.com/office/powerpoint/2010/main" val="5052982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dirty="0"/>
              <a:t>فنون بهینه‌سازی مساحت</a:t>
            </a:r>
          </a:p>
        </p:txBody>
      </p:sp>
      <p:sp>
        <p:nvSpPr>
          <p:cNvPr id="3" name="Content Placeholder 2"/>
          <p:cNvSpPr>
            <a:spLocks noGrp="1"/>
          </p:cNvSpPr>
          <p:nvPr>
            <p:ph idx="1"/>
          </p:nvPr>
        </p:nvSpPr>
        <p:spPr>
          <a:xfrm>
            <a:off x="2771800" y="908720"/>
            <a:ext cx="5686400" cy="1224136"/>
          </a:xfrm>
        </p:spPr>
        <p:txBody>
          <a:bodyPr/>
          <a:lstStyle/>
          <a:p>
            <a:r>
              <a:rPr lang="fa-IR" dirty="0" smtClean="0"/>
              <a:t>فنون </a:t>
            </a:r>
            <a:r>
              <a:rPr lang="fa-IR" dirty="0"/>
              <a:t>بهینه‌سازی مساحت</a:t>
            </a:r>
            <a:r>
              <a:rPr lang="fa-IR" dirty="0" smtClean="0"/>
              <a:t>:</a:t>
            </a:r>
          </a:p>
          <a:p>
            <a:pPr lvl="1"/>
            <a:r>
              <a:rPr lang="fa-IR" dirty="0" smtClean="0"/>
              <a:t>اشتراک منابع (</a:t>
            </a:r>
            <a:r>
              <a:rPr lang="en-US" sz="2400" dirty="0" smtClean="0"/>
              <a:t>resource sharing</a:t>
            </a:r>
            <a:r>
              <a:rPr lang="fa-IR" dirty="0" smtClean="0"/>
              <a:t>)</a:t>
            </a:r>
            <a:endParaRPr lang="en-US" dirty="0" smtClean="0"/>
          </a:p>
          <a:p>
            <a:pPr lvl="1"/>
            <a:endParaRPr lang="en-US" dirty="0"/>
          </a:p>
          <a:p>
            <a:pPr lvl="1"/>
            <a:r>
              <a:rPr lang="fa-IR" dirty="0" smtClean="0"/>
              <a:t>سرعت؟</a:t>
            </a:r>
          </a:p>
          <a:p>
            <a:pPr lvl="2"/>
            <a:endParaRPr lang="fa-IR" dirty="0" smtClean="0">
              <a:sym typeface="Wingdings" panose="05000000000000000000" pitchFamily="2" charset="2"/>
            </a:endParaRPr>
          </a:p>
          <a:p>
            <a:pPr lvl="2"/>
            <a:endParaRPr lang="fa-IR" dirty="0" smtClean="0"/>
          </a:p>
          <a:p>
            <a:endParaRPr lang="fa-IR" dirty="0" smtClean="0"/>
          </a:p>
        </p:txBody>
      </p:sp>
      <p:sp>
        <p:nvSpPr>
          <p:cNvPr id="4" name="Slide Number Placeholder 3"/>
          <p:cNvSpPr>
            <a:spLocks noGrp="1"/>
          </p:cNvSpPr>
          <p:nvPr>
            <p:ph type="sldNum" sz="quarter" idx="10"/>
          </p:nvPr>
        </p:nvSpPr>
        <p:spPr/>
        <p:txBody>
          <a:bodyPr/>
          <a:lstStyle/>
          <a:p>
            <a:pPr>
              <a:defRPr/>
            </a:pPr>
            <a:fld id="{72DB1581-2FDF-4DA0-8CA5-6FBE80F200C1}" type="slidenum">
              <a:rPr lang="en-US" altLang="en-US" smtClean="0"/>
              <a:pPr>
                <a:defRPr/>
              </a:pPr>
              <a:t>13</a:t>
            </a:fld>
            <a:endParaRPr lang="en-US" altLang="en-US"/>
          </a:p>
        </p:txBody>
      </p:sp>
      <p:sp>
        <p:nvSpPr>
          <p:cNvPr id="5" name="Rectangle 2"/>
          <p:cNvSpPr>
            <a:spLocks noChangeArrowheads="1"/>
          </p:cNvSpPr>
          <p:nvPr/>
        </p:nvSpPr>
        <p:spPr bwMode="auto">
          <a:xfrm>
            <a:off x="539552" y="1244887"/>
            <a:ext cx="2807543" cy="2062103"/>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lgn="r" rtl="1">
              <a:spcBef>
                <a:spcPct val="20000"/>
              </a:spcBef>
              <a:buChar char="•"/>
              <a:defRPr sz="2400" b="1">
                <a:solidFill>
                  <a:srgbClr val="FF5050"/>
                </a:solidFill>
                <a:latin typeface="Arial" panose="020B0604020202020204" pitchFamily="34" charset="0"/>
                <a:cs typeface="B Mitra" panose="00000400000000000000" pitchFamily="2" charset="-78"/>
              </a:defRPr>
            </a:lvl1pPr>
            <a:lvl2pPr marL="742950" indent="-285750" algn="r" rtl="1">
              <a:spcBef>
                <a:spcPct val="20000"/>
              </a:spcBef>
              <a:buFont typeface="Wingdings" panose="05000000000000000000" pitchFamily="2" charset="2"/>
              <a:buChar char="q"/>
              <a:defRPr sz="2200">
                <a:solidFill>
                  <a:srgbClr val="0000FF"/>
                </a:solidFill>
                <a:latin typeface="Arial" panose="020B0604020202020204" pitchFamily="34" charset="0"/>
                <a:cs typeface="B Mitra" panose="00000400000000000000" pitchFamily="2" charset="-78"/>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cs typeface="B Mitra" panose="00000400000000000000" pitchFamily="2" charset="-78"/>
              </a:defRPr>
            </a:lvl3pPr>
            <a:lvl4pPr marL="1600200" indent="-228600" algn="r" rtl="1">
              <a:spcBef>
                <a:spcPct val="20000"/>
              </a:spcBef>
              <a:buFont typeface="Arial" panose="020B0604020202020204" pitchFamily="34" charset="0"/>
              <a:buChar char="−"/>
              <a:defRPr sz="1600">
                <a:solidFill>
                  <a:schemeClr val="tx1"/>
                </a:solidFill>
                <a:latin typeface="Arial" panose="020B0604020202020204" pitchFamily="34" charset="0"/>
                <a:cs typeface="B Mitra" panose="00000400000000000000" pitchFamily="2" charset="-78"/>
              </a:defRPr>
            </a:lvl4pPr>
            <a:lvl5pPr marL="2057400" indent="-228600" algn="r" rtl="1">
              <a:spcBef>
                <a:spcPct val="20000"/>
              </a:spcBef>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5pPr>
            <a:lvl6pPr marL="2514600" indent="-228600" algn="r" rtl="1"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6pPr>
            <a:lvl7pPr marL="2971800" indent="-228600" algn="r" rtl="1"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7pPr>
            <a:lvl8pPr marL="3429000" indent="-228600" algn="r" rtl="1"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8pPr>
            <a:lvl9pPr marL="3886200" indent="-228600" algn="r" rtl="1"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9pPr>
          </a:lstStyle>
          <a:p>
            <a:pPr algn="l" rtl="0">
              <a:spcBef>
                <a:spcPct val="0"/>
              </a:spcBef>
              <a:buFontTx/>
              <a:buNone/>
            </a:pPr>
            <a:r>
              <a:rPr lang="en-US" altLang="en-US" sz="1600" dirty="0">
                <a:solidFill>
                  <a:srgbClr val="0000CC"/>
                </a:solidFill>
                <a:latin typeface="Courier New" panose="02070309020205020404" pitchFamily="49" charset="0"/>
                <a:ea typeface="Calibri" panose="020F0502020204030204" pitchFamily="34" charset="0"/>
                <a:cs typeface="Courier New" panose="02070309020205020404" pitchFamily="49" charset="0"/>
              </a:rPr>
              <a:t>process (SEL,A,B)</a:t>
            </a:r>
          </a:p>
          <a:p>
            <a:pPr algn="l" rtl="0">
              <a:spcBef>
                <a:spcPct val="0"/>
              </a:spcBef>
              <a:buFontTx/>
              <a:buNone/>
            </a:pPr>
            <a:r>
              <a:rPr lang="en-US" altLang="en-US" sz="1600" dirty="0">
                <a:solidFill>
                  <a:srgbClr val="0000CC"/>
                </a:solidFill>
                <a:latin typeface="Courier New" panose="02070309020205020404" pitchFamily="49" charset="0"/>
                <a:ea typeface="Calibri" panose="020F0502020204030204" pitchFamily="34" charset="0"/>
                <a:cs typeface="Courier New" panose="02070309020205020404" pitchFamily="49" charset="0"/>
              </a:rPr>
              <a:t>begin</a:t>
            </a:r>
          </a:p>
          <a:p>
            <a:pPr algn="l" rtl="0">
              <a:spcBef>
                <a:spcPct val="0"/>
              </a:spcBef>
              <a:buFontTx/>
              <a:buNone/>
            </a:pPr>
            <a:r>
              <a:rPr lang="en-US" altLang="en-US" sz="16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if SEL = `1` then</a:t>
            </a:r>
          </a:p>
          <a:p>
            <a:pPr algn="l" rtl="0">
              <a:spcBef>
                <a:spcPct val="0"/>
              </a:spcBef>
              <a:buFontTx/>
              <a:buNone/>
            </a:pPr>
            <a:r>
              <a:rPr lang="en-US" altLang="en-US" sz="16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Z &lt;= A + B;</a:t>
            </a:r>
          </a:p>
          <a:p>
            <a:pPr algn="l" rtl="0">
              <a:spcBef>
                <a:spcPct val="0"/>
              </a:spcBef>
              <a:buFontTx/>
              <a:buNone/>
            </a:pPr>
            <a:r>
              <a:rPr lang="en-US" altLang="en-US" sz="16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else</a:t>
            </a:r>
          </a:p>
          <a:p>
            <a:pPr algn="l" rtl="0">
              <a:spcBef>
                <a:spcPct val="0"/>
              </a:spcBef>
              <a:buFontTx/>
              <a:buNone/>
            </a:pPr>
            <a:r>
              <a:rPr lang="en-US" altLang="en-US" sz="16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Z &lt;= A + C;</a:t>
            </a:r>
          </a:p>
          <a:p>
            <a:pPr algn="l" rtl="0">
              <a:spcBef>
                <a:spcPct val="0"/>
              </a:spcBef>
              <a:buFontTx/>
              <a:buNone/>
            </a:pPr>
            <a:r>
              <a:rPr lang="en-US" altLang="en-US" sz="16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end if;</a:t>
            </a:r>
          </a:p>
          <a:p>
            <a:pPr algn="l" rtl="0">
              <a:spcBef>
                <a:spcPct val="0"/>
              </a:spcBef>
              <a:buFontTx/>
              <a:buNone/>
            </a:pPr>
            <a:r>
              <a:rPr lang="en-US" altLang="en-US" sz="1600" dirty="0">
                <a:solidFill>
                  <a:srgbClr val="0000CC"/>
                </a:solidFill>
                <a:latin typeface="Courier New" panose="02070309020205020404" pitchFamily="49" charset="0"/>
                <a:ea typeface="Calibri" panose="020F0502020204030204" pitchFamily="34" charset="0"/>
                <a:cs typeface="Courier New" panose="02070309020205020404" pitchFamily="49" charset="0"/>
              </a:rPr>
              <a:t>end process;</a:t>
            </a:r>
          </a:p>
        </p:txBody>
      </p:sp>
      <p:sp>
        <p:nvSpPr>
          <p:cNvPr id="6" name="Rectangle 2"/>
          <p:cNvSpPr>
            <a:spLocks noChangeArrowheads="1"/>
          </p:cNvSpPr>
          <p:nvPr/>
        </p:nvSpPr>
        <p:spPr bwMode="auto">
          <a:xfrm>
            <a:off x="539552" y="3728025"/>
            <a:ext cx="7200800" cy="255454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lgn="r" rtl="1">
              <a:spcBef>
                <a:spcPct val="20000"/>
              </a:spcBef>
              <a:buChar char="•"/>
              <a:defRPr sz="2400" b="1">
                <a:solidFill>
                  <a:srgbClr val="FF5050"/>
                </a:solidFill>
                <a:latin typeface="Arial" panose="020B0604020202020204" pitchFamily="34" charset="0"/>
                <a:cs typeface="B Mitra" panose="00000400000000000000" pitchFamily="2" charset="-78"/>
              </a:defRPr>
            </a:lvl1pPr>
            <a:lvl2pPr marL="742950" indent="-285750" algn="r" rtl="1">
              <a:spcBef>
                <a:spcPct val="20000"/>
              </a:spcBef>
              <a:buFont typeface="Wingdings" panose="05000000000000000000" pitchFamily="2" charset="2"/>
              <a:buChar char="q"/>
              <a:defRPr sz="2200">
                <a:solidFill>
                  <a:srgbClr val="0000FF"/>
                </a:solidFill>
                <a:latin typeface="Arial" panose="020B0604020202020204" pitchFamily="34" charset="0"/>
                <a:cs typeface="B Mitra" panose="00000400000000000000" pitchFamily="2" charset="-78"/>
              </a:defRPr>
            </a:lvl2pPr>
            <a:lvl3pPr marL="1143000" indent="-228600" algn="r" rtl="1">
              <a:spcBef>
                <a:spcPct val="20000"/>
              </a:spcBef>
              <a:buFont typeface="Arial" panose="020B0604020202020204" pitchFamily="34" charset="0"/>
              <a:buChar char="−"/>
              <a:defRPr sz="2400">
                <a:solidFill>
                  <a:schemeClr val="tx1"/>
                </a:solidFill>
                <a:latin typeface="Arial" panose="020B0604020202020204" pitchFamily="34" charset="0"/>
                <a:cs typeface="B Mitra" panose="00000400000000000000" pitchFamily="2" charset="-78"/>
              </a:defRPr>
            </a:lvl3pPr>
            <a:lvl4pPr marL="1600200" indent="-228600" algn="r" rtl="1">
              <a:spcBef>
                <a:spcPct val="20000"/>
              </a:spcBef>
              <a:buFont typeface="Arial" panose="020B0604020202020204" pitchFamily="34" charset="0"/>
              <a:buChar char="−"/>
              <a:defRPr sz="1600">
                <a:solidFill>
                  <a:schemeClr val="tx1"/>
                </a:solidFill>
                <a:latin typeface="Arial" panose="020B0604020202020204" pitchFamily="34" charset="0"/>
                <a:cs typeface="B Mitra" panose="00000400000000000000" pitchFamily="2" charset="-78"/>
              </a:defRPr>
            </a:lvl4pPr>
            <a:lvl5pPr marL="2057400" indent="-228600" algn="r" rtl="1">
              <a:spcBef>
                <a:spcPct val="20000"/>
              </a:spcBef>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5pPr>
            <a:lvl6pPr marL="2514600" indent="-228600" algn="r" rtl="1"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6pPr>
            <a:lvl7pPr marL="2971800" indent="-228600" algn="r" rtl="1"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7pPr>
            <a:lvl8pPr marL="3429000" indent="-228600" algn="r" rtl="1"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8pPr>
            <a:lvl9pPr marL="3886200" indent="-228600" algn="r" rtl="1" eaLnBrk="0" fontAlgn="base" hangingPunct="0">
              <a:spcBef>
                <a:spcPct val="20000"/>
              </a:spcBef>
              <a:spcAft>
                <a:spcPct val="0"/>
              </a:spcAft>
              <a:buFont typeface="Arial" panose="020B0604020202020204" pitchFamily="34" charset="0"/>
              <a:buChar char="−"/>
              <a:defRPr sz="1200">
                <a:solidFill>
                  <a:schemeClr val="tx1"/>
                </a:solidFill>
                <a:latin typeface="Arial" panose="020B0604020202020204" pitchFamily="34" charset="0"/>
                <a:cs typeface="B Mitra" panose="00000400000000000000" pitchFamily="2" charset="-78"/>
              </a:defRPr>
            </a:lvl9pPr>
          </a:lstStyle>
          <a:p>
            <a:pPr algn="l" rtl="0">
              <a:spcBef>
                <a:spcPct val="0"/>
              </a:spcBef>
              <a:buFontTx/>
              <a:buNone/>
            </a:pPr>
            <a:r>
              <a:rPr lang="en-US" altLang="en-US" sz="1600" dirty="0">
                <a:solidFill>
                  <a:srgbClr val="0000CC"/>
                </a:solidFill>
                <a:latin typeface="Courier New" panose="02070309020205020404" pitchFamily="49" charset="0"/>
                <a:ea typeface="Calibri" panose="020F0502020204030204" pitchFamily="34" charset="0"/>
                <a:cs typeface="Courier New" panose="02070309020205020404" pitchFamily="49" charset="0"/>
              </a:rPr>
              <a:t>process (SEL,A,B)</a:t>
            </a:r>
          </a:p>
          <a:p>
            <a:pPr algn="l" rtl="0">
              <a:spcBef>
                <a:spcPct val="0"/>
              </a:spcBef>
              <a:buFontTx/>
              <a:buNone/>
            </a:pPr>
            <a:r>
              <a:rPr lang="en-US" altLang="en-US" sz="16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variable  TEMP : </a:t>
            </a:r>
            <a:r>
              <a:rPr lang="en-US" altLang="en-US" sz="1600" dirty="0" err="1">
                <a:solidFill>
                  <a:srgbClr val="0000CC"/>
                </a:solidFill>
                <a:latin typeface="Courier New" panose="02070309020205020404" pitchFamily="49" charset="0"/>
                <a:ea typeface="Calibri" panose="020F0502020204030204" pitchFamily="34" charset="0"/>
                <a:cs typeface="Courier New" panose="02070309020205020404" pitchFamily="49" charset="0"/>
              </a:rPr>
              <a:t>std_logic_vector</a:t>
            </a:r>
            <a:r>
              <a:rPr lang="en-US" altLang="en-US" sz="16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(31 </a:t>
            </a:r>
            <a:r>
              <a:rPr lang="en-US" altLang="en-US" sz="1600" dirty="0" err="1">
                <a:solidFill>
                  <a:srgbClr val="0000CC"/>
                </a:solidFill>
                <a:latin typeface="Courier New" panose="02070309020205020404" pitchFamily="49" charset="0"/>
                <a:ea typeface="Calibri" panose="020F0502020204030204" pitchFamily="34" charset="0"/>
                <a:cs typeface="Courier New" panose="02070309020205020404" pitchFamily="49" charset="0"/>
              </a:rPr>
              <a:t>downto</a:t>
            </a:r>
            <a:r>
              <a:rPr lang="en-US" altLang="en-US" sz="16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0);</a:t>
            </a:r>
          </a:p>
          <a:p>
            <a:pPr algn="l" rtl="0">
              <a:spcBef>
                <a:spcPct val="0"/>
              </a:spcBef>
              <a:buFontTx/>
              <a:buNone/>
            </a:pPr>
            <a:r>
              <a:rPr lang="en-US" altLang="en-US" sz="1600" dirty="0">
                <a:solidFill>
                  <a:srgbClr val="0000CC"/>
                </a:solidFill>
                <a:latin typeface="Courier New" panose="02070309020205020404" pitchFamily="49" charset="0"/>
                <a:ea typeface="Calibri" panose="020F0502020204030204" pitchFamily="34" charset="0"/>
                <a:cs typeface="Courier New" panose="02070309020205020404" pitchFamily="49" charset="0"/>
              </a:rPr>
              <a:t>begin</a:t>
            </a:r>
          </a:p>
          <a:p>
            <a:pPr algn="l" rtl="0">
              <a:spcBef>
                <a:spcPct val="0"/>
              </a:spcBef>
              <a:buFontTx/>
              <a:buNone/>
            </a:pPr>
            <a:r>
              <a:rPr lang="en-US" altLang="en-US" sz="16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if SEL = `1` then</a:t>
            </a:r>
          </a:p>
          <a:p>
            <a:pPr algn="l" rtl="0">
              <a:spcBef>
                <a:spcPct val="0"/>
              </a:spcBef>
              <a:buFontTx/>
              <a:buNone/>
            </a:pPr>
            <a:r>
              <a:rPr lang="en-US" altLang="en-US" sz="16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TEMP := B;</a:t>
            </a:r>
          </a:p>
          <a:p>
            <a:pPr algn="l" rtl="0">
              <a:spcBef>
                <a:spcPct val="0"/>
              </a:spcBef>
              <a:buFontTx/>
              <a:buNone/>
            </a:pPr>
            <a:r>
              <a:rPr lang="en-US" altLang="en-US" sz="16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else</a:t>
            </a:r>
          </a:p>
          <a:p>
            <a:pPr algn="l" rtl="0">
              <a:spcBef>
                <a:spcPct val="0"/>
              </a:spcBef>
              <a:buFontTx/>
              <a:buNone/>
            </a:pPr>
            <a:r>
              <a:rPr lang="en-US" altLang="en-US" sz="16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TEMP := C;</a:t>
            </a:r>
          </a:p>
          <a:p>
            <a:pPr algn="l" rtl="0">
              <a:spcBef>
                <a:spcPct val="0"/>
              </a:spcBef>
              <a:buFontTx/>
              <a:buNone/>
            </a:pPr>
            <a:r>
              <a:rPr lang="en-US" altLang="en-US" sz="16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end if;</a:t>
            </a:r>
          </a:p>
          <a:p>
            <a:pPr algn="l" rtl="0">
              <a:spcBef>
                <a:spcPct val="0"/>
              </a:spcBef>
              <a:buFontTx/>
              <a:buNone/>
            </a:pPr>
            <a:r>
              <a:rPr lang="en-US" altLang="en-US" sz="16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Z &lt;= A + TEMP;</a:t>
            </a:r>
          </a:p>
          <a:p>
            <a:pPr algn="l" rtl="0">
              <a:spcBef>
                <a:spcPct val="0"/>
              </a:spcBef>
              <a:buFontTx/>
              <a:buNone/>
            </a:pPr>
            <a:r>
              <a:rPr lang="en-US" altLang="en-US" sz="1600" dirty="0">
                <a:solidFill>
                  <a:srgbClr val="0000CC"/>
                </a:solidFill>
                <a:latin typeface="Courier New" panose="02070309020205020404" pitchFamily="49" charset="0"/>
                <a:ea typeface="Calibri" panose="020F0502020204030204" pitchFamily="34" charset="0"/>
                <a:cs typeface="Courier New" panose="02070309020205020404" pitchFamily="49" charset="0"/>
              </a:rPr>
              <a:t>end process;</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1370" y="1984747"/>
            <a:ext cx="1605617" cy="16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9393" y="4588366"/>
            <a:ext cx="2135188"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741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027"/>
                                        </p:tgtEl>
                                        <p:attrNameLst>
                                          <p:attrName>style.visibility</p:attrName>
                                        </p:attrNameLst>
                                      </p:cBhvr>
                                      <p:to>
                                        <p:strVal val="visible"/>
                                      </p:to>
                                    </p:set>
                                    <p:animEffect transition="in" filter="randombar(horizontal)">
                                      <p:cBhvr>
                                        <p:cTn id="20" dur="500"/>
                                        <p:tgtEl>
                                          <p:spTgt spid="1027"/>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dirty="0"/>
              <a:t>فنون بهینه‌سازی مساحت</a:t>
            </a:r>
          </a:p>
        </p:txBody>
      </p:sp>
      <p:sp>
        <p:nvSpPr>
          <p:cNvPr id="3" name="Content Placeholder 2"/>
          <p:cNvSpPr>
            <a:spLocks noGrp="1"/>
          </p:cNvSpPr>
          <p:nvPr>
            <p:ph idx="1"/>
          </p:nvPr>
        </p:nvSpPr>
        <p:spPr>
          <a:xfrm>
            <a:off x="685800" y="1268760"/>
            <a:ext cx="7772400" cy="4648200"/>
          </a:xfrm>
        </p:spPr>
        <p:txBody>
          <a:bodyPr/>
          <a:lstStyle/>
          <a:p>
            <a:r>
              <a:rPr lang="fa-IR" dirty="0" smtClean="0"/>
              <a:t>فنون </a:t>
            </a:r>
            <a:r>
              <a:rPr lang="fa-IR" dirty="0"/>
              <a:t>بهینه‌سازی مساحت</a:t>
            </a:r>
            <a:r>
              <a:rPr lang="fa-IR" dirty="0" smtClean="0"/>
              <a:t>:</a:t>
            </a:r>
          </a:p>
          <a:p>
            <a:pPr lvl="1"/>
            <a:r>
              <a:rPr lang="fa-IR" dirty="0" smtClean="0"/>
              <a:t>اشتراک منابع (</a:t>
            </a:r>
            <a:r>
              <a:rPr lang="en-US" sz="2400" dirty="0" smtClean="0"/>
              <a:t>resource sharing</a:t>
            </a:r>
            <a:r>
              <a:rPr lang="fa-IR" dirty="0" smtClean="0"/>
              <a:t>)</a:t>
            </a:r>
          </a:p>
          <a:p>
            <a:pPr lvl="2"/>
            <a:r>
              <a:rPr lang="fa-IR" dirty="0" smtClean="0"/>
              <a:t>ابزارها در حالت کلی نمی دانند کدام برای طراح مناسب تر</a:t>
            </a:r>
          </a:p>
          <a:p>
            <a:pPr lvl="3"/>
            <a:r>
              <a:rPr lang="fa-IR" dirty="0" smtClean="0">
                <a:sym typeface="Wingdings" panose="05000000000000000000" pitchFamily="2" charset="2"/>
              </a:rPr>
              <a:t> توصیه می کنند طراح در توصیف مشخص کند.</a:t>
            </a:r>
          </a:p>
          <a:p>
            <a:pPr lvl="2"/>
            <a:r>
              <a:rPr lang="fa-IR" dirty="0" smtClean="0">
                <a:sym typeface="Wingdings" panose="05000000000000000000" pitchFamily="2" charset="2"/>
              </a:rPr>
              <a:t>گاهی اتوماتیک </a:t>
            </a:r>
            <a:r>
              <a:rPr lang="en-US" sz="2000" dirty="0" smtClean="0">
                <a:sym typeface="Wingdings" panose="05000000000000000000" pitchFamily="2" charset="2"/>
              </a:rPr>
              <a:t>resource sharing</a:t>
            </a:r>
            <a:r>
              <a:rPr lang="fa-IR" sz="2000" dirty="0" smtClean="0">
                <a:sym typeface="Wingdings" panose="05000000000000000000" pitchFamily="2" charset="2"/>
              </a:rPr>
              <a:t> </a:t>
            </a:r>
            <a:r>
              <a:rPr lang="fa-IR" dirty="0" smtClean="0">
                <a:sym typeface="Wingdings" panose="05000000000000000000" pitchFamily="2" charset="2"/>
              </a:rPr>
              <a:t>می کنند.</a:t>
            </a:r>
          </a:p>
          <a:p>
            <a:pPr lvl="3"/>
            <a:r>
              <a:rPr lang="fa-IR" dirty="0" smtClean="0">
                <a:sym typeface="Wingdings" panose="05000000000000000000" pitchFamily="2" charset="2"/>
              </a:rPr>
              <a:t>مثلاً با محدودیت بهینه سازی مساحت</a:t>
            </a:r>
          </a:p>
          <a:p>
            <a:pPr lvl="2"/>
            <a:r>
              <a:rPr lang="fa-IR" dirty="0" smtClean="0">
                <a:sym typeface="Wingdings" panose="05000000000000000000" pitchFamily="2" charset="2"/>
              </a:rPr>
              <a:t> برای اطمینان، در کد مشخص کنید.</a:t>
            </a:r>
          </a:p>
          <a:p>
            <a:pPr lvl="2"/>
            <a:endParaRPr lang="fa-IR" dirty="0" smtClean="0">
              <a:sym typeface="Wingdings" panose="05000000000000000000" pitchFamily="2" charset="2"/>
            </a:endParaRPr>
          </a:p>
          <a:p>
            <a:pPr lvl="2"/>
            <a:endParaRPr lang="fa-IR" dirty="0" smtClean="0">
              <a:sym typeface="Wingdings" panose="05000000000000000000" pitchFamily="2" charset="2"/>
            </a:endParaRPr>
          </a:p>
          <a:p>
            <a:pPr lvl="2"/>
            <a:endParaRPr lang="fa-IR" dirty="0" smtClean="0"/>
          </a:p>
          <a:p>
            <a:endParaRPr lang="fa-IR" dirty="0" smtClean="0"/>
          </a:p>
        </p:txBody>
      </p:sp>
      <p:sp>
        <p:nvSpPr>
          <p:cNvPr id="4" name="Slide Number Placeholder 3"/>
          <p:cNvSpPr>
            <a:spLocks noGrp="1"/>
          </p:cNvSpPr>
          <p:nvPr>
            <p:ph type="sldNum" sz="quarter" idx="10"/>
          </p:nvPr>
        </p:nvSpPr>
        <p:spPr/>
        <p:txBody>
          <a:bodyPr/>
          <a:lstStyle/>
          <a:p>
            <a:pPr>
              <a:defRPr/>
            </a:pPr>
            <a:fld id="{72DB1581-2FDF-4DA0-8CA5-6FBE80F200C1}" type="slidenum">
              <a:rPr lang="en-US" altLang="en-US" smtClean="0"/>
              <a:pPr>
                <a:defRPr/>
              </a:pPr>
              <a:t>14</a:t>
            </a:fld>
            <a:endParaRPr lang="en-US" altLang="en-US"/>
          </a:p>
        </p:txBody>
      </p:sp>
    </p:spTree>
    <p:extLst>
      <p:ext uri="{BB962C8B-B14F-4D97-AF65-F5344CB8AC3E}">
        <p14:creationId xmlns:p14="http://schemas.microsoft.com/office/powerpoint/2010/main" val="266343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dirty="0"/>
              <a:t>فنون بهینه‌سازی مساحت</a:t>
            </a:r>
          </a:p>
        </p:txBody>
      </p:sp>
      <p:sp>
        <p:nvSpPr>
          <p:cNvPr id="3" name="Content Placeholder 2"/>
          <p:cNvSpPr>
            <a:spLocks noGrp="1"/>
          </p:cNvSpPr>
          <p:nvPr>
            <p:ph idx="1"/>
          </p:nvPr>
        </p:nvSpPr>
        <p:spPr>
          <a:xfrm>
            <a:off x="685800" y="1268760"/>
            <a:ext cx="7772400" cy="4648200"/>
          </a:xfrm>
        </p:spPr>
        <p:txBody>
          <a:bodyPr/>
          <a:lstStyle/>
          <a:p>
            <a:r>
              <a:rPr lang="fa-IR" dirty="0" smtClean="0"/>
              <a:t>فنون </a:t>
            </a:r>
            <a:r>
              <a:rPr lang="fa-IR" dirty="0"/>
              <a:t>بهینه‌سازی مساحت</a:t>
            </a:r>
            <a:r>
              <a:rPr lang="fa-IR" dirty="0" smtClean="0"/>
              <a:t>:</a:t>
            </a:r>
          </a:p>
          <a:p>
            <a:pPr lvl="1"/>
            <a:r>
              <a:rPr lang="fa-IR" dirty="0"/>
              <a:t>تنظیم </a:t>
            </a:r>
            <a:r>
              <a:rPr lang="fa-IR" dirty="0" smtClean="0"/>
              <a:t>گزینه های ابزارها</a:t>
            </a:r>
          </a:p>
          <a:p>
            <a:pPr marL="914400" lvl="2" indent="0" algn="l" rtl="0">
              <a:buNone/>
            </a:pPr>
            <a:r>
              <a:rPr lang="en-US" sz="1600" b="1" kern="1200" dirty="0" err="1">
                <a:solidFill>
                  <a:srgbClr val="0000CC"/>
                </a:solidFill>
                <a:latin typeface="Courier New" panose="02070309020205020404" pitchFamily="49" charset="0"/>
                <a:ea typeface="Calibri" panose="020F0502020204030204" pitchFamily="34" charset="0"/>
                <a:cs typeface="Courier New" panose="02070309020205020404" pitchFamily="49" charset="0"/>
              </a:rPr>
              <a:t>synth_design</a:t>
            </a:r>
            <a:r>
              <a:rPr lang="en-US" sz="1600" b="1" kern="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a:t>
            </a:r>
            <a:r>
              <a:rPr lang="en-US" sz="1600" b="1" kern="1200" dirty="0" smtClean="0">
                <a:solidFill>
                  <a:srgbClr val="0000CC"/>
                </a:solidFill>
                <a:latin typeface="Courier New" panose="02070309020205020404" pitchFamily="49" charset="0"/>
                <a:ea typeface="Calibri" panose="020F0502020204030204" pitchFamily="34" charset="0"/>
                <a:cs typeface="Courier New" panose="02070309020205020404" pitchFamily="49" charset="0"/>
              </a:rPr>
              <a:t>–</a:t>
            </a:r>
            <a:r>
              <a:rPr lang="en-US" sz="1600" b="1" kern="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directive </a:t>
            </a:r>
            <a:r>
              <a:rPr lang="en-US" sz="1600" b="1" kern="1200" dirty="0" err="1" smtClean="0">
                <a:solidFill>
                  <a:srgbClr val="0000CC"/>
                </a:solidFill>
                <a:latin typeface="Courier New" panose="02070309020205020404" pitchFamily="49" charset="0"/>
                <a:ea typeface="Calibri" panose="020F0502020204030204" pitchFamily="34" charset="0"/>
                <a:cs typeface="Courier New" panose="02070309020205020404" pitchFamily="49" charset="0"/>
              </a:rPr>
              <a:t>AreaOptimized_high</a:t>
            </a:r>
            <a:endParaRPr lang="en-US" dirty="0" smtClean="0">
              <a:sym typeface="Wingdings" panose="05000000000000000000" pitchFamily="2" charset="2"/>
            </a:endParaRPr>
          </a:p>
          <a:p>
            <a:pPr lvl="3"/>
            <a:r>
              <a:rPr lang="fa-IR" sz="2400" dirty="0" smtClean="0">
                <a:sym typeface="Wingdings" panose="05000000000000000000" pitchFamily="2" charset="2"/>
              </a:rPr>
              <a:t>گاهی باعث کاهش سرعت</a:t>
            </a:r>
          </a:p>
          <a:p>
            <a:pPr lvl="3"/>
            <a:r>
              <a:rPr lang="fa-IR" sz="2400" dirty="0" smtClean="0">
                <a:sym typeface="Wingdings" panose="05000000000000000000" pitchFamily="2" charset="2"/>
              </a:rPr>
              <a:t>می توان روی پودمان(های) مشخصی اعمال کرد.</a:t>
            </a:r>
            <a:endParaRPr lang="en-US" sz="2400" dirty="0" smtClean="0">
              <a:sym typeface="Wingdings" panose="05000000000000000000" pitchFamily="2" charset="2"/>
            </a:endParaRPr>
          </a:p>
          <a:p>
            <a:pPr lvl="1"/>
            <a:r>
              <a:rPr lang="fa-IR" dirty="0" smtClean="0">
                <a:sym typeface="Wingdings" panose="05000000000000000000" pitchFamily="2" charset="2"/>
              </a:rPr>
              <a:t>اشتراک منابع برای بلوک پودمان خاص</a:t>
            </a:r>
            <a:endParaRPr lang="en-US" dirty="0" smtClean="0">
              <a:sym typeface="Wingdings" panose="05000000000000000000" pitchFamily="2" charset="2"/>
            </a:endParaRPr>
          </a:p>
          <a:p>
            <a:pPr marL="914400" lvl="2" indent="0" algn="l" rtl="0">
              <a:buNone/>
            </a:pPr>
            <a:r>
              <a:rPr lang="en-US" sz="1600" b="1" kern="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attribute </a:t>
            </a:r>
            <a:r>
              <a:rPr lang="en-US" sz="1600" b="1" kern="1200" dirty="0" err="1">
                <a:solidFill>
                  <a:srgbClr val="0000CC"/>
                </a:solidFill>
                <a:latin typeface="Courier New" panose="02070309020205020404" pitchFamily="49" charset="0"/>
                <a:ea typeface="Calibri" panose="020F0502020204030204" pitchFamily="34" charset="0"/>
                <a:cs typeface="Courier New" panose="02070309020205020404" pitchFamily="49" charset="0"/>
              </a:rPr>
              <a:t>resource_sharing</a:t>
            </a:r>
            <a:r>
              <a:rPr lang="en-US" sz="1600" b="1" kern="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string;</a:t>
            </a:r>
          </a:p>
          <a:p>
            <a:pPr marL="914400" lvl="2" indent="0" algn="l" rtl="0">
              <a:buNone/>
            </a:pPr>
            <a:r>
              <a:rPr lang="en-US" sz="1600" b="1" kern="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attribute </a:t>
            </a:r>
            <a:r>
              <a:rPr lang="en-US" sz="1600" b="1" kern="1200" dirty="0" err="1">
                <a:solidFill>
                  <a:srgbClr val="0000CC"/>
                </a:solidFill>
                <a:latin typeface="Courier New" panose="02070309020205020404" pitchFamily="49" charset="0"/>
                <a:ea typeface="Calibri" panose="020F0502020204030204" pitchFamily="34" charset="0"/>
                <a:cs typeface="Courier New" panose="02070309020205020404" pitchFamily="49" charset="0"/>
              </a:rPr>
              <a:t>resource_sharing</a:t>
            </a:r>
            <a:r>
              <a:rPr lang="en-US" sz="1600" b="1" kern="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of </a:t>
            </a:r>
            <a:r>
              <a:rPr lang="en-US" sz="1600" b="1" kern="1200" dirty="0" err="1">
                <a:solidFill>
                  <a:srgbClr val="0000CC"/>
                </a:solidFill>
                <a:latin typeface="Courier New" panose="02070309020205020404" pitchFamily="49" charset="0"/>
                <a:ea typeface="Calibri" panose="020F0502020204030204" pitchFamily="34" charset="0"/>
                <a:cs typeface="Courier New" panose="02070309020205020404" pitchFamily="49" charset="0"/>
              </a:rPr>
              <a:t>entity_name</a:t>
            </a:r>
            <a:r>
              <a:rPr lang="en-US" sz="1600" b="1" kern="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entity is "{</a:t>
            </a:r>
            <a:r>
              <a:rPr lang="en-US" sz="1600" b="1" kern="1200" dirty="0" err="1">
                <a:solidFill>
                  <a:srgbClr val="0000CC"/>
                </a:solidFill>
                <a:latin typeface="Courier New" panose="02070309020205020404" pitchFamily="49" charset="0"/>
                <a:ea typeface="Calibri" panose="020F0502020204030204" pitchFamily="34" charset="0"/>
                <a:cs typeface="Courier New" panose="02070309020205020404" pitchFamily="49" charset="0"/>
              </a:rPr>
              <a:t>yes|no</a:t>
            </a:r>
            <a:r>
              <a:rPr lang="en-US" sz="1600" b="1" kern="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a:t>
            </a:r>
          </a:p>
          <a:p>
            <a:pPr lvl="2"/>
            <a:endParaRPr lang="en-US" dirty="0">
              <a:sym typeface="Wingdings" panose="05000000000000000000" pitchFamily="2" charset="2"/>
            </a:endParaRPr>
          </a:p>
          <a:p>
            <a:pPr lvl="2"/>
            <a:endParaRPr lang="fa-IR" dirty="0" smtClean="0">
              <a:sym typeface="Wingdings" panose="05000000000000000000" pitchFamily="2" charset="2"/>
            </a:endParaRPr>
          </a:p>
          <a:p>
            <a:pPr lvl="2"/>
            <a:endParaRPr lang="fa-IR" dirty="0" smtClean="0">
              <a:sym typeface="Wingdings" panose="05000000000000000000" pitchFamily="2" charset="2"/>
            </a:endParaRPr>
          </a:p>
          <a:p>
            <a:pPr lvl="2"/>
            <a:endParaRPr lang="fa-IR" dirty="0" smtClean="0"/>
          </a:p>
          <a:p>
            <a:endParaRPr lang="fa-IR" dirty="0" smtClean="0"/>
          </a:p>
        </p:txBody>
      </p:sp>
      <p:sp>
        <p:nvSpPr>
          <p:cNvPr id="4" name="Slide Number Placeholder 3"/>
          <p:cNvSpPr>
            <a:spLocks noGrp="1"/>
          </p:cNvSpPr>
          <p:nvPr>
            <p:ph type="sldNum" sz="quarter" idx="10"/>
          </p:nvPr>
        </p:nvSpPr>
        <p:spPr/>
        <p:txBody>
          <a:bodyPr/>
          <a:lstStyle/>
          <a:p>
            <a:pPr>
              <a:defRPr/>
            </a:pPr>
            <a:fld id="{72DB1581-2FDF-4DA0-8CA5-6FBE80F200C1}" type="slidenum">
              <a:rPr lang="en-US" altLang="en-US" smtClean="0"/>
              <a:pPr>
                <a:defRPr/>
              </a:pPr>
              <a:t>15</a:t>
            </a:fld>
            <a:endParaRPr lang="en-US" altLang="en-US"/>
          </a:p>
        </p:txBody>
      </p:sp>
    </p:spTree>
    <p:extLst>
      <p:ext uri="{BB962C8B-B14F-4D97-AF65-F5344CB8AC3E}">
        <p14:creationId xmlns:p14="http://schemas.microsoft.com/office/powerpoint/2010/main" val="176080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2" dur="500"/>
                                        <p:tgtEl>
                                          <p:spTgt spid="3">
                                            <p:txEl>
                                              <p:pRg st="5" end="5"/>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15" dur="500"/>
                                        <p:tgtEl>
                                          <p:spTgt spid="3">
                                            <p:txEl>
                                              <p:pRg st="6" end="6"/>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dirty="0"/>
              <a:t>فنون بهینه‌سازی مساحت</a:t>
            </a:r>
          </a:p>
        </p:txBody>
      </p:sp>
      <p:sp>
        <p:nvSpPr>
          <p:cNvPr id="3" name="Content Placeholder 2"/>
          <p:cNvSpPr>
            <a:spLocks noGrp="1"/>
          </p:cNvSpPr>
          <p:nvPr>
            <p:ph idx="1"/>
          </p:nvPr>
        </p:nvSpPr>
        <p:spPr>
          <a:xfrm>
            <a:off x="539552" y="1268760"/>
            <a:ext cx="7918648" cy="4648200"/>
          </a:xfrm>
        </p:spPr>
        <p:txBody>
          <a:bodyPr/>
          <a:lstStyle/>
          <a:p>
            <a:r>
              <a:rPr lang="fa-IR" dirty="0" smtClean="0"/>
              <a:t>فنون </a:t>
            </a:r>
            <a:r>
              <a:rPr lang="fa-IR" dirty="0"/>
              <a:t>بهینه‌سازی مساحت</a:t>
            </a:r>
            <a:r>
              <a:rPr lang="fa-IR" dirty="0" smtClean="0"/>
              <a:t>:</a:t>
            </a:r>
          </a:p>
          <a:p>
            <a:pPr lvl="1"/>
            <a:r>
              <a:rPr lang="fa-IR" dirty="0" smtClean="0"/>
              <a:t>پیاده سازی مدارهای منطقی و محاسباتی و </a:t>
            </a:r>
            <a:r>
              <a:rPr lang="en-US" dirty="0" smtClean="0"/>
              <a:t>FSM</a:t>
            </a:r>
            <a:r>
              <a:rPr lang="fa-IR" dirty="0" smtClean="0"/>
              <a:t> با حافظه</a:t>
            </a:r>
          </a:p>
          <a:p>
            <a:pPr lvl="2"/>
            <a:r>
              <a:rPr lang="fa-IR" dirty="0" smtClean="0"/>
              <a:t>اگر حافظة اضافی داریم</a:t>
            </a:r>
          </a:p>
          <a:p>
            <a:pPr lvl="2"/>
            <a:r>
              <a:rPr lang="fa-IR" dirty="0" smtClean="0">
                <a:sym typeface="Wingdings" panose="05000000000000000000" pitchFamily="2" charset="2"/>
              </a:rPr>
              <a:t>با کدنویسی مناسب</a:t>
            </a:r>
          </a:p>
          <a:p>
            <a:pPr lvl="2"/>
            <a:r>
              <a:rPr lang="fa-IR" dirty="0" smtClean="0">
                <a:sym typeface="Wingdings" panose="05000000000000000000" pitchFamily="2" charset="2"/>
              </a:rPr>
              <a:t>با ایجاد محدودیت:</a:t>
            </a:r>
          </a:p>
          <a:p>
            <a:pPr marL="114300" indent="0" algn="l" rtl="0">
              <a:buNone/>
            </a:pPr>
            <a:r>
              <a:rPr lang="en-US" sz="1600" kern="1200" dirty="0">
                <a:solidFill>
                  <a:srgbClr val="0000CC"/>
                </a:solidFill>
                <a:latin typeface="Courier New" panose="02070309020205020404" pitchFamily="49" charset="0"/>
                <a:ea typeface="Calibri" panose="020F0502020204030204" pitchFamily="34" charset="0"/>
                <a:cs typeface="Courier New" panose="02070309020205020404" pitchFamily="49" charset="0"/>
                <a:sym typeface="Wingdings" panose="05000000000000000000" pitchFamily="2" charset="2"/>
              </a:rPr>
              <a:t>attribute </a:t>
            </a:r>
            <a:r>
              <a:rPr lang="en-US" sz="1600" kern="1200" dirty="0" err="1">
                <a:solidFill>
                  <a:srgbClr val="0000CC"/>
                </a:solidFill>
                <a:latin typeface="Courier New" panose="02070309020205020404" pitchFamily="49" charset="0"/>
                <a:ea typeface="Calibri" panose="020F0502020204030204" pitchFamily="34" charset="0"/>
                <a:cs typeface="Courier New" panose="02070309020205020404" pitchFamily="49" charset="0"/>
                <a:sym typeface="Wingdings" panose="05000000000000000000" pitchFamily="2" charset="2"/>
              </a:rPr>
              <a:t>bram_map</a:t>
            </a:r>
            <a:r>
              <a:rPr lang="en-US" sz="1600" kern="1200" dirty="0">
                <a:solidFill>
                  <a:srgbClr val="0000CC"/>
                </a:solidFill>
                <a:latin typeface="Courier New" panose="02070309020205020404" pitchFamily="49" charset="0"/>
                <a:ea typeface="Calibri" panose="020F0502020204030204" pitchFamily="34" charset="0"/>
                <a:cs typeface="Courier New" panose="02070309020205020404" pitchFamily="49" charset="0"/>
                <a:sym typeface="Wingdings" panose="05000000000000000000" pitchFamily="2" charset="2"/>
              </a:rPr>
              <a:t>: string;</a:t>
            </a:r>
          </a:p>
          <a:p>
            <a:pPr marL="114300" indent="0" algn="l" rtl="0">
              <a:buNone/>
            </a:pPr>
            <a:r>
              <a:rPr lang="en-US" sz="1600" kern="1200" dirty="0">
                <a:solidFill>
                  <a:srgbClr val="0000CC"/>
                </a:solidFill>
                <a:latin typeface="Courier New" panose="02070309020205020404" pitchFamily="49" charset="0"/>
                <a:ea typeface="Calibri" panose="020F0502020204030204" pitchFamily="34" charset="0"/>
                <a:cs typeface="Courier New" panose="02070309020205020404" pitchFamily="49" charset="0"/>
                <a:sym typeface="Wingdings" panose="05000000000000000000" pitchFamily="2" charset="2"/>
              </a:rPr>
              <a:t>attribute </a:t>
            </a:r>
            <a:r>
              <a:rPr lang="en-US" sz="1600" kern="1200" dirty="0" err="1">
                <a:solidFill>
                  <a:srgbClr val="0000CC"/>
                </a:solidFill>
                <a:latin typeface="Courier New" panose="02070309020205020404" pitchFamily="49" charset="0"/>
                <a:ea typeface="Calibri" panose="020F0502020204030204" pitchFamily="34" charset="0"/>
                <a:cs typeface="Courier New" panose="02070309020205020404" pitchFamily="49" charset="0"/>
                <a:sym typeface="Wingdings" panose="05000000000000000000" pitchFamily="2" charset="2"/>
              </a:rPr>
              <a:t>bram_map</a:t>
            </a:r>
            <a:r>
              <a:rPr lang="en-US" sz="1600" kern="1200" dirty="0">
                <a:solidFill>
                  <a:srgbClr val="0000CC"/>
                </a:solidFill>
                <a:latin typeface="Courier New" panose="02070309020205020404" pitchFamily="49" charset="0"/>
                <a:ea typeface="Calibri" panose="020F0502020204030204" pitchFamily="34" charset="0"/>
                <a:cs typeface="Courier New" panose="02070309020205020404" pitchFamily="49" charset="0"/>
                <a:sym typeface="Wingdings" panose="05000000000000000000" pitchFamily="2" charset="2"/>
              </a:rPr>
              <a:t> of MY_COMPONENT : component is "yes”;</a:t>
            </a:r>
          </a:p>
          <a:p>
            <a:pPr lvl="3"/>
            <a:endParaRPr lang="en-US" dirty="0" smtClean="0">
              <a:sym typeface="Wingdings" panose="05000000000000000000" pitchFamily="2" charset="2"/>
            </a:endParaRPr>
          </a:p>
          <a:p>
            <a:pPr lvl="2"/>
            <a:endParaRPr lang="en-US" dirty="0" smtClean="0">
              <a:sym typeface="Wingdings" panose="05000000000000000000" pitchFamily="2" charset="2"/>
            </a:endParaRPr>
          </a:p>
          <a:p>
            <a:pPr lvl="2"/>
            <a:endParaRPr lang="en-US" dirty="0">
              <a:sym typeface="Wingdings" panose="05000000000000000000" pitchFamily="2" charset="2"/>
            </a:endParaRPr>
          </a:p>
          <a:p>
            <a:pPr marL="0" indent="0" algn="l" rtl="0">
              <a:buNone/>
            </a:pPr>
            <a:r>
              <a:rPr lang="en-US" sz="1600" kern="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attribute </a:t>
            </a:r>
            <a:r>
              <a:rPr lang="en-US" sz="1600" kern="1200" dirty="0" err="1">
                <a:solidFill>
                  <a:srgbClr val="0000CC"/>
                </a:solidFill>
                <a:latin typeface="Courier New" panose="02070309020205020404" pitchFamily="49" charset="0"/>
                <a:ea typeface="Calibri" panose="020F0502020204030204" pitchFamily="34" charset="0"/>
                <a:cs typeface="Courier New" panose="02070309020205020404" pitchFamily="49" charset="0"/>
              </a:rPr>
              <a:t>fsm_style</a:t>
            </a:r>
            <a:r>
              <a:rPr lang="en-US" sz="1600" kern="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string;</a:t>
            </a:r>
          </a:p>
          <a:p>
            <a:pPr marL="0" indent="0" algn="l" rtl="0">
              <a:buNone/>
            </a:pPr>
            <a:r>
              <a:rPr lang="en-US" sz="1600" kern="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a:t>
            </a:r>
          </a:p>
          <a:p>
            <a:pPr marL="0" indent="0" algn="l" rtl="0">
              <a:buNone/>
            </a:pPr>
            <a:r>
              <a:rPr lang="en-US" sz="1600" kern="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attribute </a:t>
            </a:r>
            <a:r>
              <a:rPr lang="en-US" sz="1600" kern="1200" dirty="0" err="1">
                <a:solidFill>
                  <a:srgbClr val="0000CC"/>
                </a:solidFill>
                <a:latin typeface="Courier New" panose="02070309020205020404" pitchFamily="49" charset="0"/>
                <a:ea typeface="Calibri" panose="020F0502020204030204" pitchFamily="34" charset="0"/>
                <a:cs typeface="Courier New" panose="02070309020205020404" pitchFamily="49" charset="0"/>
              </a:rPr>
              <a:t>fsm_style</a:t>
            </a:r>
            <a:r>
              <a:rPr lang="en-US" sz="1600" kern="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 of </a:t>
            </a:r>
            <a:r>
              <a:rPr lang="en-US" sz="1600" kern="1200" dirty="0" smtClean="0">
                <a:solidFill>
                  <a:srgbClr val="0000CC"/>
                </a:solidFill>
                <a:latin typeface="Courier New" panose="02070309020205020404" pitchFamily="49" charset="0"/>
                <a:ea typeface="Calibri" panose="020F0502020204030204" pitchFamily="34" charset="0"/>
                <a:cs typeface="Courier New" panose="02070309020205020404" pitchFamily="49" charset="0"/>
              </a:rPr>
              <a:t>MY_ENTITY : </a:t>
            </a:r>
            <a:r>
              <a:rPr lang="en-US" sz="1600" kern="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entity is "</a:t>
            </a:r>
            <a:r>
              <a:rPr lang="en-US" sz="1600" kern="1200" dirty="0" err="1">
                <a:solidFill>
                  <a:srgbClr val="0000CC"/>
                </a:solidFill>
                <a:latin typeface="Courier New" panose="02070309020205020404" pitchFamily="49" charset="0"/>
                <a:ea typeface="Calibri" panose="020F0502020204030204" pitchFamily="34" charset="0"/>
                <a:cs typeface="Courier New" panose="02070309020205020404" pitchFamily="49" charset="0"/>
              </a:rPr>
              <a:t>bram</a:t>
            </a:r>
            <a:r>
              <a:rPr lang="en-US" sz="1600" kern="1200" dirty="0">
                <a:solidFill>
                  <a:srgbClr val="0000CC"/>
                </a:solidFill>
                <a:latin typeface="Courier New" panose="02070309020205020404" pitchFamily="49" charset="0"/>
                <a:ea typeface="Calibri" panose="020F0502020204030204" pitchFamily="34" charset="0"/>
                <a:cs typeface="Courier New" panose="02070309020205020404" pitchFamily="49" charset="0"/>
              </a:rPr>
              <a:t>";</a:t>
            </a:r>
          </a:p>
          <a:p>
            <a:pPr lvl="2"/>
            <a:endParaRPr lang="fa-IR" dirty="0" smtClean="0">
              <a:sym typeface="Wingdings" panose="05000000000000000000" pitchFamily="2" charset="2"/>
            </a:endParaRPr>
          </a:p>
          <a:p>
            <a:pPr lvl="2"/>
            <a:endParaRPr lang="fa-IR" dirty="0" smtClean="0">
              <a:sym typeface="Wingdings" panose="05000000000000000000" pitchFamily="2" charset="2"/>
            </a:endParaRPr>
          </a:p>
          <a:p>
            <a:pPr lvl="2"/>
            <a:endParaRPr lang="fa-IR" dirty="0" smtClean="0"/>
          </a:p>
          <a:p>
            <a:endParaRPr lang="fa-IR" dirty="0" smtClean="0"/>
          </a:p>
        </p:txBody>
      </p:sp>
      <p:sp>
        <p:nvSpPr>
          <p:cNvPr id="4" name="Slide Number Placeholder 3"/>
          <p:cNvSpPr>
            <a:spLocks noGrp="1"/>
          </p:cNvSpPr>
          <p:nvPr>
            <p:ph type="sldNum" sz="quarter" idx="10"/>
          </p:nvPr>
        </p:nvSpPr>
        <p:spPr/>
        <p:txBody>
          <a:bodyPr/>
          <a:lstStyle/>
          <a:p>
            <a:pPr>
              <a:defRPr/>
            </a:pPr>
            <a:fld id="{72DB1581-2FDF-4DA0-8CA5-6FBE80F200C1}" type="slidenum">
              <a:rPr lang="en-US" altLang="en-US" smtClean="0"/>
              <a:pPr>
                <a:defRPr/>
              </a:pPr>
              <a:t>16</a:t>
            </a:fld>
            <a:endParaRPr lang="en-US" altLang="en-US"/>
          </a:p>
        </p:txBody>
      </p:sp>
    </p:spTree>
    <p:extLst>
      <p:ext uri="{BB962C8B-B14F-4D97-AF65-F5344CB8AC3E}">
        <p14:creationId xmlns:p14="http://schemas.microsoft.com/office/powerpoint/2010/main" val="218787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4" dur="500"/>
                                        <p:tgtEl>
                                          <p:spTgt spid="3">
                                            <p:txEl>
                                              <p:pRg st="5" end="5"/>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2" dur="500"/>
                                        <p:tgtEl>
                                          <p:spTgt spid="3">
                                            <p:txEl>
                                              <p:pRg st="10" end="10"/>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35" dur="500"/>
                                        <p:tgtEl>
                                          <p:spTgt spid="3">
                                            <p:txEl>
                                              <p:pRg st="11" end="11"/>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3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dirty="0"/>
              <a:t>فنون بهینه‌سازی مساحت</a:t>
            </a:r>
          </a:p>
        </p:txBody>
      </p:sp>
      <p:sp>
        <p:nvSpPr>
          <p:cNvPr id="3" name="Content Placeholder 2"/>
          <p:cNvSpPr>
            <a:spLocks noGrp="1"/>
          </p:cNvSpPr>
          <p:nvPr>
            <p:ph idx="1"/>
          </p:nvPr>
        </p:nvSpPr>
        <p:spPr>
          <a:xfrm>
            <a:off x="539552" y="1268760"/>
            <a:ext cx="7918648" cy="4648200"/>
          </a:xfrm>
        </p:spPr>
        <p:txBody>
          <a:bodyPr/>
          <a:lstStyle/>
          <a:p>
            <a:r>
              <a:rPr lang="fa-IR" dirty="0" smtClean="0"/>
              <a:t>فنون </a:t>
            </a:r>
            <a:r>
              <a:rPr lang="fa-IR" dirty="0"/>
              <a:t>بهینه‌سازی مساحت</a:t>
            </a:r>
            <a:r>
              <a:rPr lang="fa-IR" dirty="0" smtClean="0"/>
              <a:t>:</a:t>
            </a:r>
          </a:p>
          <a:p>
            <a:pPr lvl="1"/>
            <a:r>
              <a:rPr lang="fa-IR" dirty="0" smtClean="0"/>
              <a:t>انتخاب مناسب کدهای حالت </a:t>
            </a:r>
            <a:r>
              <a:rPr lang="en-US" dirty="0" smtClean="0"/>
              <a:t>FSM</a:t>
            </a:r>
          </a:p>
          <a:p>
            <a:pPr lvl="2"/>
            <a:r>
              <a:rPr lang="fa-IR" dirty="0" smtClean="0"/>
              <a:t>با توجه به مزایای هر کد</a:t>
            </a:r>
          </a:p>
          <a:p>
            <a:pPr lvl="2"/>
            <a:r>
              <a:rPr lang="fa-IR" dirty="0" smtClean="0"/>
              <a:t>با سعی و خطا</a:t>
            </a:r>
          </a:p>
          <a:p>
            <a:pPr lvl="1"/>
            <a:endParaRPr lang="fa-IR" dirty="0"/>
          </a:p>
          <a:p>
            <a:pPr lvl="1"/>
            <a:r>
              <a:rPr lang="fa-IR" dirty="0" smtClean="0"/>
              <a:t>استفاده از </a:t>
            </a:r>
            <a:r>
              <a:rPr lang="fa-IR" dirty="0"/>
              <a:t>سیگنال­های کنترلی یکسان </a:t>
            </a:r>
            <a:r>
              <a:rPr lang="fa-IR" dirty="0" smtClean="0"/>
              <a:t>برای ثبات­های گوناگون</a:t>
            </a:r>
          </a:p>
          <a:p>
            <a:pPr lvl="2"/>
            <a:r>
              <a:rPr lang="en-US" dirty="0" smtClean="0"/>
              <a:t>Clock</a:t>
            </a:r>
          </a:p>
          <a:p>
            <a:pPr lvl="2"/>
            <a:r>
              <a:rPr lang="en-US" dirty="0" smtClean="0"/>
              <a:t>Reset</a:t>
            </a:r>
          </a:p>
          <a:p>
            <a:pPr lvl="2"/>
            <a:r>
              <a:rPr lang="en-US" dirty="0" smtClean="0"/>
              <a:t>Enable</a:t>
            </a:r>
          </a:p>
          <a:p>
            <a:pPr lvl="2"/>
            <a:r>
              <a:rPr lang="fa-IR" dirty="0" smtClean="0">
                <a:sym typeface="Wingdings" panose="05000000000000000000" pitchFamily="2" charset="2"/>
              </a:rPr>
              <a:t> نگاشت این ثبات ها روی یک </a:t>
            </a:r>
            <a:r>
              <a:rPr lang="en-US" dirty="0" smtClean="0">
                <a:sym typeface="Wingdings" panose="05000000000000000000" pitchFamily="2" charset="2"/>
              </a:rPr>
              <a:t>LB</a:t>
            </a:r>
            <a:r>
              <a:rPr lang="fa-IR" dirty="0" smtClean="0">
                <a:sym typeface="Wingdings" panose="05000000000000000000" pitchFamily="2" charset="2"/>
              </a:rPr>
              <a:t> (مثلاً </a:t>
            </a:r>
            <a:r>
              <a:rPr lang="en-US" dirty="0" smtClean="0">
                <a:sym typeface="Wingdings" panose="05000000000000000000" pitchFamily="2" charset="2"/>
              </a:rPr>
              <a:t>slice</a:t>
            </a:r>
            <a:r>
              <a:rPr lang="fa-IR" dirty="0" smtClean="0">
                <a:sym typeface="Wingdings" panose="05000000000000000000" pitchFamily="2" charset="2"/>
              </a:rPr>
              <a:t>)</a:t>
            </a:r>
            <a:endParaRPr lang="fa-IR" dirty="0" smtClean="0"/>
          </a:p>
        </p:txBody>
      </p:sp>
      <p:sp>
        <p:nvSpPr>
          <p:cNvPr id="4" name="Slide Number Placeholder 3"/>
          <p:cNvSpPr>
            <a:spLocks noGrp="1"/>
          </p:cNvSpPr>
          <p:nvPr>
            <p:ph type="sldNum" sz="quarter" idx="10"/>
          </p:nvPr>
        </p:nvSpPr>
        <p:spPr/>
        <p:txBody>
          <a:bodyPr/>
          <a:lstStyle/>
          <a:p>
            <a:pPr>
              <a:defRPr/>
            </a:pPr>
            <a:fld id="{72DB1581-2FDF-4DA0-8CA5-6FBE80F200C1}" type="slidenum">
              <a:rPr lang="en-US" altLang="en-US" smtClean="0"/>
              <a:pPr>
                <a:defRPr/>
              </a:pPr>
              <a:t>17</a:t>
            </a:fld>
            <a:endParaRPr lang="en-US" altLang="en-US"/>
          </a:p>
        </p:txBody>
      </p:sp>
    </p:spTree>
    <p:extLst>
      <p:ext uri="{BB962C8B-B14F-4D97-AF65-F5344CB8AC3E}">
        <p14:creationId xmlns:p14="http://schemas.microsoft.com/office/powerpoint/2010/main" val="421447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1" dur="500"/>
                                        <p:tgtEl>
                                          <p:spTgt spid="3">
                                            <p:txEl>
                                              <p:pRg st="5" end="5"/>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4" dur="500"/>
                                        <p:tgtEl>
                                          <p:spTgt spid="3">
                                            <p:txEl>
                                              <p:pRg st="6" end="6"/>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7" dur="500"/>
                                        <p:tgtEl>
                                          <p:spTgt spid="3">
                                            <p:txEl>
                                              <p:pRg st="7" end="7"/>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0" dur="500"/>
                                        <p:tgtEl>
                                          <p:spTgt spid="3">
                                            <p:txEl>
                                              <p:pRg st="8" end="8"/>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dirty="0"/>
              <a:t>فنون بهینه‌سازی مساحت</a:t>
            </a:r>
          </a:p>
        </p:txBody>
      </p:sp>
      <p:sp>
        <p:nvSpPr>
          <p:cNvPr id="3" name="Content Placeholder 2"/>
          <p:cNvSpPr>
            <a:spLocks noGrp="1"/>
          </p:cNvSpPr>
          <p:nvPr>
            <p:ph idx="1"/>
          </p:nvPr>
        </p:nvSpPr>
        <p:spPr>
          <a:xfrm>
            <a:off x="539552" y="1268760"/>
            <a:ext cx="7918648" cy="4648200"/>
          </a:xfrm>
        </p:spPr>
        <p:txBody>
          <a:bodyPr/>
          <a:lstStyle/>
          <a:p>
            <a:r>
              <a:rPr lang="fa-IR" dirty="0" smtClean="0"/>
              <a:t>فنون </a:t>
            </a:r>
            <a:r>
              <a:rPr lang="fa-IR" dirty="0"/>
              <a:t>بهینه‌سازی مساحت</a:t>
            </a:r>
            <a:r>
              <a:rPr lang="fa-IR" dirty="0" smtClean="0"/>
              <a:t>:</a:t>
            </a:r>
          </a:p>
          <a:p>
            <a:pPr lvl="1"/>
            <a:r>
              <a:rPr lang="fa-IR" dirty="0" smtClean="0"/>
              <a:t>مسطح سازی</a:t>
            </a:r>
          </a:p>
          <a:p>
            <a:pPr lvl="1"/>
            <a:endParaRPr lang="fa-IR" dirty="0" smtClean="0"/>
          </a:p>
        </p:txBody>
      </p:sp>
      <p:sp>
        <p:nvSpPr>
          <p:cNvPr id="4" name="Slide Number Placeholder 3"/>
          <p:cNvSpPr>
            <a:spLocks noGrp="1"/>
          </p:cNvSpPr>
          <p:nvPr>
            <p:ph type="sldNum" sz="quarter" idx="10"/>
          </p:nvPr>
        </p:nvSpPr>
        <p:spPr/>
        <p:txBody>
          <a:bodyPr/>
          <a:lstStyle/>
          <a:p>
            <a:pPr>
              <a:defRPr/>
            </a:pPr>
            <a:fld id="{72DB1581-2FDF-4DA0-8CA5-6FBE80F200C1}" type="slidenum">
              <a:rPr lang="en-US" altLang="en-US" smtClean="0"/>
              <a:pPr>
                <a:defRPr/>
              </a:pPr>
              <a:t>18</a:t>
            </a:fld>
            <a:endParaRPr lang="en-US" altLang="en-US"/>
          </a:p>
        </p:txBody>
      </p:sp>
    </p:spTree>
    <p:extLst>
      <p:ext uri="{BB962C8B-B14F-4D97-AF65-F5344CB8AC3E}">
        <p14:creationId xmlns:p14="http://schemas.microsoft.com/office/powerpoint/2010/main" val="120726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dirty="0"/>
              <a:t>فنون بهینه‌سازی مساحت</a:t>
            </a:r>
          </a:p>
        </p:txBody>
      </p:sp>
      <p:sp>
        <p:nvSpPr>
          <p:cNvPr id="3" name="Content Placeholder 2"/>
          <p:cNvSpPr>
            <a:spLocks noGrp="1"/>
          </p:cNvSpPr>
          <p:nvPr>
            <p:ph idx="1"/>
          </p:nvPr>
        </p:nvSpPr>
        <p:spPr>
          <a:xfrm>
            <a:off x="539552" y="1268760"/>
            <a:ext cx="7918648" cy="4648200"/>
          </a:xfrm>
        </p:spPr>
        <p:txBody>
          <a:bodyPr/>
          <a:lstStyle/>
          <a:p>
            <a:r>
              <a:rPr lang="fa-IR" dirty="0" smtClean="0"/>
              <a:t>فنون </a:t>
            </a:r>
            <a:r>
              <a:rPr lang="fa-IR" dirty="0"/>
              <a:t>بهینه‌سازی مساحت</a:t>
            </a:r>
            <a:r>
              <a:rPr lang="fa-IR" dirty="0" smtClean="0"/>
              <a:t>:</a:t>
            </a:r>
          </a:p>
          <a:p>
            <a:pPr lvl="1"/>
            <a:r>
              <a:rPr lang="fa-IR" dirty="0"/>
              <a:t>استفادة متوازن از منابع </a:t>
            </a:r>
            <a:r>
              <a:rPr lang="fa-IR" dirty="0" smtClean="0"/>
              <a:t>سخت افزاری</a:t>
            </a:r>
            <a:endParaRPr lang="fa-IR" dirty="0"/>
          </a:p>
          <a:p>
            <a:pPr lvl="2"/>
            <a:r>
              <a:rPr lang="en-US" dirty="0" smtClean="0"/>
              <a:t>LUT</a:t>
            </a:r>
          </a:p>
          <a:p>
            <a:pPr lvl="2"/>
            <a:r>
              <a:rPr lang="fa-IR" dirty="0" smtClean="0"/>
              <a:t>حافظة بلوکی</a:t>
            </a:r>
          </a:p>
          <a:p>
            <a:pPr lvl="2"/>
            <a:r>
              <a:rPr lang="fa-IR" dirty="0" smtClean="0"/>
              <a:t>حافظة توزیع شده</a:t>
            </a:r>
          </a:p>
          <a:p>
            <a:pPr lvl="2"/>
            <a:r>
              <a:rPr lang="fa-IR" dirty="0" smtClean="0"/>
              <a:t>بلوک محاسباتی</a:t>
            </a:r>
          </a:p>
          <a:p>
            <a:pPr lvl="2"/>
            <a:r>
              <a:rPr lang="fa-IR" dirty="0" smtClean="0"/>
              <a:t>...</a:t>
            </a:r>
          </a:p>
          <a:p>
            <a:pPr lvl="1"/>
            <a:r>
              <a:rPr lang="fa-IR" dirty="0" smtClean="0"/>
              <a:t>بعضی چندکاره</a:t>
            </a:r>
          </a:p>
          <a:p>
            <a:pPr lvl="2"/>
            <a:r>
              <a:rPr lang="fa-IR" dirty="0" smtClean="0">
                <a:sym typeface="Wingdings" panose="05000000000000000000" pitchFamily="2" charset="2"/>
              </a:rPr>
              <a:t> اجتناب از مصرف بی رویة یک نوع و بیکار ماندن نوع دیگر</a:t>
            </a:r>
            <a:endParaRPr lang="fa-IR" dirty="0" smtClean="0"/>
          </a:p>
          <a:p>
            <a:pPr lvl="1"/>
            <a:endParaRPr lang="fa-IR" dirty="0" smtClean="0"/>
          </a:p>
          <a:p>
            <a:pPr lvl="1"/>
            <a:endParaRPr lang="fa-IR" dirty="0" smtClean="0"/>
          </a:p>
        </p:txBody>
      </p:sp>
      <p:sp>
        <p:nvSpPr>
          <p:cNvPr id="4" name="Slide Number Placeholder 3"/>
          <p:cNvSpPr>
            <a:spLocks noGrp="1"/>
          </p:cNvSpPr>
          <p:nvPr>
            <p:ph type="sldNum" sz="quarter" idx="10"/>
          </p:nvPr>
        </p:nvSpPr>
        <p:spPr/>
        <p:txBody>
          <a:bodyPr/>
          <a:lstStyle/>
          <a:p>
            <a:pPr>
              <a:defRPr/>
            </a:pPr>
            <a:fld id="{72DB1581-2FDF-4DA0-8CA5-6FBE80F200C1}" type="slidenum">
              <a:rPr lang="en-US" altLang="en-US" smtClean="0"/>
              <a:pPr>
                <a:defRPr/>
              </a:pPr>
              <a:t>19</a:t>
            </a:fld>
            <a:endParaRPr lang="en-US" altLang="en-US"/>
          </a:p>
        </p:txBody>
      </p:sp>
    </p:spTree>
    <p:extLst>
      <p:ext uri="{BB962C8B-B14F-4D97-AF65-F5344CB8AC3E}">
        <p14:creationId xmlns:p14="http://schemas.microsoft.com/office/powerpoint/2010/main" val="140220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5" dur="500"/>
                                        <p:tgtEl>
                                          <p:spTgt spid="3">
                                            <p:txEl>
                                              <p:pRg st="6" end="6"/>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8" dur="500"/>
                                        <p:tgtEl>
                                          <p:spTgt spid="3">
                                            <p:txEl>
                                              <p:pRg st="7" end="7"/>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dirty="0" smtClean="0"/>
              <a:t>معیارهای بهینه‌سازی</a:t>
            </a:r>
            <a:endParaRPr lang="fa-IR" dirty="0"/>
          </a:p>
        </p:txBody>
      </p:sp>
      <p:sp>
        <p:nvSpPr>
          <p:cNvPr id="3" name="Content Placeholder 2"/>
          <p:cNvSpPr>
            <a:spLocks noGrp="1"/>
          </p:cNvSpPr>
          <p:nvPr>
            <p:ph idx="1"/>
          </p:nvPr>
        </p:nvSpPr>
        <p:spPr>
          <a:xfrm>
            <a:off x="685800" y="1268760"/>
            <a:ext cx="7772400" cy="5040560"/>
          </a:xfrm>
        </p:spPr>
        <p:txBody>
          <a:bodyPr/>
          <a:lstStyle/>
          <a:p>
            <a:r>
              <a:rPr lang="fa-IR" sz="3600" dirty="0" smtClean="0"/>
              <a:t>هدف:</a:t>
            </a:r>
            <a:endParaRPr lang="en-US" sz="3600" dirty="0" smtClean="0"/>
          </a:p>
          <a:p>
            <a:pPr lvl="1"/>
            <a:r>
              <a:rPr lang="fa-IR" sz="3200" dirty="0" smtClean="0"/>
              <a:t>طراحی بهتر:</a:t>
            </a:r>
          </a:p>
          <a:p>
            <a:pPr lvl="2"/>
            <a:r>
              <a:rPr lang="fa-IR" dirty="0" smtClean="0"/>
              <a:t> مساحت</a:t>
            </a:r>
          </a:p>
          <a:p>
            <a:pPr lvl="2"/>
            <a:r>
              <a:rPr lang="fa-IR" dirty="0" smtClean="0"/>
              <a:t> کارایی (سرعت)</a:t>
            </a:r>
          </a:p>
          <a:p>
            <a:pPr lvl="2"/>
            <a:r>
              <a:rPr lang="fa-IR" dirty="0" smtClean="0"/>
              <a:t> توان مصرفی</a:t>
            </a:r>
          </a:p>
          <a:p>
            <a:pPr lvl="1"/>
            <a:endParaRPr lang="fa-IR" dirty="0"/>
          </a:p>
          <a:p>
            <a:pPr lvl="1"/>
            <a:r>
              <a:rPr lang="fa-IR" dirty="0" smtClean="0"/>
              <a:t>تفاوت طراح خوب با طراح مبتدی:</a:t>
            </a:r>
          </a:p>
          <a:p>
            <a:pPr lvl="2"/>
            <a:r>
              <a:rPr lang="fa-IR" dirty="0" smtClean="0"/>
              <a:t> کدنویسی مناسب </a:t>
            </a:r>
          </a:p>
          <a:p>
            <a:pPr lvl="2"/>
            <a:r>
              <a:rPr lang="fa-IR" dirty="0" smtClean="0"/>
              <a:t> تعیین محدودیت‌های مناسب</a:t>
            </a:r>
          </a:p>
          <a:p>
            <a:pPr lvl="2"/>
            <a:r>
              <a:rPr lang="fa-IR" dirty="0" smtClean="0"/>
              <a:t> استفاده از سایر امکانات و تنظیمات ابزار </a:t>
            </a:r>
          </a:p>
          <a:p>
            <a:pPr lvl="2"/>
            <a:endParaRPr lang="fa-IR" sz="2800" dirty="0"/>
          </a:p>
        </p:txBody>
      </p:sp>
      <p:sp>
        <p:nvSpPr>
          <p:cNvPr id="4" name="Slide Number Placeholder 3"/>
          <p:cNvSpPr>
            <a:spLocks noGrp="1"/>
          </p:cNvSpPr>
          <p:nvPr>
            <p:ph type="sldNum" sz="quarter" idx="10"/>
          </p:nvPr>
        </p:nvSpPr>
        <p:spPr/>
        <p:txBody>
          <a:bodyPr/>
          <a:lstStyle/>
          <a:p>
            <a:pPr>
              <a:defRPr/>
            </a:pPr>
            <a:fld id="{72DB1581-2FDF-4DA0-8CA5-6FBE80F200C1}" type="slidenum">
              <a:rPr lang="en-US" altLang="en-US" smtClean="0"/>
              <a:pPr>
                <a:defRPr/>
              </a:pPr>
              <a:t>2</a:t>
            </a:fld>
            <a:endParaRPr lang="en-US" altLang="en-US"/>
          </a:p>
        </p:txBody>
      </p:sp>
    </p:spTree>
    <p:extLst>
      <p:ext uri="{BB962C8B-B14F-4D97-AF65-F5344CB8AC3E}">
        <p14:creationId xmlns:p14="http://schemas.microsoft.com/office/powerpoint/2010/main" val="58198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cs typeface="Lotus" panose="00000400000000000000" pitchFamily="2" charset="-78"/>
              </a:defRPr>
            </a:lvl1pPr>
            <a:lvl2pPr marL="742950" indent="-285750" eaLnBrk="0" hangingPunct="0">
              <a:defRPr sz="2400" b="1">
                <a:solidFill>
                  <a:schemeClr val="tx1"/>
                </a:solidFill>
                <a:latin typeface="Times New Roman" panose="02020603050405020304" pitchFamily="18" charset="0"/>
                <a:cs typeface="Lotus" panose="00000400000000000000" pitchFamily="2" charset="-78"/>
              </a:defRPr>
            </a:lvl2pPr>
            <a:lvl3pPr marL="1143000" indent="-228600" eaLnBrk="0" hangingPunct="0">
              <a:defRPr sz="2400" b="1">
                <a:solidFill>
                  <a:schemeClr val="tx1"/>
                </a:solidFill>
                <a:latin typeface="Times New Roman" panose="02020603050405020304" pitchFamily="18" charset="0"/>
                <a:cs typeface="Lotus" panose="00000400000000000000" pitchFamily="2" charset="-78"/>
              </a:defRPr>
            </a:lvl3pPr>
            <a:lvl4pPr marL="1600200" indent="-228600" eaLnBrk="0" hangingPunct="0">
              <a:defRPr sz="2400" b="1">
                <a:solidFill>
                  <a:schemeClr val="tx1"/>
                </a:solidFill>
                <a:latin typeface="Times New Roman" panose="02020603050405020304" pitchFamily="18" charset="0"/>
                <a:cs typeface="Lotus" panose="00000400000000000000" pitchFamily="2" charset="-78"/>
              </a:defRPr>
            </a:lvl4pPr>
            <a:lvl5pPr marL="2057400" indent="-228600" eaLnBrk="0" hangingPunct="0">
              <a:defRPr sz="2400" b="1">
                <a:solidFill>
                  <a:schemeClr val="tx1"/>
                </a:solidFill>
                <a:latin typeface="Times New Roman" panose="02020603050405020304" pitchFamily="18" charset="0"/>
                <a:cs typeface="Lotus" panose="00000400000000000000" pitchFamily="2" charset="-78"/>
              </a:defRPr>
            </a:lvl5pPr>
            <a:lvl6pPr marL="25146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6pPr>
            <a:lvl7pPr marL="29718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7pPr>
            <a:lvl8pPr marL="34290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8pPr>
            <a:lvl9pPr marL="38862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9pPr>
          </a:lstStyle>
          <a:p>
            <a:pPr eaLnBrk="1" hangingPunct="1"/>
            <a:endParaRPr lang="en-US" altLang="en-US" sz="1400" b="0" dirty="0" smtClean="0">
              <a:cs typeface="Nazanin" panose="00000400000000000000" pitchFamily="2" charset="-78"/>
            </a:endParaRPr>
          </a:p>
        </p:txBody>
      </p:sp>
      <p:sp>
        <p:nvSpPr>
          <p:cNvPr id="14339" name="Slide Number Placeholder 4"/>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cs typeface="Lotus" panose="00000400000000000000" pitchFamily="2" charset="-78"/>
              </a:defRPr>
            </a:lvl1pPr>
            <a:lvl2pPr marL="742950" indent="-285750" eaLnBrk="0" hangingPunct="0">
              <a:defRPr sz="2400" b="1">
                <a:solidFill>
                  <a:schemeClr val="tx1"/>
                </a:solidFill>
                <a:latin typeface="Times New Roman" panose="02020603050405020304" pitchFamily="18" charset="0"/>
                <a:cs typeface="Lotus" panose="00000400000000000000" pitchFamily="2" charset="-78"/>
              </a:defRPr>
            </a:lvl2pPr>
            <a:lvl3pPr marL="1143000" indent="-228600" eaLnBrk="0" hangingPunct="0">
              <a:defRPr sz="2400" b="1">
                <a:solidFill>
                  <a:schemeClr val="tx1"/>
                </a:solidFill>
                <a:latin typeface="Times New Roman" panose="02020603050405020304" pitchFamily="18" charset="0"/>
                <a:cs typeface="Lotus" panose="00000400000000000000" pitchFamily="2" charset="-78"/>
              </a:defRPr>
            </a:lvl3pPr>
            <a:lvl4pPr marL="1600200" indent="-228600" eaLnBrk="0" hangingPunct="0">
              <a:defRPr sz="2400" b="1">
                <a:solidFill>
                  <a:schemeClr val="tx1"/>
                </a:solidFill>
                <a:latin typeface="Times New Roman" panose="02020603050405020304" pitchFamily="18" charset="0"/>
                <a:cs typeface="Lotus" panose="00000400000000000000" pitchFamily="2" charset="-78"/>
              </a:defRPr>
            </a:lvl4pPr>
            <a:lvl5pPr marL="2057400" indent="-228600" eaLnBrk="0" hangingPunct="0">
              <a:defRPr sz="2400" b="1">
                <a:solidFill>
                  <a:schemeClr val="tx1"/>
                </a:solidFill>
                <a:latin typeface="Times New Roman" panose="02020603050405020304" pitchFamily="18" charset="0"/>
                <a:cs typeface="Lotus" panose="00000400000000000000" pitchFamily="2" charset="-78"/>
              </a:defRPr>
            </a:lvl5pPr>
            <a:lvl6pPr marL="25146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6pPr>
            <a:lvl7pPr marL="29718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7pPr>
            <a:lvl8pPr marL="34290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8pPr>
            <a:lvl9pPr marL="38862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9pPr>
          </a:lstStyle>
          <a:p>
            <a:pPr eaLnBrk="1" hangingPunct="1"/>
            <a:fld id="{0C5DA8DA-0211-42CC-BAB3-8A02354CF436}" type="slidenum">
              <a:rPr lang="en-US" altLang="en-US" sz="1400" b="0">
                <a:cs typeface="Times New Roman" panose="02020603050405020304" pitchFamily="18" charset="0"/>
              </a:rPr>
              <a:pPr eaLnBrk="1" hangingPunct="1"/>
              <a:t>3</a:t>
            </a:fld>
            <a:endParaRPr lang="en-US" altLang="en-US" sz="1400" b="0">
              <a:cs typeface="Times New Roman" panose="02020603050405020304" pitchFamily="18" charset="0"/>
            </a:endParaRPr>
          </a:p>
        </p:txBody>
      </p:sp>
      <p:sp>
        <p:nvSpPr>
          <p:cNvPr id="14340" name="Rectangle 2"/>
          <p:cNvSpPr>
            <a:spLocks noGrp="1" noChangeArrowheads="1"/>
          </p:cNvSpPr>
          <p:nvPr>
            <p:ph type="title"/>
          </p:nvPr>
        </p:nvSpPr>
        <p:spPr/>
        <p:txBody>
          <a:bodyPr/>
          <a:lstStyle/>
          <a:p>
            <a:pPr eaLnBrk="1" hangingPunct="1"/>
            <a:r>
              <a:rPr lang="fa-IR" altLang="en-US" dirty="0" smtClean="0"/>
              <a:t>فرایند بهینه سازی</a:t>
            </a:r>
            <a:endParaRPr lang="en-US" altLang="en-US" dirty="0" smtClean="0"/>
          </a:p>
        </p:txBody>
      </p:sp>
      <p:sp>
        <p:nvSpPr>
          <p:cNvPr id="14343" name="Text Box 8"/>
          <p:cNvSpPr txBox="1">
            <a:spLocks noChangeArrowheads="1"/>
          </p:cNvSpPr>
          <p:nvPr/>
        </p:nvSpPr>
        <p:spPr bwMode="auto">
          <a:xfrm>
            <a:off x="1771330" y="2141240"/>
            <a:ext cx="1371600" cy="395288"/>
          </a:xfrm>
          <a:prstGeom prst="rect">
            <a:avLst/>
          </a:prstGeom>
          <a:solidFill>
            <a:srgbClr val="99FFCC"/>
          </a:solidFill>
          <a:ln w="28575">
            <a:solidFill>
              <a:srgbClr val="0000CC"/>
            </a:solidFill>
            <a:miter lim="800000"/>
            <a:headEnd/>
            <a:tailEnd/>
          </a:ln>
        </p:spPr>
        <p:txBody>
          <a:bodyPr>
            <a:spAutoFit/>
          </a:bodyPr>
          <a:lstStyle>
            <a:lvl1pPr eaLnBrk="0" hangingPunct="0">
              <a:defRPr sz="2400" b="1">
                <a:solidFill>
                  <a:schemeClr val="tx1"/>
                </a:solidFill>
                <a:latin typeface="Times New Roman" panose="02020603050405020304" pitchFamily="18" charset="0"/>
                <a:cs typeface="Lotus" panose="00000400000000000000" pitchFamily="2" charset="-78"/>
              </a:defRPr>
            </a:lvl1pPr>
            <a:lvl2pPr marL="742950" indent="-285750" eaLnBrk="0" hangingPunct="0">
              <a:defRPr sz="2400" b="1">
                <a:solidFill>
                  <a:schemeClr val="tx1"/>
                </a:solidFill>
                <a:latin typeface="Times New Roman" panose="02020603050405020304" pitchFamily="18" charset="0"/>
                <a:cs typeface="Lotus" panose="00000400000000000000" pitchFamily="2" charset="-78"/>
              </a:defRPr>
            </a:lvl2pPr>
            <a:lvl3pPr marL="1143000" indent="-228600" eaLnBrk="0" hangingPunct="0">
              <a:defRPr sz="2400" b="1">
                <a:solidFill>
                  <a:schemeClr val="tx1"/>
                </a:solidFill>
                <a:latin typeface="Times New Roman" panose="02020603050405020304" pitchFamily="18" charset="0"/>
                <a:cs typeface="Lotus" panose="00000400000000000000" pitchFamily="2" charset="-78"/>
              </a:defRPr>
            </a:lvl3pPr>
            <a:lvl4pPr marL="1600200" indent="-228600" eaLnBrk="0" hangingPunct="0">
              <a:defRPr sz="2400" b="1">
                <a:solidFill>
                  <a:schemeClr val="tx1"/>
                </a:solidFill>
                <a:latin typeface="Times New Roman" panose="02020603050405020304" pitchFamily="18" charset="0"/>
                <a:cs typeface="Lotus" panose="00000400000000000000" pitchFamily="2" charset="-78"/>
              </a:defRPr>
            </a:lvl4pPr>
            <a:lvl5pPr marL="2057400" indent="-228600" eaLnBrk="0" hangingPunct="0">
              <a:defRPr sz="2400" b="1">
                <a:solidFill>
                  <a:schemeClr val="tx1"/>
                </a:solidFill>
                <a:latin typeface="Times New Roman" panose="02020603050405020304" pitchFamily="18" charset="0"/>
                <a:cs typeface="Lotus" panose="00000400000000000000" pitchFamily="2" charset="-78"/>
              </a:defRPr>
            </a:lvl5pPr>
            <a:lvl6pPr marL="25146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6pPr>
            <a:lvl7pPr marL="29718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7pPr>
            <a:lvl8pPr marL="34290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8pPr>
            <a:lvl9pPr marL="38862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9pPr>
          </a:lstStyle>
          <a:p>
            <a:pPr algn="ctr" rtl="0" eaLnBrk="1" hangingPunct="1"/>
            <a:r>
              <a:rPr lang="en-US" altLang="en-US" sz="1800"/>
              <a:t>Synthesis</a:t>
            </a:r>
          </a:p>
        </p:txBody>
      </p:sp>
      <p:sp>
        <p:nvSpPr>
          <p:cNvPr id="14344" name="Text Box 9"/>
          <p:cNvSpPr txBox="1">
            <a:spLocks noChangeArrowheads="1"/>
          </p:cNvSpPr>
          <p:nvPr/>
        </p:nvSpPr>
        <p:spPr bwMode="auto">
          <a:xfrm>
            <a:off x="323528" y="2141240"/>
            <a:ext cx="990601" cy="646331"/>
          </a:xfrm>
          <a:prstGeom prst="rect">
            <a:avLst/>
          </a:prstGeom>
          <a:solidFill>
            <a:srgbClr val="99FFCC"/>
          </a:solidFill>
          <a:ln w="28575">
            <a:solidFill>
              <a:srgbClr val="0000CC"/>
            </a:solidFill>
            <a:miter lim="800000"/>
            <a:headEnd/>
            <a:tailEnd/>
          </a:ln>
        </p:spPr>
        <p:txBody>
          <a:bodyPr wrap="square">
            <a:spAutoFit/>
          </a:bodyPr>
          <a:lstStyle>
            <a:lvl1pPr eaLnBrk="0" hangingPunct="0">
              <a:defRPr sz="2400" b="1">
                <a:solidFill>
                  <a:schemeClr val="tx1"/>
                </a:solidFill>
                <a:latin typeface="Times New Roman" panose="02020603050405020304" pitchFamily="18" charset="0"/>
                <a:cs typeface="Lotus" panose="00000400000000000000" pitchFamily="2" charset="-78"/>
              </a:defRPr>
            </a:lvl1pPr>
            <a:lvl2pPr marL="742950" indent="-285750" eaLnBrk="0" hangingPunct="0">
              <a:defRPr sz="2400" b="1">
                <a:solidFill>
                  <a:schemeClr val="tx1"/>
                </a:solidFill>
                <a:latin typeface="Times New Roman" panose="02020603050405020304" pitchFamily="18" charset="0"/>
                <a:cs typeface="Lotus" panose="00000400000000000000" pitchFamily="2" charset="-78"/>
              </a:defRPr>
            </a:lvl2pPr>
            <a:lvl3pPr marL="1143000" indent="-228600" eaLnBrk="0" hangingPunct="0">
              <a:defRPr sz="2400" b="1">
                <a:solidFill>
                  <a:schemeClr val="tx1"/>
                </a:solidFill>
                <a:latin typeface="Times New Roman" panose="02020603050405020304" pitchFamily="18" charset="0"/>
                <a:cs typeface="Lotus" panose="00000400000000000000" pitchFamily="2" charset="-78"/>
              </a:defRPr>
            </a:lvl3pPr>
            <a:lvl4pPr marL="1600200" indent="-228600" eaLnBrk="0" hangingPunct="0">
              <a:defRPr sz="2400" b="1">
                <a:solidFill>
                  <a:schemeClr val="tx1"/>
                </a:solidFill>
                <a:latin typeface="Times New Roman" panose="02020603050405020304" pitchFamily="18" charset="0"/>
                <a:cs typeface="Lotus" panose="00000400000000000000" pitchFamily="2" charset="-78"/>
              </a:defRPr>
            </a:lvl4pPr>
            <a:lvl5pPr marL="2057400" indent="-228600" eaLnBrk="0" hangingPunct="0">
              <a:defRPr sz="2400" b="1">
                <a:solidFill>
                  <a:schemeClr val="tx1"/>
                </a:solidFill>
                <a:latin typeface="Times New Roman" panose="02020603050405020304" pitchFamily="18" charset="0"/>
                <a:cs typeface="Lotus" panose="00000400000000000000" pitchFamily="2" charset="-78"/>
              </a:defRPr>
            </a:lvl5pPr>
            <a:lvl6pPr marL="25146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6pPr>
            <a:lvl7pPr marL="29718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7pPr>
            <a:lvl8pPr marL="34290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8pPr>
            <a:lvl9pPr marL="38862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9pPr>
          </a:lstStyle>
          <a:p>
            <a:pPr algn="ctr" rtl="0" eaLnBrk="1" hangingPunct="1"/>
            <a:r>
              <a:rPr lang="en-US" altLang="en-US" sz="1800"/>
              <a:t>Design Entry</a:t>
            </a:r>
          </a:p>
        </p:txBody>
      </p:sp>
      <p:sp>
        <p:nvSpPr>
          <p:cNvPr id="14345" name="Line 10"/>
          <p:cNvSpPr>
            <a:spLocks noChangeShapeType="1"/>
          </p:cNvSpPr>
          <p:nvPr/>
        </p:nvSpPr>
        <p:spPr bwMode="auto">
          <a:xfrm>
            <a:off x="1314130" y="2369840"/>
            <a:ext cx="457200"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4347" name="Line 12"/>
          <p:cNvSpPr>
            <a:spLocks noChangeShapeType="1"/>
          </p:cNvSpPr>
          <p:nvPr/>
        </p:nvSpPr>
        <p:spPr bwMode="auto">
          <a:xfrm>
            <a:off x="3142930" y="2369840"/>
            <a:ext cx="457200"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4348" name="Line 13"/>
          <p:cNvSpPr>
            <a:spLocks noChangeShapeType="1"/>
          </p:cNvSpPr>
          <p:nvPr/>
        </p:nvSpPr>
        <p:spPr bwMode="auto">
          <a:xfrm>
            <a:off x="4860032" y="2389238"/>
            <a:ext cx="513754" cy="10062"/>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en-US"/>
          </a:p>
        </p:txBody>
      </p:sp>
      <p:sp>
        <p:nvSpPr>
          <p:cNvPr id="14349" name="Text Box 14"/>
          <p:cNvSpPr txBox="1">
            <a:spLocks noChangeArrowheads="1"/>
          </p:cNvSpPr>
          <p:nvPr/>
        </p:nvSpPr>
        <p:spPr bwMode="auto">
          <a:xfrm>
            <a:off x="4877781" y="1999084"/>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cs typeface="Lotus" panose="00000400000000000000" pitchFamily="2" charset="-78"/>
              </a:defRPr>
            </a:lvl1pPr>
            <a:lvl2pPr marL="742950" indent="-285750" eaLnBrk="0" hangingPunct="0">
              <a:defRPr sz="2400" b="1">
                <a:solidFill>
                  <a:schemeClr val="tx1"/>
                </a:solidFill>
                <a:latin typeface="Times New Roman" panose="02020603050405020304" pitchFamily="18" charset="0"/>
                <a:cs typeface="Lotus" panose="00000400000000000000" pitchFamily="2" charset="-78"/>
              </a:defRPr>
            </a:lvl2pPr>
            <a:lvl3pPr marL="1143000" indent="-228600" eaLnBrk="0" hangingPunct="0">
              <a:defRPr sz="2400" b="1">
                <a:solidFill>
                  <a:schemeClr val="tx1"/>
                </a:solidFill>
                <a:latin typeface="Times New Roman" panose="02020603050405020304" pitchFamily="18" charset="0"/>
                <a:cs typeface="Lotus" panose="00000400000000000000" pitchFamily="2" charset="-78"/>
              </a:defRPr>
            </a:lvl3pPr>
            <a:lvl4pPr marL="1600200" indent="-228600" eaLnBrk="0" hangingPunct="0">
              <a:defRPr sz="2400" b="1">
                <a:solidFill>
                  <a:schemeClr val="tx1"/>
                </a:solidFill>
                <a:latin typeface="Times New Roman" panose="02020603050405020304" pitchFamily="18" charset="0"/>
                <a:cs typeface="Lotus" panose="00000400000000000000" pitchFamily="2" charset="-78"/>
              </a:defRPr>
            </a:lvl4pPr>
            <a:lvl5pPr marL="2057400" indent="-228600" eaLnBrk="0" hangingPunct="0">
              <a:defRPr sz="2400" b="1">
                <a:solidFill>
                  <a:schemeClr val="tx1"/>
                </a:solidFill>
                <a:latin typeface="Times New Roman" panose="02020603050405020304" pitchFamily="18" charset="0"/>
                <a:cs typeface="Lotus" panose="00000400000000000000" pitchFamily="2" charset="-78"/>
              </a:defRPr>
            </a:lvl5pPr>
            <a:lvl6pPr marL="25146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6pPr>
            <a:lvl7pPr marL="29718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7pPr>
            <a:lvl8pPr marL="34290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8pPr>
            <a:lvl9pPr marL="38862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9pPr>
          </a:lstStyle>
          <a:p>
            <a:pPr eaLnBrk="1" hangingPunct="1"/>
            <a:r>
              <a:rPr lang="en-US" altLang="en-US" sz="1800" dirty="0"/>
              <a:t>yes</a:t>
            </a:r>
          </a:p>
        </p:txBody>
      </p:sp>
      <p:sp>
        <p:nvSpPr>
          <p:cNvPr id="14350" name="Text Box 15"/>
          <p:cNvSpPr txBox="1">
            <a:spLocks noChangeArrowheads="1"/>
          </p:cNvSpPr>
          <p:nvPr/>
        </p:nvSpPr>
        <p:spPr bwMode="auto">
          <a:xfrm>
            <a:off x="4666930" y="259844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cs typeface="Lotus" panose="00000400000000000000" pitchFamily="2" charset="-78"/>
              </a:defRPr>
            </a:lvl1pPr>
            <a:lvl2pPr marL="742950" indent="-285750" eaLnBrk="0" hangingPunct="0">
              <a:defRPr sz="2400" b="1">
                <a:solidFill>
                  <a:schemeClr val="tx1"/>
                </a:solidFill>
                <a:latin typeface="Times New Roman" panose="02020603050405020304" pitchFamily="18" charset="0"/>
                <a:cs typeface="Lotus" panose="00000400000000000000" pitchFamily="2" charset="-78"/>
              </a:defRPr>
            </a:lvl2pPr>
            <a:lvl3pPr marL="1143000" indent="-228600" eaLnBrk="0" hangingPunct="0">
              <a:defRPr sz="2400" b="1">
                <a:solidFill>
                  <a:schemeClr val="tx1"/>
                </a:solidFill>
                <a:latin typeface="Times New Roman" panose="02020603050405020304" pitchFamily="18" charset="0"/>
                <a:cs typeface="Lotus" panose="00000400000000000000" pitchFamily="2" charset="-78"/>
              </a:defRPr>
            </a:lvl3pPr>
            <a:lvl4pPr marL="1600200" indent="-228600" eaLnBrk="0" hangingPunct="0">
              <a:defRPr sz="2400" b="1">
                <a:solidFill>
                  <a:schemeClr val="tx1"/>
                </a:solidFill>
                <a:latin typeface="Times New Roman" panose="02020603050405020304" pitchFamily="18" charset="0"/>
                <a:cs typeface="Lotus" panose="00000400000000000000" pitchFamily="2" charset="-78"/>
              </a:defRPr>
            </a:lvl4pPr>
            <a:lvl5pPr marL="2057400" indent="-228600" eaLnBrk="0" hangingPunct="0">
              <a:defRPr sz="2400" b="1">
                <a:solidFill>
                  <a:schemeClr val="tx1"/>
                </a:solidFill>
                <a:latin typeface="Times New Roman" panose="02020603050405020304" pitchFamily="18" charset="0"/>
                <a:cs typeface="Lotus" panose="00000400000000000000" pitchFamily="2" charset="-78"/>
              </a:defRPr>
            </a:lvl5pPr>
            <a:lvl6pPr marL="25146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6pPr>
            <a:lvl7pPr marL="29718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7pPr>
            <a:lvl8pPr marL="34290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8pPr>
            <a:lvl9pPr marL="38862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9pPr>
          </a:lstStyle>
          <a:p>
            <a:pPr eaLnBrk="1" hangingPunct="1"/>
            <a:r>
              <a:rPr lang="en-US" altLang="en-US" sz="1800"/>
              <a:t>no</a:t>
            </a:r>
          </a:p>
        </p:txBody>
      </p:sp>
      <p:sp>
        <p:nvSpPr>
          <p:cNvPr id="14351" name="Line 16"/>
          <p:cNvSpPr>
            <a:spLocks noChangeShapeType="1"/>
          </p:cNvSpPr>
          <p:nvPr/>
        </p:nvSpPr>
        <p:spPr bwMode="auto">
          <a:xfrm>
            <a:off x="4438330" y="2492896"/>
            <a:ext cx="0" cy="281940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4352" name="Line 17"/>
          <p:cNvSpPr>
            <a:spLocks noChangeShapeType="1"/>
          </p:cNvSpPr>
          <p:nvPr/>
        </p:nvSpPr>
        <p:spPr bwMode="auto">
          <a:xfrm flipH="1">
            <a:off x="3219130" y="3131840"/>
            <a:ext cx="1219200"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4353" name="Text Box 18"/>
          <p:cNvSpPr txBox="1">
            <a:spLocks noChangeArrowheads="1"/>
          </p:cNvSpPr>
          <p:nvPr/>
        </p:nvSpPr>
        <p:spPr bwMode="auto">
          <a:xfrm>
            <a:off x="1847530" y="2827040"/>
            <a:ext cx="1371600" cy="669925"/>
          </a:xfrm>
          <a:prstGeom prst="rect">
            <a:avLst/>
          </a:prstGeom>
          <a:solidFill>
            <a:srgbClr val="99FFCC"/>
          </a:solidFill>
          <a:ln w="28575">
            <a:solidFill>
              <a:srgbClr val="0000CC"/>
            </a:solidFill>
            <a:miter lim="800000"/>
            <a:headEnd/>
            <a:tailEnd/>
          </a:ln>
        </p:spPr>
        <p:txBody>
          <a:bodyPr>
            <a:spAutoFit/>
          </a:bodyPr>
          <a:lstStyle>
            <a:lvl1pPr eaLnBrk="0" hangingPunct="0">
              <a:defRPr sz="2400" b="1">
                <a:solidFill>
                  <a:schemeClr val="tx1"/>
                </a:solidFill>
                <a:latin typeface="Times New Roman" panose="02020603050405020304" pitchFamily="18" charset="0"/>
                <a:cs typeface="Lotus" panose="00000400000000000000" pitchFamily="2" charset="-78"/>
              </a:defRPr>
            </a:lvl1pPr>
            <a:lvl2pPr marL="742950" indent="-285750" eaLnBrk="0" hangingPunct="0">
              <a:defRPr sz="2400" b="1">
                <a:solidFill>
                  <a:schemeClr val="tx1"/>
                </a:solidFill>
                <a:latin typeface="Times New Roman" panose="02020603050405020304" pitchFamily="18" charset="0"/>
                <a:cs typeface="Lotus" panose="00000400000000000000" pitchFamily="2" charset="-78"/>
              </a:defRPr>
            </a:lvl2pPr>
            <a:lvl3pPr marL="1143000" indent="-228600" eaLnBrk="0" hangingPunct="0">
              <a:defRPr sz="2400" b="1">
                <a:solidFill>
                  <a:schemeClr val="tx1"/>
                </a:solidFill>
                <a:latin typeface="Times New Roman" panose="02020603050405020304" pitchFamily="18" charset="0"/>
                <a:cs typeface="Lotus" panose="00000400000000000000" pitchFamily="2" charset="-78"/>
              </a:defRPr>
            </a:lvl3pPr>
            <a:lvl4pPr marL="1600200" indent="-228600" eaLnBrk="0" hangingPunct="0">
              <a:defRPr sz="2400" b="1">
                <a:solidFill>
                  <a:schemeClr val="tx1"/>
                </a:solidFill>
                <a:latin typeface="Times New Roman" panose="02020603050405020304" pitchFamily="18" charset="0"/>
                <a:cs typeface="Lotus" panose="00000400000000000000" pitchFamily="2" charset="-78"/>
              </a:defRPr>
            </a:lvl4pPr>
            <a:lvl5pPr marL="2057400" indent="-228600" eaLnBrk="0" hangingPunct="0">
              <a:defRPr sz="2400" b="1">
                <a:solidFill>
                  <a:schemeClr val="tx1"/>
                </a:solidFill>
                <a:latin typeface="Times New Roman" panose="02020603050405020304" pitchFamily="18" charset="0"/>
                <a:cs typeface="Lotus" panose="00000400000000000000" pitchFamily="2" charset="-78"/>
              </a:defRPr>
            </a:lvl5pPr>
            <a:lvl6pPr marL="25146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6pPr>
            <a:lvl7pPr marL="29718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7pPr>
            <a:lvl8pPr marL="34290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8pPr>
            <a:lvl9pPr marL="38862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9pPr>
          </a:lstStyle>
          <a:p>
            <a:pPr algn="ctr" rtl="0" eaLnBrk="1" hangingPunct="1"/>
            <a:r>
              <a:rPr lang="en-US" altLang="en-US" sz="1800"/>
              <a:t>Alter Constraints</a:t>
            </a:r>
          </a:p>
        </p:txBody>
      </p:sp>
      <p:sp>
        <p:nvSpPr>
          <p:cNvPr id="14354" name="Line 19"/>
          <p:cNvSpPr>
            <a:spLocks noChangeShapeType="1"/>
          </p:cNvSpPr>
          <p:nvPr/>
        </p:nvSpPr>
        <p:spPr bwMode="auto">
          <a:xfrm flipH="1">
            <a:off x="1618930" y="3131840"/>
            <a:ext cx="228600"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4355" name="Line 20"/>
          <p:cNvSpPr>
            <a:spLocks noChangeShapeType="1"/>
          </p:cNvSpPr>
          <p:nvPr/>
        </p:nvSpPr>
        <p:spPr bwMode="auto">
          <a:xfrm flipH="1" flipV="1">
            <a:off x="1618930" y="2369840"/>
            <a:ext cx="0" cy="76200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4356" name="Line 21"/>
          <p:cNvSpPr>
            <a:spLocks noChangeShapeType="1"/>
          </p:cNvSpPr>
          <p:nvPr/>
        </p:nvSpPr>
        <p:spPr bwMode="auto">
          <a:xfrm flipH="1">
            <a:off x="3219130" y="4198640"/>
            <a:ext cx="1219200"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4357" name="Text Box 22"/>
          <p:cNvSpPr txBox="1">
            <a:spLocks noChangeArrowheads="1"/>
          </p:cNvSpPr>
          <p:nvPr/>
        </p:nvSpPr>
        <p:spPr bwMode="auto">
          <a:xfrm>
            <a:off x="1847530" y="3893840"/>
            <a:ext cx="1371600" cy="944563"/>
          </a:xfrm>
          <a:prstGeom prst="rect">
            <a:avLst/>
          </a:prstGeom>
          <a:solidFill>
            <a:srgbClr val="99FFCC"/>
          </a:solidFill>
          <a:ln w="28575">
            <a:solidFill>
              <a:srgbClr val="0000CC"/>
            </a:solidFill>
            <a:miter lim="800000"/>
            <a:headEnd/>
            <a:tailEnd/>
          </a:ln>
        </p:spPr>
        <p:txBody>
          <a:bodyPr>
            <a:spAutoFit/>
          </a:bodyPr>
          <a:lstStyle>
            <a:lvl1pPr eaLnBrk="0" hangingPunct="0">
              <a:defRPr sz="2400" b="1">
                <a:solidFill>
                  <a:schemeClr val="tx1"/>
                </a:solidFill>
                <a:latin typeface="Times New Roman" panose="02020603050405020304" pitchFamily="18" charset="0"/>
                <a:cs typeface="Lotus" panose="00000400000000000000" pitchFamily="2" charset="-78"/>
              </a:defRPr>
            </a:lvl1pPr>
            <a:lvl2pPr marL="742950" indent="-285750" eaLnBrk="0" hangingPunct="0">
              <a:defRPr sz="2400" b="1">
                <a:solidFill>
                  <a:schemeClr val="tx1"/>
                </a:solidFill>
                <a:latin typeface="Times New Roman" panose="02020603050405020304" pitchFamily="18" charset="0"/>
                <a:cs typeface="Lotus" panose="00000400000000000000" pitchFamily="2" charset="-78"/>
              </a:defRPr>
            </a:lvl2pPr>
            <a:lvl3pPr marL="1143000" indent="-228600" eaLnBrk="0" hangingPunct="0">
              <a:defRPr sz="2400" b="1">
                <a:solidFill>
                  <a:schemeClr val="tx1"/>
                </a:solidFill>
                <a:latin typeface="Times New Roman" panose="02020603050405020304" pitchFamily="18" charset="0"/>
                <a:cs typeface="Lotus" panose="00000400000000000000" pitchFamily="2" charset="-78"/>
              </a:defRPr>
            </a:lvl3pPr>
            <a:lvl4pPr marL="1600200" indent="-228600" eaLnBrk="0" hangingPunct="0">
              <a:defRPr sz="2400" b="1">
                <a:solidFill>
                  <a:schemeClr val="tx1"/>
                </a:solidFill>
                <a:latin typeface="Times New Roman" panose="02020603050405020304" pitchFamily="18" charset="0"/>
                <a:cs typeface="Lotus" panose="00000400000000000000" pitchFamily="2" charset="-78"/>
              </a:defRPr>
            </a:lvl4pPr>
            <a:lvl5pPr marL="2057400" indent="-228600" eaLnBrk="0" hangingPunct="0">
              <a:defRPr sz="2400" b="1">
                <a:solidFill>
                  <a:schemeClr val="tx1"/>
                </a:solidFill>
                <a:latin typeface="Times New Roman" panose="02020603050405020304" pitchFamily="18" charset="0"/>
                <a:cs typeface="Lotus" panose="00000400000000000000" pitchFamily="2" charset="-78"/>
              </a:defRPr>
            </a:lvl5pPr>
            <a:lvl6pPr marL="25146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6pPr>
            <a:lvl7pPr marL="29718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7pPr>
            <a:lvl8pPr marL="34290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8pPr>
            <a:lvl9pPr marL="38862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9pPr>
          </a:lstStyle>
          <a:p>
            <a:pPr algn="ctr" rtl="0" eaLnBrk="1" hangingPunct="1"/>
            <a:r>
              <a:rPr lang="en-US" altLang="en-US" sz="1800"/>
              <a:t>Alter VHDL Code</a:t>
            </a:r>
          </a:p>
        </p:txBody>
      </p:sp>
      <p:sp>
        <p:nvSpPr>
          <p:cNvPr id="14358" name="Line 23"/>
          <p:cNvSpPr>
            <a:spLocks noChangeShapeType="1"/>
          </p:cNvSpPr>
          <p:nvPr/>
        </p:nvSpPr>
        <p:spPr bwMode="auto">
          <a:xfrm flipH="1">
            <a:off x="1618930" y="4198640"/>
            <a:ext cx="228600"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4359" name="Line 24"/>
          <p:cNvSpPr>
            <a:spLocks noChangeShapeType="1"/>
          </p:cNvSpPr>
          <p:nvPr/>
        </p:nvSpPr>
        <p:spPr bwMode="auto">
          <a:xfrm flipH="1" flipV="1">
            <a:off x="1618930" y="3131840"/>
            <a:ext cx="0" cy="106680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4360" name="Line 25"/>
          <p:cNvSpPr>
            <a:spLocks noChangeShapeType="1"/>
          </p:cNvSpPr>
          <p:nvPr/>
        </p:nvSpPr>
        <p:spPr bwMode="auto">
          <a:xfrm flipH="1">
            <a:off x="805138" y="1932287"/>
            <a:ext cx="13690" cy="193598"/>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en-US"/>
          </a:p>
        </p:txBody>
      </p:sp>
      <p:sp>
        <p:nvSpPr>
          <p:cNvPr id="14361" name="Text Box 26"/>
          <p:cNvSpPr txBox="1">
            <a:spLocks noChangeArrowheads="1"/>
          </p:cNvSpPr>
          <p:nvPr/>
        </p:nvSpPr>
        <p:spPr bwMode="auto">
          <a:xfrm>
            <a:off x="323529" y="1262363"/>
            <a:ext cx="990600" cy="669925"/>
          </a:xfrm>
          <a:prstGeom prst="rect">
            <a:avLst/>
          </a:prstGeom>
          <a:solidFill>
            <a:srgbClr val="99FFCC"/>
          </a:solidFill>
          <a:ln w="28575">
            <a:solidFill>
              <a:srgbClr val="0000CC"/>
            </a:solidFill>
            <a:miter lim="800000"/>
            <a:headEnd/>
            <a:tailEnd/>
          </a:ln>
        </p:spPr>
        <p:txBody>
          <a:bodyPr>
            <a:spAutoFit/>
          </a:bodyPr>
          <a:lstStyle>
            <a:lvl1pPr eaLnBrk="0" hangingPunct="0">
              <a:defRPr sz="2400" b="1">
                <a:solidFill>
                  <a:schemeClr val="tx1"/>
                </a:solidFill>
                <a:latin typeface="Times New Roman" panose="02020603050405020304" pitchFamily="18" charset="0"/>
                <a:cs typeface="Lotus" panose="00000400000000000000" pitchFamily="2" charset="-78"/>
              </a:defRPr>
            </a:lvl1pPr>
            <a:lvl2pPr marL="742950" indent="-285750" eaLnBrk="0" hangingPunct="0">
              <a:defRPr sz="2400" b="1">
                <a:solidFill>
                  <a:schemeClr val="tx1"/>
                </a:solidFill>
                <a:latin typeface="Times New Roman" panose="02020603050405020304" pitchFamily="18" charset="0"/>
                <a:cs typeface="Lotus" panose="00000400000000000000" pitchFamily="2" charset="-78"/>
              </a:defRPr>
            </a:lvl2pPr>
            <a:lvl3pPr marL="1143000" indent="-228600" eaLnBrk="0" hangingPunct="0">
              <a:defRPr sz="2400" b="1">
                <a:solidFill>
                  <a:schemeClr val="tx1"/>
                </a:solidFill>
                <a:latin typeface="Times New Roman" panose="02020603050405020304" pitchFamily="18" charset="0"/>
                <a:cs typeface="Lotus" panose="00000400000000000000" pitchFamily="2" charset="-78"/>
              </a:defRPr>
            </a:lvl3pPr>
            <a:lvl4pPr marL="1600200" indent="-228600" eaLnBrk="0" hangingPunct="0">
              <a:defRPr sz="2400" b="1">
                <a:solidFill>
                  <a:schemeClr val="tx1"/>
                </a:solidFill>
                <a:latin typeface="Times New Roman" panose="02020603050405020304" pitchFamily="18" charset="0"/>
                <a:cs typeface="Lotus" panose="00000400000000000000" pitchFamily="2" charset="-78"/>
              </a:defRPr>
            </a:lvl4pPr>
            <a:lvl5pPr marL="2057400" indent="-228600" eaLnBrk="0" hangingPunct="0">
              <a:defRPr sz="2400" b="1">
                <a:solidFill>
                  <a:schemeClr val="tx1"/>
                </a:solidFill>
                <a:latin typeface="Times New Roman" panose="02020603050405020304" pitchFamily="18" charset="0"/>
                <a:cs typeface="Lotus" panose="00000400000000000000" pitchFamily="2" charset="-78"/>
              </a:defRPr>
            </a:lvl5pPr>
            <a:lvl6pPr marL="25146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6pPr>
            <a:lvl7pPr marL="29718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7pPr>
            <a:lvl8pPr marL="34290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8pPr>
            <a:lvl9pPr marL="38862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9pPr>
          </a:lstStyle>
          <a:p>
            <a:pPr algn="ctr" rtl="0" eaLnBrk="1" hangingPunct="1"/>
            <a:r>
              <a:rPr lang="en-US" altLang="en-US" sz="1800"/>
              <a:t>Arch’re Design</a:t>
            </a:r>
          </a:p>
        </p:txBody>
      </p:sp>
      <p:sp>
        <p:nvSpPr>
          <p:cNvPr id="14362" name="Line 27"/>
          <p:cNvSpPr>
            <a:spLocks noChangeShapeType="1"/>
          </p:cNvSpPr>
          <p:nvPr/>
        </p:nvSpPr>
        <p:spPr bwMode="auto">
          <a:xfrm flipH="1">
            <a:off x="3219130" y="5311478"/>
            <a:ext cx="1219200"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4363" name="Text Box 28"/>
          <p:cNvSpPr txBox="1">
            <a:spLocks noChangeArrowheads="1"/>
          </p:cNvSpPr>
          <p:nvPr/>
        </p:nvSpPr>
        <p:spPr bwMode="auto">
          <a:xfrm>
            <a:off x="1847530" y="5006678"/>
            <a:ext cx="1371600" cy="669925"/>
          </a:xfrm>
          <a:prstGeom prst="rect">
            <a:avLst/>
          </a:prstGeom>
          <a:solidFill>
            <a:srgbClr val="99FFCC"/>
          </a:solidFill>
          <a:ln w="28575">
            <a:solidFill>
              <a:srgbClr val="0000CC"/>
            </a:solidFill>
            <a:miter lim="800000"/>
            <a:headEnd/>
            <a:tailEnd/>
          </a:ln>
        </p:spPr>
        <p:txBody>
          <a:bodyPr>
            <a:spAutoFit/>
          </a:bodyPr>
          <a:lstStyle>
            <a:lvl1pPr eaLnBrk="0" hangingPunct="0">
              <a:defRPr sz="2400" b="1">
                <a:solidFill>
                  <a:schemeClr val="tx1"/>
                </a:solidFill>
                <a:latin typeface="Times New Roman" panose="02020603050405020304" pitchFamily="18" charset="0"/>
                <a:cs typeface="Lotus" panose="00000400000000000000" pitchFamily="2" charset="-78"/>
              </a:defRPr>
            </a:lvl1pPr>
            <a:lvl2pPr marL="742950" indent="-285750" eaLnBrk="0" hangingPunct="0">
              <a:defRPr sz="2400" b="1">
                <a:solidFill>
                  <a:schemeClr val="tx1"/>
                </a:solidFill>
                <a:latin typeface="Times New Roman" panose="02020603050405020304" pitchFamily="18" charset="0"/>
                <a:cs typeface="Lotus" panose="00000400000000000000" pitchFamily="2" charset="-78"/>
              </a:defRPr>
            </a:lvl2pPr>
            <a:lvl3pPr marL="1143000" indent="-228600" eaLnBrk="0" hangingPunct="0">
              <a:defRPr sz="2400" b="1">
                <a:solidFill>
                  <a:schemeClr val="tx1"/>
                </a:solidFill>
                <a:latin typeface="Times New Roman" panose="02020603050405020304" pitchFamily="18" charset="0"/>
                <a:cs typeface="Lotus" panose="00000400000000000000" pitchFamily="2" charset="-78"/>
              </a:defRPr>
            </a:lvl3pPr>
            <a:lvl4pPr marL="1600200" indent="-228600" eaLnBrk="0" hangingPunct="0">
              <a:defRPr sz="2400" b="1">
                <a:solidFill>
                  <a:schemeClr val="tx1"/>
                </a:solidFill>
                <a:latin typeface="Times New Roman" panose="02020603050405020304" pitchFamily="18" charset="0"/>
                <a:cs typeface="Lotus" panose="00000400000000000000" pitchFamily="2" charset="-78"/>
              </a:defRPr>
            </a:lvl4pPr>
            <a:lvl5pPr marL="2057400" indent="-228600" eaLnBrk="0" hangingPunct="0">
              <a:defRPr sz="2400" b="1">
                <a:solidFill>
                  <a:schemeClr val="tx1"/>
                </a:solidFill>
                <a:latin typeface="Times New Roman" panose="02020603050405020304" pitchFamily="18" charset="0"/>
                <a:cs typeface="Lotus" panose="00000400000000000000" pitchFamily="2" charset="-78"/>
              </a:defRPr>
            </a:lvl5pPr>
            <a:lvl6pPr marL="25146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6pPr>
            <a:lvl7pPr marL="29718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7pPr>
            <a:lvl8pPr marL="34290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8pPr>
            <a:lvl9pPr marL="38862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9pPr>
          </a:lstStyle>
          <a:p>
            <a:pPr algn="ctr" rtl="0" eaLnBrk="1" hangingPunct="1"/>
            <a:r>
              <a:rPr lang="en-US" altLang="en-US" sz="1800"/>
              <a:t>Alter Arch’re</a:t>
            </a:r>
          </a:p>
        </p:txBody>
      </p:sp>
      <p:sp>
        <p:nvSpPr>
          <p:cNvPr id="14364" name="Line 29"/>
          <p:cNvSpPr>
            <a:spLocks noChangeShapeType="1"/>
          </p:cNvSpPr>
          <p:nvPr/>
        </p:nvSpPr>
        <p:spPr bwMode="auto">
          <a:xfrm flipH="1">
            <a:off x="818828" y="5311478"/>
            <a:ext cx="1028702"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en-US"/>
          </a:p>
        </p:txBody>
      </p:sp>
      <p:sp>
        <p:nvSpPr>
          <p:cNvPr id="14365" name="Line 30"/>
          <p:cNvSpPr>
            <a:spLocks noChangeShapeType="1"/>
          </p:cNvSpPr>
          <p:nvPr/>
        </p:nvSpPr>
        <p:spPr bwMode="auto">
          <a:xfrm flipV="1">
            <a:off x="805138" y="2787570"/>
            <a:ext cx="0" cy="2523908"/>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en-US"/>
          </a:p>
        </p:txBody>
      </p:sp>
      <p:sp>
        <p:nvSpPr>
          <p:cNvPr id="31" name="Text Box 8"/>
          <p:cNvSpPr txBox="1">
            <a:spLocks noChangeArrowheads="1"/>
          </p:cNvSpPr>
          <p:nvPr/>
        </p:nvSpPr>
        <p:spPr bwMode="auto">
          <a:xfrm>
            <a:off x="5373960" y="2145283"/>
            <a:ext cx="1371600" cy="369332"/>
          </a:xfrm>
          <a:prstGeom prst="rect">
            <a:avLst/>
          </a:prstGeom>
          <a:solidFill>
            <a:srgbClr val="99FFCC"/>
          </a:solidFill>
          <a:ln w="28575">
            <a:solidFill>
              <a:srgbClr val="0000CC"/>
            </a:solidFill>
            <a:miter lim="800000"/>
            <a:headEnd/>
            <a:tailEnd/>
          </a:ln>
        </p:spPr>
        <p:txBody>
          <a:bodyPr>
            <a:spAutoFit/>
          </a:bodyPr>
          <a:lstStyle>
            <a:lvl1pPr eaLnBrk="0" hangingPunct="0">
              <a:defRPr sz="2400" b="1">
                <a:solidFill>
                  <a:schemeClr val="tx1"/>
                </a:solidFill>
                <a:latin typeface="Times New Roman" panose="02020603050405020304" pitchFamily="18" charset="0"/>
                <a:cs typeface="Lotus" panose="00000400000000000000" pitchFamily="2" charset="-78"/>
              </a:defRPr>
            </a:lvl1pPr>
            <a:lvl2pPr marL="742950" indent="-285750" eaLnBrk="0" hangingPunct="0">
              <a:defRPr sz="2400" b="1">
                <a:solidFill>
                  <a:schemeClr val="tx1"/>
                </a:solidFill>
                <a:latin typeface="Times New Roman" panose="02020603050405020304" pitchFamily="18" charset="0"/>
                <a:cs typeface="Lotus" panose="00000400000000000000" pitchFamily="2" charset="-78"/>
              </a:defRPr>
            </a:lvl2pPr>
            <a:lvl3pPr marL="1143000" indent="-228600" eaLnBrk="0" hangingPunct="0">
              <a:defRPr sz="2400" b="1">
                <a:solidFill>
                  <a:schemeClr val="tx1"/>
                </a:solidFill>
                <a:latin typeface="Times New Roman" panose="02020603050405020304" pitchFamily="18" charset="0"/>
                <a:cs typeface="Lotus" panose="00000400000000000000" pitchFamily="2" charset="-78"/>
              </a:defRPr>
            </a:lvl3pPr>
            <a:lvl4pPr marL="1600200" indent="-228600" eaLnBrk="0" hangingPunct="0">
              <a:defRPr sz="2400" b="1">
                <a:solidFill>
                  <a:schemeClr val="tx1"/>
                </a:solidFill>
                <a:latin typeface="Times New Roman" panose="02020603050405020304" pitchFamily="18" charset="0"/>
                <a:cs typeface="Lotus" panose="00000400000000000000" pitchFamily="2" charset="-78"/>
              </a:defRPr>
            </a:lvl4pPr>
            <a:lvl5pPr marL="2057400" indent="-228600" eaLnBrk="0" hangingPunct="0">
              <a:defRPr sz="2400" b="1">
                <a:solidFill>
                  <a:schemeClr val="tx1"/>
                </a:solidFill>
                <a:latin typeface="Times New Roman" panose="02020603050405020304" pitchFamily="18" charset="0"/>
                <a:cs typeface="Lotus" panose="00000400000000000000" pitchFamily="2" charset="-78"/>
              </a:defRPr>
            </a:lvl5pPr>
            <a:lvl6pPr marL="25146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6pPr>
            <a:lvl7pPr marL="29718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7pPr>
            <a:lvl8pPr marL="34290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8pPr>
            <a:lvl9pPr marL="38862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9pPr>
          </a:lstStyle>
          <a:p>
            <a:pPr algn="ctr" rtl="0" eaLnBrk="1" hangingPunct="1"/>
            <a:r>
              <a:rPr lang="en-US" altLang="en-US" sz="1800" dirty="0" smtClean="0"/>
              <a:t>P&amp;R</a:t>
            </a:r>
            <a:endParaRPr lang="en-US" altLang="en-US" sz="1800" dirty="0"/>
          </a:p>
        </p:txBody>
      </p:sp>
      <p:sp>
        <p:nvSpPr>
          <p:cNvPr id="33" name="Text Box 11"/>
          <p:cNvSpPr txBox="1">
            <a:spLocks noChangeArrowheads="1"/>
          </p:cNvSpPr>
          <p:nvPr/>
        </p:nvSpPr>
        <p:spPr bwMode="auto">
          <a:xfrm>
            <a:off x="7202760" y="2060848"/>
            <a:ext cx="985394" cy="646331"/>
          </a:xfrm>
          <a:prstGeom prst="rect">
            <a:avLst/>
          </a:prstGeom>
          <a:solidFill>
            <a:srgbClr val="99FFCC"/>
          </a:solidFill>
          <a:ln w="28575">
            <a:solidFill>
              <a:srgbClr val="0000CC"/>
            </a:solidFill>
            <a:miter lim="800000"/>
            <a:headEnd/>
            <a:tailEnd/>
          </a:ln>
        </p:spPr>
        <p:txBody>
          <a:bodyPr wrap="square">
            <a:spAutoFit/>
          </a:bodyPr>
          <a:lstStyle>
            <a:lvl1pPr eaLnBrk="0" hangingPunct="0">
              <a:defRPr sz="2400" b="1">
                <a:solidFill>
                  <a:schemeClr val="tx1"/>
                </a:solidFill>
                <a:latin typeface="Times New Roman" panose="02020603050405020304" pitchFamily="18" charset="0"/>
                <a:cs typeface="Lotus" panose="00000400000000000000" pitchFamily="2" charset="-78"/>
              </a:defRPr>
            </a:lvl1pPr>
            <a:lvl2pPr marL="742950" indent="-285750" eaLnBrk="0" hangingPunct="0">
              <a:defRPr sz="2400" b="1">
                <a:solidFill>
                  <a:schemeClr val="tx1"/>
                </a:solidFill>
                <a:latin typeface="Times New Roman" panose="02020603050405020304" pitchFamily="18" charset="0"/>
                <a:cs typeface="Lotus" panose="00000400000000000000" pitchFamily="2" charset="-78"/>
              </a:defRPr>
            </a:lvl2pPr>
            <a:lvl3pPr marL="1143000" indent="-228600" eaLnBrk="0" hangingPunct="0">
              <a:defRPr sz="2400" b="1">
                <a:solidFill>
                  <a:schemeClr val="tx1"/>
                </a:solidFill>
                <a:latin typeface="Times New Roman" panose="02020603050405020304" pitchFamily="18" charset="0"/>
                <a:cs typeface="Lotus" panose="00000400000000000000" pitchFamily="2" charset="-78"/>
              </a:defRPr>
            </a:lvl3pPr>
            <a:lvl4pPr marL="1600200" indent="-228600" eaLnBrk="0" hangingPunct="0">
              <a:defRPr sz="2400" b="1">
                <a:solidFill>
                  <a:schemeClr val="tx1"/>
                </a:solidFill>
                <a:latin typeface="Times New Roman" panose="02020603050405020304" pitchFamily="18" charset="0"/>
                <a:cs typeface="Lotus" panose="00000400000000000000" pitchFamily="2" charset="-78"/>
              </a:defRPr>
            </a:lvl4pPr>
            <a:lvl5pPr marL="2057400" indent="-228600" eaLnBrk="0" hangingPunct="0">
              <a:defRPr sz="2400" b="1">
                <a:solidFill>
                  <a:schemeClr val="tx1"/>
                </a:solidFill>
                <a:latin typeface="Times New Roman" panose="02020603050405020304" pitchFamily="18" charset="0"/>
                <a:cs typeface="Lotus" panose="00000400000000000000" pitchFamily="2" charset="-78"/>
              </a:defRPr>
            </a:lvl5pPr>
            <a:lvl6pPr marL="25146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6pPr>
            <a:lvl7pPr marL="29718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7pPr>
            <a:lvl8pPr marL="34290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8pPr>
            <a:lvl9pPr marL="38862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9pPr>
          </a:lstStyle>
          <a:p>
            <a:pPr algn="ctr" rtl="0" eaLnBrk="1" hangingPunct="1"/>
            <a:r>
              <a:rPr lang="en-US" altLang="en-US" sz="1800" dirty="0"/>
              <a:t>Results OK?</a:t>
            </a:r>
          </a:p>
        </p:txBody>
      </p:sp>
      <p:sp>
        <p:nvSpPr>
          <p:cNvPr id="34" name="Line 12"/>
          <p:cNvSpPr>
            <a:spLocks noChangeShapeType="1"/>
          </p:cNvSpPr>
          <p:nvPr/>
        </p:nvSpPr>
        <p:spPr bwMode="auto">
          <a:xfrm>
            <a:off x="6745560" y="2373883"/>
            <a:ext cx="457200"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35" name="Line 13"/>
          <p:cNvSpPr>
            <a:spLocks noChangeShapeType="1"/>
          </p:cNvSpPr>
          <p:nvPr/>
        </p:nvSpPr>
        <p:spPr bwMode="auto">
          <a:xfrm>
            <a:off x="8188328" y="2399300"/>
            <a:ext cx="632144" cy="18736"/>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en-US"/>
          </a:p>
        </p:txBody>
      </p:sp>
      <p:sp>
        <p:nvSpPr>
          <p:cNvPr id="36" name="Text Box 14"/>
          <p:cNvSpPr txBox="1">
            <a:spLocks noChangeArrowheads="1"/>
          </p:cNvSpPr>
          <p:nvPr/>
        </p:nvSpPr>
        <p:spPr bwMode="auto">
          <a:xfrm>
            <a:off x="8345759" y="1912639"/>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cs typeface="Lotus" panose="00000400000000000000" pitchFamily="2" charset="-78"/>
              </a:defRPr>
            </a:lvl1pPr>
            <a:lvl2pPr marL="742950" indent="-285750" eaLnBrk="0" hangingPunct="0">
              <a:defRPr sz="2400" b="1">
                <a:solidFill>
                  <a:schemeClr val="tx1"/>
                </a:solidFill>
                <a:latin typeface="Times New Roman" panose="02020603050405020304" pitchFamily="18" charset="0"/>
                <a:cs typeface="Lotus" panose="00000400000000000000" pitchFamily="2" charset="-78"/>
              </a:defRPr>
            </a:lvl2pPr>
            <a:lvl3pPr marL="1143000" indent="-228600" eaLnBrk="0" hangingPunct="0">
              <a:defRPr sz="2400" b="1">
                <a:solidFill>
                  <a:schemeClr val="tx1"/>
                </a:solidFill>
                <a:latin typeface="Times New Roman" panose="02020603050405020304" pitchFamily="18" charset="0"/>
                <a:cs typeface="Lotus" panose="00000400000000000000" pitchFamily="2" charset="-78"/>
              </a:defRPr>
            </a:lvl3pPr>
            <a:lvl4pPr marL="1600200" indent="-228600" eaLnBrk="0" hangingPunct="0">
              <a:defRPr sz="2400" b="1">
                <a:solidFill>
                  <a:schemeClr val="tx1"/>
                </a:solidFill>
                <a:latin typeface="Times New Roman" panose="02020603050405020304" pitchFamily="18" charset="0"/>
                <a:cs typeface="Lotus" panose="00000400000000000000" pitchFamily="2" charset="-78"/>
              </a:defRPr>
            </a:lvl4pPr>
            <a:lvl5pPr marL="2057400" indent="-228600" eaLnBrk="0" hangingPunct="0">
              <a:defRPr sz="2400" b="1">
                <a:solidFill>
                  <a:schemeClr val="tx1"/>
                </a:solidFill>
                <a:latin typeface="Times New Roman" panose="02020603050405020304" pitchFamily="18" charset="0"/>
                <a:cs typeface="Lotus" panose="00000400000000000000" pitchFamily="2" charset="-78"/>
              </a:defRPr>
            </a:lvl5pPr>
            <a:lvl6pPr marL="25146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6pPr>
            <a:lvl7pPr marL="29718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7pPr>
            <a:lvl8pPr marL="34290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8pPr>
            <a:lvl9pPr marL="38862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9pPr>
          </a:lstStyle>
          <a:p>
            <a:pPr eaLnBrk="1" hangingPunct="1"/>
            <a:r>
              <a:rPr lang="en-US" altLang="en-US" sz="1800" dirty="0"/>
              <a:t>yes</a:t>
            </a:r>
          </a:p>
        </p:txBody>
      </p:sp>
      <p:sp>
        <p:nvSpPr>
          <p:cNvPr id="37" name="Text Box 15"/>
          <p:cNvSpPr txBox="1">
            <a:spLocks noChangeArrowheads="1"/>
          </p:cNvSpPr>
          <p:nvPr/>
        </p:nvSpPr>
        <p:spPr bwMode="auto">
          <a:xfrm>
            <a:off x="8269560" y="2602483"/>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cs typeface="Lotus" panose="00000400000000000000" pitchFamily="2" charset="-78"/>
              </a:defRPr>
            </a:lvl1pPr>
            <a:lvl2pPr marL="742950" indent="-285750" eaLnBrk="0" hangingPunct="0">
              <a:defRPr sz="2400" b="1">
                <a:solidFill>
                  <a:schemeClr val="tx1"/>
                </a:solidFill>
                <a:latin typeface="Times New Roman" panose="02020603050405020304" pitchFamily="18" charset="0"/>
                <a:cs typeface="Lotus" panose="00000400000000000000" pitchFamily="2" charset="-78"/>
              </a:defRPr>
            </a:lvl2pPr>
            <a:lvl3pPr marL="1143000" indent="-228600" eaLnBrk="0" hangingPunct="0">
              <a:defRPr sz="2400" b="1">
                <a:solidFill>
                  <a:schemeClr val="tx1"/>
                </a:solidFill>
                <a:latin typeface="Times New Roman" panose="02020603050405020304" pitchFamily="18" charset="0"/>
                <a:cs typeface="Lotus" panose="00000400000000000000" pitchFamily="2" charset="-78"/>
              </a:defRPr>
            </a:lvl3pPr>
            <a:lvl4pPr marL="1600200" indent="-228600" eaLnBrk="0" hangingPunct="0">
              <a:defRPr sz="2400" b="1">
                <a:solidFill>
                  <a:schemeClr val="tx1"/>
                </a:solidFill>
                <a:latin typeface="Times New Roman" panose="02020603050405020304" pitchFamily="18" charset="0"/>
                <a:cs typeface="Lotus" panose="00000400000000000000" pitchFamily="2" charset="-78"/>
              </a:defRPr>
            </a:lvl4pPr>
            <a:lvl5pPr marL="2057400" indent="-228600" eaLnBrk="0" hangingPunct="0">
              <a:defRPr sz="2400" b="1">
                <a:solidFill>
                  <a:schemeClr val="tx1"/>
                </a:solidFill>
                <a:latin typeface="Times New Roman" panose="02020603050405020304" pitchFamily="18" charset="0"/>
                <a:cs typeface="Lotus" panose="00000400000000000000" pitchFamily="2" charset="-78"/>
              </a:defRPr>
            </a:lvl5pPr>
            <a:lvl6pPr marL="25146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6pPr>
            <a:lvl7pPr marL="29718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7pPr>
            <a:lvl8pPr marL="34290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8pPr>
            <a:lvl9pPr marL="38862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9pPr>
          </a:lstStyle>
          <a:p>
            <a:pPr eaLnBrk="1" hangingPunct="1"/>
            <a:r>
              <a:rPr lang="en-US" altLang="en-US" sz="1800"/>
              <a:t>no</a:t>
            </a:r>
          </a:p>
        </p:txBody>
      </p:sp>
      <p:sp>
        <p:nvSpPr>
          <p:cNvPr id="38" name="Line 16"/>
          <p:cNvSpPr>
            <a:spLocks noChangeShapeType="1"/>
          </p:cNvSpPr>
          <p:nvPr/>
        </p:nvSpPr>
        <p:spPr bwMode="auto">
          <a:xfrm flipH="1">
            <a:off x="8609854" y="2399301"/>
            <a:ext cx="2" cy="1692977"/>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en-US"/>
          </a:p>
        </p:txBody>
      </p:sp>
      <p:sp>
        <p:nvSpPr>
          <p:cNvPr id="39" name="Line 17"/>
          <p:cNvSpPr>
            <a:spLocks noChangeShapeType="1"/>
          </p:cNvSpPr>
          <p:nvPr/>
        </p:nvSpPr>
        <p:spPr bwMode="auto">
          <a:xfrm flipH="1">
            <a:off x="6821759" y="3119710"/>
            <a:ext cx="1788095" cy="16173"/>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en-US"/>
          </a:p>
        </p:txBody>
      </p:sp>
      <p:sp>
        <p:nvSpPr>
          <p:cNvPr id="40" name="Text Box 18"/>
          <p:cNvSpPr txBox="1">
            <a:spLocks noChangeArrowheads="1"/>
          </p:cNvSpPr>
          <p:nvPr/>
        </p:nvSpPr>
        <p:spPr bwMode="auto">
          <a:xfrm>
            <a:off x="5450160" y="2831083"/>
            <a:ext cx="1371600" cy="669925"/>
          </a:xfrm>
          <a:prstGeom prst="rect">
            <a:avLst/>
          </a:prstGeom>
          <a:solidFill>
            <a:srgbClr val="99FFCC"/>
          </a:solidFill>
          <a:ln w="28575">
            <a:solidFill>
              <a:srgbClr val="0000CC"/>
            </a:solidFill>
            <a:miter lim="800000"/>
            <a:headEnd/>
            <a:tailEnd/>
          </a:ln>
        </p:spPr>
        <p:txBody>
          <a:bodyPr>
            <a:spAutoFit/>
          </a:bodyPr>
          <a:lstStyle>
            <a:lvl1pPr eaLnBrk="0" hangingPunct="0">
              <a:defRPr sz="2400" b="1">
                <a:solidFill>
                  <a:schemeClr val="tx1"/>
                </a:solidFill>
                <a:latin typeface="Times New Roman" panose="02020603050405020304" pitchFamily="18" charset="0"/>
                <a:cs typeface="Lotus" panose="00000400000000000000" pitchFamily="2" charset="-78"/>
              </a:defRPr>
            </a:lvl1pPr>
            <a:lvl2pPr marL="742950" indent="-285750" eaLnBrk="0" hangingPunct="0">
              <a:defRPr sz="2400" b="1">
                <a:solidFill>
                  <a:schemeClr val="tx1"/>
                </a:solidFill>
                <a:latin typeface="Times New Roman" panose="02020603050405020304" pitchFamily="18" charset="0"/>
                <a:cs typeface="Lotus" panose="00000400000000000000" pitchFamily="2" charset="-78"/>
              </a:defRPr>
            </a:lvl2pPr>
            <a:lvl3pPr marL="1143000" indent="-228600" eaLnBrk="0" hangingPunct="0">
              <a:defRPr sz="2400" b="1">
                <a:solidFill>
                  <a:schemeClr val="tx1"/>
                </a:solidFill>
                <a:latin typeface="Times New Roman" panose="02020603050405020304" pitchFamily="18" charset="0"/>
                <a:cs typeface="Lotus" panose="00000400000000000000" pitchFamily="2" charset="-78"/>
              </a:defRPr>
            </a:lvl3pPr>
            <a:lvl4pPr marL="1600200" indent="-228600" eaLnBrk="0" hangingPunct="0">
              <a:defRPr sz="2400" b="1">
                <a:solidFill>
                  <a:schemeClr val="tx1"/>
                </a:solidFill>
                <a:latin typeface="Times New Roman" panose="02020603050405020304" pitchFamily="18" charset="0"/>
                <a:cs typeface="Lotus" panose="00000400000000000000" pitchFamily="2" charset="-78"/>
              </a:defRPr>
            </a:lvl4pPr>
            <a:lvl5pPr marL="2057400" indent="-228600" eaLnBrk="0" hangingPunct="0">
              <a:defRPr sz="2400" b="1">
                <a:solidFill>
                  <a:schemeClr val="tx1"/>
                </a:solidFill>
                <a:latin typeface="Times New Roman" panose="02020603050405020304" pitchFamily="18" charset="0"/>
                <a:cs typeface="Lotus" panose="00000400000000000000" pitchFamily="2" charset="-78"/>
              </a:defRPr>
            </a:lvl5pPr>
            <a:lvl6pPr marL="25146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6pPr>
            <a:lvl7pPr marL="29718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7pPr>
            <a:lvl8pPr marL="34290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8pPr>
            <a:lvl9pPr marL="38862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9pPr>
          </a:lstStyle>
          <a:p>
            <a:pPr algn="ctr" rtl="0" eaLnBrk="1" hangingPunct="1"/>
            <a:r>
              <a:rPr lang="en-US" altLang="en-US" sz="1800"/>
              <a:t>Alter Constraints</a:t>
            </a:r>
          </a:p>
        </p:txBody>
      </p:sp>
      <p:sp>
        <p:nvSpPr>
          <p:cNvPr id="41" name="Line 19"/>
          <p:cNvSpPr>
            <a:spLocks noChangeShapeType="1"/>
          </p:cNvSpPr>
          <p:nvPr/>
        </p:nvSpPr>
        <p:spPr bwMode="auto">
          <a:xfrm flipH="1">
            <a:off x="5221560" y="3135883"/>
            <a:ext cx="228600"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2" name="Line 20"/>
          <p:cNvSpPr>
            <a:spLocks noChangeShapeType="1"/>
          </p:cNvSpPr>
          <p:nvPr/>
        </p:nvSpPr>
        <p:spPr bwMode="auto">
          <a:xfrm flipH="1" flipV="1">
            <a:off x="5221560" y="2369840"/>
            <a:ext cx="0" cy="76200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3" name="Line 21"/>
          <p:cNvSpPr>
            <a:spLocks noChangeShapeType="1"/>
          </p:cNvSpPr>
          <p:nvPr/>
        </p:nvSpPr>
        <p:spPr bwMode="auto">
          <a:xfrm flipH="1" flipV="1">
            <a:off x="4438329" y="4074220"/>
            <a:ext cx="4171526" cy="18058"/>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en-US"/>
          </a:p>
        </p:txBody>
      </p:sp>
      <p:sp>
        <p:nvSpPr>
          <p:cNvPr id="14346" name="Text Box 11"/>
          <p:cNvSpPr txBox="1">
            <a:spLocks noChangeArrowheads="1"/>
          </p:cNvSpPr>
          <p:nvPr/>
        </p:nvSpPr>
        <p:spPr bwMode="auto">
          <a:xfrm>
            <a:off x="3619604" y="2048838"/>
            <a:ext cx="1219198" cy="646331"/>
          </a:xfrm>
          <a:prstGeom prst="rect">
            <a:avLst/>
          </a:prstGeom>
          <a:solidFill>
            <a:srgbClr val="99FFCC"/>
          </a:solidFill>
          <a:ln w="28575">
            <a:solidFill>
              <a:srgbClr val="0000CC"/>
            </a:solidFill>
            <a:miter lim="800000"/>
            <a:headEnd/>
            <a:tailEnd/>
          </a:ln>
        </p:spPr>
        <p:txBody>
          <a:bodyPr wrap="square">
            <a:spAutoFit/>
          </a:bodyPr>
          <a:lstStyle>
            <a:lvl1pPr eaLnBrk="0" hangingPunct="0">
              <a:defRPr sz="2400" b="1">
                <a:solidFill>
                  <a:schemeClr val="tx1"/>
                </a:solidFill>
                <a:latin typeface="Times New Roman" panose="02020603050405020304" pitchFamily="18" charset="0"/>
                <a:cs typeface="Lotus" panose="00000400000000000000" pitchFamily="2" charset="-78"/>
              </a:defRPr>
            </a:lvl1pPr>
            <a:lvl2pPr marL="742950" indent="-285750" eaLnBrk="0" hangingPunct="0">
              <a:defRPr sz="2400" b="1">
                <a:solidFill>
                  <a:schemeClr val="tx1"/>
                </a:solidFill>
                <a:latin typeface="Times New Roman" panose="02020603050405020304" pitchFamily="18" charset="0"/>
                <a:cs typeface="Lotus" panose="00000400000000000000" pitchFamily="2" charset="-78"/>
              </a:defRPr>
            </a:lvl2pPr>
            <a:lvl3pPr marL="1143000" indent="-228600" eaLnBrk="0" hangingPunct="0">
              <a:defRPr sz="2400" b="1">
                <a:solidFill>
                  <a:schemeClr val="tx1"/>
                </a:solidFill>
                <a:latin typeface="Times New Roman" panose="02020603050405020304" pitchFamily="18" charset="0"/>
                <a:cs typeface="Lotus" panose="00000400000000000000" pitchFamily="2" charset="-78"/>
              </a:defRPr>
            </a:lvl3pPr>
            <a:lvl4pPr marL="1600200" indent="-228600" eaLnBrk="0" hangingPunct="0">
              <a:defRPr sz="2400" b="1">
                <a:solidFill>
                  <a:schemeClr val="tx1"/>
                </a:solidFill>
                <a:latin typeface="Times New Roman" panose="02020603050405020304" pitchFamily="18" charset="0"/>
                <a:cs typeface="Lotus" panose="00000400000000000000" pitchFamily="2" charset="-78"/>
              </a:defRPr>
            </a:lvl4pPr>
            <a:lvl5pPr marL="2057400" indent="-228600" eaLnBrk="0" hangingPunct="0">
              <a:defRPr sz="2400" b="1">
                <a:solidFill>
                  <a:schemeClr val="tx1"/>
                </a:solidFill>
                <a:latin typeface="Times New Roman" panose="02020603050405020304" pitchFamily="18" charset="0"/>
                <a:cs typeface="Lotus" panose="00000400000000000000" pitchFamily="2" charset="-78"/>
              </a:defRPr>
            </a:lvl5pPr>
            <a:lvl6pPr marL="25146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6pPr>
            <a:lvl7pPr marL="29718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7pPr>
            <a:lvl8pPr marL="34290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8pPr>
            <a:lvl9pPr marL="3886200" indent="-228600" algn="r" rtl="1" eaLnBrk="0" fontAlgn="base" hangingPunct="0">
              <a:spcBef>
                <a:spcPct val="50000"/>
              </a:spcBef>
              <a:spcAft>
                <a:spcPct val="0"/>
              </a:spcAft>
              <a:defRPr sz="2400" b="1">
                <a:solidFill>
                  <a:schemeClr val="tx1"/>
                </a:solidFill>
                <a:latin typeface="Times New Roman" panose="02020603050405020304" pitchFamily="18" charset="0"/>
                <a:cs typeface="Lotus" panose="00000400000000000000" pitchFamily="2" charset="-78"/>
              </a:defRPr>
            </a:lvl9pPr>
          </a:lstStyle>
          <a:p>
            <a:pPr algn="ctr" rtl="0" eaLnBrk="1" hangingPunct="1"/>
            <a:r>
              <a:rPr lang="en-US" altLang="en-US" sz="1800"/>
              <a:t>Results OK?</a:t>
            </a:r>
          </a:p>
        </p:txBody>
      </p:sp>
    </p:spTree>
    <p:extLst>
      <p:ext uri="{BB962C8B-B14F-4D97-AF65-F5344CB8AC3E}">
        <p14:creationId xmlns:p14="http://schemas.microsoft.com/office/powerpoint/2010/main" val="3891659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dirty="0" smtClean="0"/>
              <a:t>بهینه‌سازی مساحت</a:t>
            </a:r>
            <a:endParaRPr lang="fa-IR" dirty="0"/>
          </a:p>
        </p:txBody>
      </p:sp>
      <p:sp>
        <p:nvSpPr>
          <p:cNvPr id="3" name="Content Placeholder 2"/>
          <p:cNvSpPr>
            <a:spLocks noGrp="1"/>
          </p:cNvSpPr>
          <p:nvPr>
            <p:ph idx="1"/>
          </p:nvPr>
        </p:nvSpPr>
        <p:spPr>
          <a:xfrm>
            <a:off x="685800" y="1268760"/>
            <a:ext cx="7772400" cy="4648200"/>
          </a:xfrm>
        </p:spPr>
        <p:txBody>
          <a:bodyPr/>
          <a:lstStyle/>
          <a:p>
            <a:pPr algn="r"/>
            <a:r>
              <a:rPr lang="fa-IR" dirty="0" smtClean="0"/>
              <a:t>بهینه‌سازی مساحت:</a:t>
            </a:r>
          </a:p>
          <a:p>
            <a:pPr lvl="1"/>
            <a:r>
              <a:rPr lang="fa-IR" dirty="0" smtClean="0">
                <a:sym typeface="Wingdings" panose="05000000000000000000" pitchFamily="2" charset="2"/>
              </a:rPr>
              <a:t> </a:t>
            </a:r>
            <a:r>
              <a:rPr lang="fa-IR" dirty="0" smtClean="0"/>
              <a:t>کاهش منابع مصرفی</a:t>
            </a:r>
          </a:p>
          <a:p>
            <a:pPr lvl="1"/>
            <a:r>
              <a:rPr lang="fa-IR" dirty="0" smtClean="0"/>
              <a:t>با هدف استفاده از تراشة ارزان‌تر</a:t>
            </a:r>
          </a:p>
          <a:p>
            <a:pPr lvl="1"/>
            <a:r>
              <a:rPr lang="fa-IR" dirty="0" smtClean="0"/>
              <a:t>معمولاً همراستا با کاهش توان</a:t>
            </a:r>
          </a:p>
          <a:p>
            <a:pPr lvl="2"/>
            <a:r>
              <a:rPr lang="fa-IR" dirty="0" smtClean="0"/>
              <a:t>بر خلاف سرعت</a:t>
            </a:r>
          </a:p>
          <a:p>
            <a:endParaRPr lang="fa-IR" dirty="0" smtClean="0"/>
          </a:p>
        </p:txBody>
      </p:sp>
      <p:sp>
        <p:nvSpPr>
          <p:cNvPr id="4" name="Slide Number Placeholder 3"/>
          <p:cNvSpPr>
            <a:spLocks noGrp="1"/>
          </p:cNvSpPr>
          <p:nvPr>
            <p:ph type="sldNum" sz="quarter" idx="10"/>
          </p:nvPr>
        </p:nvSpPr>
        <p:spPr/>
        <p:txBody>
          <a:bodyPr/>
          <a:lstStyle/>
          <a:p>
            <a:pPr>
              <a:defRPr/>
            </a:pPr>
            <a:fld id="{72DB1581-2FDF-4DA0-8CA5-6FBE80F200C1}" type="slidenum">
              <a:rPr lang="en-US" altLang="en-US" smtClean="0"/>
              <a:pPr>
                <a:defRPr/>
              </a:pPr>
              <a:t>4</a:t>
            </a:fld>
            <a:endParaRPr lang="en-US" altLang="en-US"/>
          </a:p>
        </p:txBody>
      </p:sp>
    </p:spTree>
    <p:extLst>
      <p:ext uri="{BB962C8B-B14F-4D97-AF65-F5344CB8AC3E}">
        <p14:creationId xmlns:p14="http://schemas.microsoft.com/office/powerpoint/2010/main" val="417598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dirty="0"/>
              <a:t>فنون بهینه‌سازی مساحت</a:t>
            </a:r>
          </a:p>
        </p:txBody>
      </p:sp>
      <p:sp>
        <p:nvSpPr>
          <p:cNvPr id="3" name="Content Placeholder 2"/>
          <p:cNvSpPr>
            <a:spLocks noGrp="1"/>
          </p:cNvSpPr>
          <p:nvPr>
            <p:ph idx="1"/>
          </p:nvPr>
        </p:nvSpPr>
        <p:spPr>
          <a:xfrm>
            <a:off x="685800" y="1268760"/>
            <a:ext cx="7772400" cy="4648200"/>
          </a:xfrm>
        </p:spPr>
        <p:txBody>
          <a:bodyPr/>
          <a:lstStyle/>
          <a:p>
            <a:pPr algn="r"/>
            <a:r>
              <a:rPr lang="fa-IR" dirty="0" smtClean="0"/>
              <a:t>تخمین مساحت:</a:t>
            </a:r>
          </a:p>
          <a:p>
            <a:pPr lvl="1"/>
            <a:r>
              <a:rPr lang="fa-IR" dirty="0" smtClean="0"/>
              <a:t>برای تصمیم مناسب در هر مرحله</a:t>
            </a:r>
          </a:p>
          <a:p>
            <a:pPr lvl="1"/>
            <a:r>
              <a:rPr lang="fa-IR" dirty="0" smtClean="0"/>
              <a:t>برای انتخاب تراشه در مراحل اولیه</a:t>
            </a:r>
          </a:p>
          <a:p>
            <a:pPr lvl="2"/>
            <a:r>
              <a:rPr lang="fa-IR" dirty="0" smtClean="0">
                <a:sym typeface="Wingdings" panose="05000000000000000000" pitchFamily="2" charset="2"/>
              </a:rPr>
              <a:t> شروع زودتر طراحی بورد</a:t>
            </a:r>
            <a:endParaRPr lang="fa-IR" dirty="0"/>
          </a:p>
          <a:p>
            <a:pPr lvl="1"/>
            <a:r>
              <a:rPr lang="fa-IR" dirty="0" smtClean="0"/>
              <a:t>مرحلة قبل از سنتز:</a:t>
            </a:r>
          </a:p>
          <a:p>
            <a:pPr lvl="2"/>
            <a:r>
              <a:rPr lang="fa-IR" dirty="0" smtClean="0"/>
              <a:t>تجربی</a:t>
            </a:r>
          </a:p>
          <a:p>
            <a:pPr lvl="2"/>
            <a:r>
              <a:rPr lang="fa-IR" dirty="0" smtClean="0"/>
              <a:t>از طرح های مشابه گذشته</a:t>
            </a:r>
          </a:p>
          <a:p>
            <a:pPr lvl="2"/>
            <a:r>
              <a:rPr lang="fa-IR" dirty="0" smtClean="0"/>
              <a:t>اطلاعات </a:t>
            </a:r>
            <a:r>
              <a:rPr lang="en-US" dirty="0" smtClean="0"/>
              <a:t>IP</a:t>
            </a:r>
            <a:endParaRPr lang="fa-IR" dirty="0" smtClean="0"/>
          </a:p>
          <a:p>
            <a:endParaRPr lang="fa-IR" dirty="0" smtClean="0"/>
          </a:p>
        </p:txBody>
      </p:sp>
      <p:sp>
        <p:nvSpPr>
          <p:cNvPr id="4" name="Slide Number Placeholder 3"/>
          <p:cNvSpPr>
            <a:spLocks noGrp="1"/>
          </p:cNvSpPr>
          <p:nvPr>
            <p:ph type="sldNum" sz="quarter" idx="10"/>
          </p:nvPr>
        </p:nvSpPr>
        <p:spPr/>
        <p:txBody>
          <a:bodyPr/>
          <a:lstStyle/>
          <a:p>
            <a:pPr>
              <a:defRPr/>
            </a:pPr>
            <a:fld id="{72DB1581-2FDF-4DA0-8CA5-6FBE80F200C1}" type="slidenum">
              <a:rPr lang="en-US" altLang="en-US" smtClean="0"/>
              <a:pPr>
                <a:defRPr/>
              </a:pPr>
              <a:t>5</a:t>
            </a:fld>
            <a:endParaRPr lang="en-US" altLang="en-US"/>
          </a:p>
        </p:txBody>
      </p:sp>
    </p:spTree>
    <p:extLst>
      <p:ext uri="{BB962C8B-B14F-4D97-AF65-F5344CB8AC3E}">
        <p14:creationId xmlns:p14="http://schemas.microsoft.com/office/powerpoint/2010/main" val="3189644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5" dur="500"/>
                                        <p:tgtEl>
                                          <p:spTgt spid="3">
                                            <p:txEl>
                                              <p:pRg st="6" end="6"/>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dirty="0"/>
              <a:t>فنون بهینه‌سازی مساحت</a:t>
            </a:r>
          </a:p>
        </p:txBody>
      </p:sp>
      <p:sp>
        <p:nvSpPr>
          <p:cNvPr id="3" name="Content Placeholder 2"/>
          <p:cNvSpPr>
            <a:spLocks noGrp="1"/>
          </p:cNvSpPr>
          <p:nvPr>
            <p:ph idx="1"/>
          </p:nvPr>
        </p:nvSpPr>
        <p:spPr>
          <a:xfrm>
            <a:off x="685800" y="1268760"/>
            <a:ext cx="7772400" cy="4648200"/>
          </a:xfrm>
        </p:spPr>
        <p:txBody>
          <a:bodyPr/>
          <a:lstStyle/>
          <a:p>
            <a:r>
              <a:rPr lang="fa-IR" dirty="0" smtClean="0"/>
              <a:t>فنون </a:t>
            </a:r>
            <a:r>
              <a:rPr lang="fa-IR" dirty="0"/>
              <a:t>بهینه‌سازی مساحت</a:t>
            </a:r>
            <a:r>
              <a:rPr lang="fa-IR" dirty="0" smtClean="0"/>
              <a:t>:</a:t>
            </a:r>
          </a:p>
          <a:p>
            <a:pPr lvl="1"/>
            <a:r>
              <a:rPr lang="fa-IR" dirty="0" smtClean="0"/>
              <a:t>آشنایی با رفتار ابزار</a:t>
            </a:r>
          </a:p>
          <a:p>
            <a:pPr lvl="2"/>
            <a:r>
              <a:rPr lang="fa-IR" dirty="0" smtClean="0">
                <a:sym typeface="Wingdings" panose="05000000000000000000" pitchFamily="2" charset="2"/>
              </a:rPr>
              <a:t> کدنویسی مناسب</a:t>
            </a:r>
          </a:p>
          <a:p>
            <a:pPr lvl="1"/>
            <a:r>
              <a:rPr lang="fa-IR" dirty="0" smtClean="0">
                <a:sym typeface="Wingdings" panose="05000000000000000000" pitchFamily="2" charset="2"/>
              </a:rPr>
              <a:t>آشنایی با معماری تراشه</a:t>
            </a:r>
          </a:p>
          <a:p>
            <a:pPr lvl="2"/>
            <a:r>
              <a:rPr lang="fa-IR" dirty="0" smtClean="0">
                <a:sym typeface="Wingdings" panose="05000000000000000000" pitchFamily="2" charset="2"/>
              </a:rPr>
              <a:t>بلوک های منطقی</a:t>
            </a:r>
          </a:p>
          <a:p>
            <a:pPr lvl="2"/>
            <a:r>
              <a:rPr lang="fa-IR" dirty="0" smtClean="0">
                <a:sym typeface="Wingdings" panose="05000000000000000000" pitchFamily="2" charset="2"/>
              </a:rPr>
              <a:t>بلوک های محاسباتی</a:t>
            </a:r>
          </a:p>
          <a:p>
            <a:pPr lvl="2"/>
            <a:r>
              <a:rPr lang="fa-IR" dirty="0" smtClean="0">
                <a:sym typeface="Wingdings" panose="05000000000000000000" pitchFamily="2" charset="2"/>
              </a:rPr>
              <a:t>حافظه</a:t>
            </a:r>
          </a:p>
          <a:p>
            <a:pPr lvl="2"/>
            <a:r>
              <a:rPr lang="fa-IR" dirty="0" smtClean="0">
                <a:sym typeface="Wingdings" panose="05000000000000000000" pitchFamily="2" charset="2"/>
              </a:rPr>
              <a:t>...</a:t>
            </a:r>
          </a:p>
          <a:p>
            <a:pPr lvl="2"/>
            <a:r>
              <a:rPr lang="fa-IR" dirty="0" smtClean="0">
                <a:sym typeface="Wingdings" panose="05000000000000000000" pitchFamily="2" charset="2"/>
              </a:rPr>
              <a:t>مثال: ابزار اجازه می دهد محتویات </a:t>
            </a:r>
            <a:r>
              <a:rPr lang="en-US" dirty="0" smtClean="0">
                <a:sym typeface="Wingdings" panose="05000000000000000000" pitchFamily="2" charset="2"/>
              </a:rPr>
              <a:t>LUT</a:t>
            </a:r>
            <a:r>
              <a:rPr lang="fa-IR" dirty="0" smtClean="0">
                <a:sym typeface="Wingdings" panose="05000000000000000000" pitchFamily="2" charset="2"/>
              </a:rPr>
              <a:t> را دستی پر کنید</a:t>
            </a:r>
          </a:p>
          <a:p>
            <a:pPr lvl="2"/>
            <a:endParaRPr lang="fa-IR" dirty="0" smtClean="0"/>
          </a:p>
          <a:p>
            <a:endParaRPr lang="fa-IR" dirty="0" smtClean="0"/>
          </a:p>
        </p:txBody>
      </p:sp>
      <p:sp>
        <p:nvSpPr>
          <p:cNvPr id="4" name="Slide Number Placeholder 3"/>
          <p:cNvSpPr>
            <a:spLocks noGrp="1"/>
          </p:cNvSpPr>
          <p:nvPr>
            <p:ph type="sldNum" sz="quarter" idx="10"/>
          </p:nvPr>
        </p:nvSpPr>
        <p:spPr/>
        <p:txBody>
          <a:bodyPr/>
          <a:lstStyle/>
          <a:p>
            <a:pPr>
              <a:defRPr/>
            </a:pPr>
            <a:fld id="{72DB1581-2FDF-4DA0-8CA5-6FBE80F200C1}" type="slidenum">
              <a:rPr lang="en-US" altLang="en-US" smtClean="0"/>
              <a:pPr>
                <a:defRPr/>
              </a:pPr>
              <a:t>6</a:t>
            </a:fld>
            <a:endParaRPr lang="en-US" altLang="en-US"/>
          </a:p>
        </p:txBody>
      </p:sp>
    </p:spTree>
    <p:extLst>
      <p:ext uri="{BB962C8B-B14F-4D97-AF65-F5344CB8AC3E}">
        <p14:creationId xmlns:p14="http://schemas.microsoft.com/office/powerpoint/2010/main" val="278620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5" dur="500"/>
                                        <p:tgtEl>
                                          <p:spTgt spid="3">
                                            <p:txEl>
                                              <p:pRg st="6" end="6"/>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8" dur="500"/>
                                        <p:tgtEl>
                                          <p:spTgt spid="3">
                                            <p:txEl>
                                              <p:pRg st="7" end="7"/>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1"/>
            <a:r>
              <a:rPr lang="fa-IR" dirty="0"/>
              <a:t>فنون بهینه‌سازی مساحت</a:t>
            </a:r>
          </a:p>
        </p:txBody>
      </p:sp>
      <p:sp>
        <p:nvSpPr>
          <p:cNvPr id="3" name="Content Placeholder 2"/>
          <p:cNvSpPr>
            <a:spLocks noGrp="1"/>
          </p:cNvSpPr>
          <p:nvPr>
            <p:ph idx="1"/>
          </p:nvPr>
        </p:nvSpPr>
        <p:spPr>
          <a:xfrm>
            <a:off x="685800" y="1268760"/>
            <a:ext cx="7772400" cy="4648200"/>
          </a:xfrm>
        </p:spPr>
        <p:txBody>
          <a:bodyPr/>
          <a:lstStyle/>
          <a:p>
            <a:r>
              <a:rPr lang="fa-IR" dirty="0" smtClean="0"/>
              <a:t>فنون </a:t>
            </a:r>
            <a:r>
              <a:rPr lang="fa-IR" dirty="0"/>
              <a:t>بهینه‌سازی مساحت</a:t>
            </a:r>
            <a:r>
              <a:rPr lang="fa-IR" dirty="0" smtClean="0"/>
              <a:t>:</a:t>
            </a:r>
          </a:p>
          <a:p>
            <a:pPr lvl="1"/>
            <a:r>
              <a:rPr lang="fa-IR" sz="3200" dirty="0" smtClean="0"/>
              <a:t>بررسی گزارش ابزارها</a:t>
            </a:r>
          </a:p>
          <a:p>
            <a:pPr lvl="2"/>
            <a:r>
              <a:rPr lang="fa-IR" sz="2800" dirty="0" smtClean="0">
                <a:sym typeface="Wingdings" panose="05000000000000000000" pitchFamily="2" charset="2"/>
              </a:rPr>
              <a:t> مشاهدة مصرف هر پودمان</a:t>
            </a:r>
          </a:p>
          <a:p>
            <a:pPr lvl="3"/>
            <a:r>
              <a:rPr lang="fa-IR" sz="2400" dirty="0" smtClean="0">
                <a:sym typeface="Wingdings" panose="05000000000000000000" pitchFamily="2" charset="2"/>
              </a:rPr>
              <a:t> تمرکز روی بهینه سازی پودمان پرمصرف</a:t>
            </a:r>
          </a:p>
          <a:p>
            <a:pPr lvl="2"/>
            <a:r>
              <a:rPr lang="fa-IR" sz="2800" dirty="0" smtClean="0">
                <a:sym typeface="Wingdings" panose="05000000000000000000" pitchFamily="2" charset="2"/>
              </a:rPr>
              <a:t> فدا کردن معیاری برای بهبود معیار دیگر  طراح جلوگیری کند</a:t>
            </a:r>
          </a:p>
          <a:p>
            <a:pPr lvl="3"/>
            <a:r>
              <a:rPr lang="fa-IR" sz="2400" dirty="0" smtClean="0">
                <a:sym typeface="Wingdings" panose="05000000000000000000" pitchFamily="2" charset="2"/>
              </a:rPr>
              <a:t>مثال: تکرار بخشی از مدار برای بهبود سرعت</a:t>
            </a:r>
          </a:p>
          <a:p>
            <a:pPr lvl="3"/>
            <a:endParaRPr lang="fa-IR" dirty="0" smtClean="0">
              <a:sym typeface="Wingdings" panose="05000000000000000000" pitchFamily="2" charset="2"/>
            </a:endParaRPr>
          </a:p>
          <a:p>
            <a:pPr lvl="2"/>
            <a:endParaRPr lang="fa-IR" dirty="0" smtClean="0">
              <a:sym typeface="Wingdings" panose="05000000000000000000" pitchFamily="2" charset="2"/>
            </a:endParaRPr>
          </a:p>
          <a:p>
            <a:pPr lvl="2"/>
            <a:endParaRPr lang="fa-IR" dirty="0" smtClean="0"/>
          </a:p>
          <a:p>
            <a:endParaRPr lang="fa-IR" dirty="0" smtClean="0"/>
          </a:p>
        </p:txBody>
      </p:sp>
      <p:sp>
        <p:nvSpPr>
          <p:cNvPr id="4" name="Slide Number Placeholder 3"/>
          <p:cNvSpPr>
            <a:spLocks noGrp="1"/>
          </p:cNvSpPr>
          <p:nvPr>
            <p:ph type="sldNum" sz="quarter" idx="10"/>
          </p:nvPr>
        </p:nvSpPr>
        <p:spPr/>
        <p:txBody>
          <a:bodyPr/>
          <a:lstStyle/>
          <a:p>
            <a:pPr>
              <a:defRPr/>
            </a:pPr>
            <a:fld id="{72DB1581-2FDF-4DA0-8CA5-6FBE80F200C1}" type="slidenum">
              <a:rPr lang="en-US" altLang="en-US" smtClean="0"/>
              <a:pPr>
                <a:defRPr/>
              </a:pPr>
              <a:t>7</a:t>
            </a:fld>
            <a:endParaRPr lang="en-US" altLang="en-US"/>
          </a:p>
        </p:txBody>
      </p:sp>
    </p:spTree>
    <p:extLst>
      <p:ext uri="{BB962C8B-B14F-4D97-AF65-F5344CB8AC3E}">
        <p14:creationId xmlns:p14="http://schemas.microsoft.com/office/powerpoint/2010/main" val="37691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xmlns="" id="{2D515F38-5123-4059-BD3D-6A983D23867A}"/>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l="19584" t="13408" r="8417" b="13852"/>
          <a:stretch/>
        </p:blipFill>
        <p:spPr>
          <a:xfrm>
            <a:off x="3040056" y="2106761"/>
            <a:ext cx="6094765" cy="3463576"/>
          </a:xfrm>
          <a:prstGeom prst="rect">
            <a:avLst/>
          </a:prstGeom>
          <a:effectLst/>
        </p:spPr>
      </p:pic>
      <p:sp>
        <p:nvSpPr>
          <p:cNvPr id="45" name="Rectangle 44">
            <a:extLst>
              <a:ext uri="{FF2B5EF4-FFF2-40B4-BE49-F238E27FC236}">
                <a16:creationId xmlns:a16="http://schemas.microsoft.com/office/drawing/2014/main" xmlns="" id="{2D7988C0-5805-4DC3-A1D7-F5320907146B}"/>
              </a:ext>
            </a:extLst>
          </p:cNvPr>
          <p:cNvSpPr/>
          <p:nvPr/>
        </p:nvSpPr>
        <p:spPr>
          <a:xfrm>
            <a:off x="3063646" y="2125266"/>
            <a:ext cx="2748509" cy="24607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350">
              <a:solidFill>
                <a:prstClr val="white"/>
              </a:solidFill>
            </a:endParaRPr>
          </a:p>
        </p:txBody>
      </p:sp>
      <p:pic>
        <p:nvPicPr>
          <p:cNvPr id="12" name="Graphic 11">
            <a:extLst>
              <a:ext uri="{FF2B5EF4-FFF2-40B4-BE49-F238E27FC236}">
                <a16:creationId xmlns:a16="http://schemas.microsoft.com/office/drawing/2014/main" xmlns="" id="{0D3EB860-9237-474A-BE36-3D6ED46D67EB}"/>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19733" t="14000" r="49491" b="33593"/>
          <a:stretch/>
        </p:blipFill>
        <p:spPr>
          <a:xfrm>
            <a:off x="3045360" y="2132342"/>
            <a:ext cx="2617814" cy="2507571"/>
          </a:xfrm>
          <a:prstGeom prst="rect">
            <a:avLst/>
          </a:prstGeom>
          <a:effectLst/>
        </p:spPr>
      </p:pic>
      <p:sp>
        <p:nvSpPr>
          <p:cNvPr id="2" name="Title 1">
            <a:extLst>
              <a:ext uri="{FF2B5EF4-FFF2-40B4-BE49-F238E27FC236}">
                <a16:creationId xmlns:a16="http://schemas.microsoft.com/office/drawing/2014/main" xmlns="" id="{E4076FE6-F7C1-4E55-AC02-41D64523BEB1}"/>
              </a:ext>
            </a:extLst>
          </p:cNvPr>
          <p:cNvSpPr>
            <a:spLocks noGrp="1"/>
          </p:cNvSpPr>
          <p:nvPr>
            <p:ph type="title"/>
          </p:nvPr>
        </p:nvSpPr>
        <p:spPr/>
        <p:txBody>
          <a:bodyPr/>
          <a:lstStyle/>
          <a:p>
            <a:r>
              <a:rPr lang="en-US" dirty="0"/>
              <a:t>Stratix-10: Unsigned 4-bit Multiplier Mapping</a:t>
            </a:r>
          </a:p>
        </p:txBody>
      </p:sp>
      <p:sp>
        <p:nvSpPr>
          <p:cNvPr id="6" name="TextBox 5">
            <a:extLst>
              <a:ext uri="{FF2B5EF4-FFF2-40B4-BE49-F238E27FC236}">
                <a16:creationId xmlns:a16="http://schemas.microsoft.com/office/drawing/2014/main" xmlns="" id="{423B0E56-9DE6-4DCB-AE8B-B4B5EA3A1878}"/>
              </a:ext>
            </a:extLst>
          </p:cNvPr>
          <p:cNvSpPr txBox="1"/>
          <p:nvPr/>
        </p:nvSpPr>
        <p:spPr>
          <a:xfrm>
            <a:off x="589264" y="2787077"/>
            <a:ext cx="2034852" cy="461665"/>
          </a:xfrm>
          <a:prstGeom prst="rect">
            <a:avLst/>
          </a:prstGeom>
          <a:noFill/>
        </p:spPr>
        <p:txBody>
          <a:bodyPr wrap="none" rtlCol="0">
            <a:spAutoFit/>
          </a:bodyPr>
          <a:lstStyle/>
          <a:p>
            <a:pPr eaLnBrk="1" fontAlgn="auto" hangingPunct="1">
              <a:spcBef>
                <a:spcPts val="0"/>
              </a:spcBef>
              <a:spcAft>
                <a:spcPts val="0"/>
              </a:spcAft>
            </a:pPr>
            <a:r>
              <a:rPr lang="en-US" sz="2400" dirty="0">
                <a:solidFill>
                  <a:prstClr val="black"/>
                </a:solidFill>
                <a:latin typeface="Calibri" panose="020F0502020204030204"/>
                <a:cs typeface="+mn-cs"/>
              </a:rPr>
              <a:t>ALM Count: 10</a:t>
            </a:r>
          </a:p>
        </p:txBody>
      </p:sp>
      <p:sp>
        <p:nvSpPr>
          <p:cNvPr id="7" name="TextBox 6">
            <a:extLst>
              <a:ext uri="{FF2B5EF4-FFF2-40B4-BE49-F238E27FC236}">
                <a16:creationId xmlns:a16="http://schemas.microsoft.com/office/drawing/2014/main" xmlns="" id="{A5FBC630-DD0C-4B44-A8DD-3A491FF4741D}"/>
              </a:ext>
            </a:extLst>
          </p:cNvPr>
          <p:cNvSpPr txBox="1"/>
          <p:nvPr/>
        </p:nvSpPr>
        <p:spPr>
          <a:xfrm>
            <a:off x="112331" y="3557588"/>
            <a:ext cx="2950616" cy="738664"/>
          </a:xfrm>
          <a:prstGeom prst="rect">
            <a:avLst/>
          </a:prstGeom>
          <a:noFill/>
        </p:spPr>
        <p:txBody>
          <a:bodyPr wrap="none" rtlCol="0">
            <a:spAutoFit/>
          </a:bodyPr>
          <a:lstStyle/>
          <a:p>
            <a:pPr algn="ctr" eaLnBrk="1" fontAlgn="auto" hangingPunct="1">
              <a:spcBef>
                <a:spcPts val="0"/>
              </a:spcBef>
              <a:spcAft>
                <a:spcPts val="0"/>
              </a:spcAft>
            </a:pPr>
            <a:r>
              <a:rPr lang="en-US" dirty="0">
                <a:solidFill>
                  <a:prstClr val="black"/>
                </a:solidFill>
                <a:latin typeface="Calibri" panose="020F0502020204030204"/>
                <a:cs typeface="+mn-cs"/>
              </a:rPr>
              <a:t>Geomean: 25.0 ALMs </a:t>
            </a:r>
          </a:p>
          <a:p>
            <a:pPr algn="ctr" eaLnBrk="1" fontAlgn="auto" hangingPunct="1">
              <a:spcBef>
                <a:spcPts val="0"/>
              </a:spcBef>
              <a:spcAft>
                <a:spcPts val="0"/>
              </a:spcAft>
            </a:pPr>
            <a:r>
              <a:rPr lang="en-US" dirty="0">
                <a:solidFill>
                  <a:prstClr val="black"/>
                </a:solidFill>
                <a:latin typeface="Calibri" panose="020F0502020204030204"/>
                <a:cs typeface="+mn-cs"/>
              </a:rPr>
              <a:t>(4-bit to 9-bit multipliers)</a:t>
            </a:r>
          </a:p>
        </p:txBody>
      </p:sp>
      <p:sp>
        <p:nvSpPr>
          <p:cNvPr id="4" name="Rectangle 3">
            <a:extLst>
              <a:ext uri="{FF2B5EF4-FFF2-40B4-BE49-F238E27FC236}">
                <a16:creationId xmlns:a16="http://schemas.microsoft.com/office/drawing/2014/main" xmlns="" id="{29366EAB-E20D-4CF8-B76E-A6CCF020BF09}"/>
              </a:ext>
            </a:extLst>
          </p:cNvPr>
          <p:cNvSpPr/>
          <p:nvPr/>
        </p:nvSpPr>
        <p:spPr>
          <a:xfrm>
            <a:off x="7014118" y="2886772"/>
            <a:ext cx="1205279" cy="5836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350">
              <a:solidFill>
                <a:prstClr val="white"/>
              </a:solidFill>
            </a:endParaRPr>
          </a:p>
        </p:txBody>
      </p:sp>
      <p:sp>
        <p:nvSpPr>
          <p:cNvPr id="9" name="Rectangle 8">
            <a:extLst>
              <a:ext uri="{FF2B5EF4-FFF2-40B4-BE49-F238E27FC236}">
                <a16:creationId xmlns:a16="http://schemas.microsoft.com/office/drawing/2014/main" xmlns="" id="{95421014-CE1F-40A5-92A3-A244B023F110}"/>
              </a:ext>
            </a:extLst>
          </p:cNvPr>
          <p:cNvSpPr/>
          <p:nvPr/>
        </p:nvSpPr>
        <p:spPr>
          <a:xfrm>
            <a:off x="6979828" y="3480435"/>
            <a:ext cx="1239569" cy="3111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350">
              <a:solidFill>
                <a:prstClr val="white"/>
              </a:solidFill>
            </a:endParaRPr>
          </a:p>
        </p:txBody>
      </p:sp>
      <p:sp>
        <p:nvSpPr>
          <p:cNvPr id="10" name="Rectangle 9">
            <a:extLst>
              <a:ext uri="{FF2B5EF4-FFF2-40B4-BE49-F238E27FC236}">
                <a16:creationId xmlns:a16="http://schemas.microsoft.com/office/drawing/2014/main" xmlns="" id="{4A5C605D-7AF0-43B5-8FA8-4217EA49FB83}"/>
              </a:ext>
            </a:extLst>
          </p:cNvPr>
          <p:cNvSpPr/>
          <p:nvPr/>
        </p:nvSpPr>
        <p:spPr>
          <a:xfrm>
            <a:off x="7003847" y="3806544"/>
            <a:ext cx="1215549" cy="2553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350">
              <a:solidFill>
                <a:prstClr val="white"/>
              </a:solidFill>
            </a:endParaRPr>
          </a:p>
        </p:txBody>
      </p:sp>
      <p:sp>
        <p:nvSpPr>
          <p:cNvPr id="11" name="Rectangle 10">
            <a:extLst>
              <a:ext uri="{FF2B5EF4-FFF2-40B4-BE49-F238E27FC236}">
                <a16:creationId xmlns:a16="http://schemas.microsoft.com/office/drawing/2014/main" xmlns="" id="{F9546DC0-BA64-4E3E-B2B3-4C3741FFDA1F}"/>
              </a:ext>
            </a:extLst>
          </p:cNvPr>
          <p:cNvSpPr/>
          <p:nvPr/>
        </p:nvSpPr>
        <p:spPr>
          <a:xfrm>
            <a:off x="7046596" y="4061936"/>
            <a:ext cx="1370171" cy="15573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350">
              <a:solidFill>
                <a:prstClr val="white"/>
              </a:solidFill>
            </a:endParaRPr>
          </a:p>
        </p:txBody>
      </p:sp>
      <p:sp>
        <p:nvSpPr>
          <p:cNvPr id="13" name="Rectangle 12">
            <a:extLst>
              <a:ext uri="{FF2B5EF4-FFF2-40B4-BE49-F238E27FC236}">
                <a16:creationId xmlns:a16="http://schemas.microsoft.com/office/drawing/2014/main" xmlns="" id="{5ED46145-CECA-468C-AA1A-9A12D0061781}"/>
              </a:ext>
            </a:extLst>
          </p:cNvPr>
          <p:cNvSpPr/>
          <p:nvPr/>
        </p:nvSpPr>
        <p:spPr>
          <a:xfrm>
            <a:off x="5738865" y="2553534"/>
            <a:ext cx="1205278" cy="30168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350">
              <a:solidFill>
                <a:prstClr val="white"/>
              </a:solidFill>
            </a:endParaRPr>
          </a:p>
        </p:txBody>
      </p:sp>
      <p:sp>
        <p:nvSpPr>
          <p:cNvPr id="18" name="Rectangle 17">
            <a:extLst>
              <a:ext uri="{FF2B5EF4-FFF2-40B4-BE49-F238E27FC236}">
                <a16:creationId xmlns:a16="http://schemas.microsoft.com/office/drawing/2014/main" xmlns="" id="{377F6246-39EE-4DD1-A93A-DC8696F2A5F4}"/>
              </a:ext>
            </a:extLst>
          </p:cNvPr>
          <p:cNvSpPr/>
          <p:nvPr/>
        </p:nvSpPr>
        <p:spPr>
          <a:xfrm>
            <a:off x="3050502" y="4589145"/>
            <a:ext cx="2538351" cy="10269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350">
              <a:solidFill>
                <a:prstClr val="white"/>
              </a:solidFill>
            </a:endParaRPr>
          </a:p>
        </p:txBody>
      </p:sp>
      <p:sp>
        <p:nvSpPr>
          <p:cNvPr id="19" name="Slide Number Placeholder 18">
            <a:extLst>
              <a:ext uri="{FF2B5EF4-FFF2-40B4-BE49-F238E27FC236}">
                <a16:creationId xmlns:a16="http://schemas.microsoft.com/office/drawing/2014/main" xmlns="" id="{DE289A1A-55FC-4CD4-8502-878AC60C6999}"/>
              </a:ext>
            </a:extLst>
          </p:cNvPr>
          <p:cNvSpPr>
            <a:spLocks noGrp="1"/>
          </p:cNvSpPr>
          <p:nvPr>
            <p:ph type="sldNum" sz="quarter" idx="12"/>
          </p:nvPr>
        </p:nvSpPr>
        <p:spPr/>
        <p:txBody>
          <a:bodyPr/>
          <a:lstStyle/>
          <a:p>
            <a:fld id="{7F5AC743-F530-4263-8389-E45A994BFB2A}" type="slidenum">
              <a:rPr lang="en-US" smtClean="0">
                <a:solidFill>
                  <a:prstClr val="black"/>
                </a:solidFill>
              </a:rPr>
              <a:pPr/>
              <a:t>8</a:t>
            </a:fld>
            <a:endParaRPr lang="en-US" dirty="0">
              <a:solidFill>
                <a:prstClr val="black"/>
              </a:solidFill>
            </a:endParaRPr>
          </a:p>
        </p:txBody>
      </p:sp>
      <p:sp>
        <p:nvSpPr>
          <p:cNvPr id="23" name="Rectangle 22">
            <a:extLst>
              <a:ext uri="{FF2B5EF4-FFF2-40B4-BE49-F238E27FC236}">
                <a16:creationId xmlns:a16="http://schemas.microsoft.com/office/drawing/2014/main" xmlns="" id="{3FBD5B29-2713-4218-AE38-48FD0BEB37A5}"/>
              </a:ext>
            </a:extLst>
          </p:cNvPr>
          <p:cNvSpPr/>
          <p:nvPr/>
        </p:nvSpPr>
        <p:spPr>
          <a:xfrm>
            <a:off x="8219396" y="3769513"/>
            <a:ext cx="861633" cy="2553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350">
              <a:solidFill>
                <a:prstClr val="white"/>
              </a:solidFill>
            </a:endParaRPr>
          </a:p>
        </p:txBody>
      </p:sp>
      <p:sp>
        <p:nvSpPr>
          <p:cNvPr id="24" name="Rectangle 23">
            <a:extLst>
              <a:ext uri="{FF2B5EF4-FFF2-40B4-BE49-F238E27FC236}">
                <a16:creationId xmlns:a16="http://schemas.microsoft.com/office/drawing/2014/main" xmlns="" id="{41D23138-4760-4783-AA27-45A0D642B7FA}"/>
              </a:ext>
            </a:extLst>
          </p:cNvPr>
          <p:cNvSpPr/>
          <p:nvPr/>
        </p:nvSpPr>
        <p:spPr>
          <a:xfrm>
            <a:off x="8219396" y="2886082"/>
            <a:ext cx="915424" cy="8834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350">
              <a:solidFill>
                <a:prstClr val="white"/>
              </a:solidFill>
            </a:endParaRPr>
          </a:p>
        </p:txBody>
      </p:sp>
    </p:spTree>
    <p:custDataLst>
      <p:tags r:id="rId1"/>
    </p:custDataLst>
    <p:extLst>
      <p:ext uri="{BB962C8B-B14F-4D97-AF65-F5344CB8AC3E}">
        <p14:creationId xmlns:p14="http://schemas.microsoft.com/office/powerpoint/2010/main" val="3077958149"/>
      </p:ext>
    </p:extLst>
  </p:cSld>
  <p:clrMapOvr>
    <a:masterClrMapping/>
  </p:clrMapOvr>
  <mc:AlternateContent xmlns:mc="http://schemas.openxmlformats.org/markup-compatibility/2006" xmlns:p14="http://schemas.microsoft.com/office/powerpoint/2010/main">
    <mc:Choice Requires="p14">
      <p:transition spd="slow" p14:dur="2000" advTm="48538"/>
    </mc:Choice>
    <mc:Fallback xmlns="">
      <p:transition spd="slow" advTm="485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grpId="0" nodeType="clickEffect">
                                  <p:stCondLst>
                                    <p:cond delay="0"/>
                                  </p:stCondLst>
                                  <p:childTnLst>
                                    <p:animEffect transition="out" filter="wipe(up)">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22" presetClass="exit" presetSubtype="8" fill="hold" grpId="0" nodeType="withEffect">
                                  <p:stCondLst>
                                    <p:cond delay="0"/>
                                  </p:stCondLst>
                                  <p:childTnLst>
                                    <p:animEffect transition="out" filter="wipe(left)">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1000"/>
                                        <p:tgtEl>
                                          <p:spTgt spid="45"/>
                                        </p:tgtEl>
                                      </p:cBhvr>
                                    </p:animEffect>
                                    <p:set>
                                      <p:cBhvr>
                                        <p:cTn id="23" dur="1" fill="hold">
                                          <p:stCondLst>
                                            <p:cond delay="999"/>
                                          </p:stCondLst>
                                        </p:cTn>
                                        <p:tgtEl>
                                          <p:spTgt spid="45"/>
                                        </p:tgtEl>
                                        <p:attrNameLst>
                                          <p:attrName>style.visibility</p:attrName>
                                        </p:attrNameLst>
                                      </p:cBhvr>
                                      <p:to>
                                        <p:strVal val="hidden"/>
                                      </p:to>
                                    </p:set>
                                  </p:childTnLst>
                                </p:cTn>
                              </p:par>
                              <p:par>
                                <p:cTn id="24" presetID="22" presetClass="exit" presetSubtype="1" fill="hold" grpId="0" nodeType="withEffect">
                                  <p:stCondLst>
                                    <p:cond delay="0"/>
                                  </p:stCondLst>
                                  <p:childTnLst>
                                    <p:animEffect transition="out" filter="wipe(up)">
                                      <p:cBhvr>
                                        <p:cTn id="25" dur="500"/>
                                        <p:tgtEl>
                                          <p:spTgt spid="24"/>
                                        </p:tgtEl>
                                      </p:cBhvr>
                                    </p:animEffect>
                                    <p:set>
                                      <p:cBhvr>
                                        <p:cTn id="26" dur="1" fill="hold">
                                          <p:stCondLst>
                                            <p:cond delay="499"/>
                                          </p:stCondLst>
                                        </p:cTn>
                                        <p:tgtEl>
                                          <p:spTgt spid="24"/>
                                        </p:tgtEl>
                                        <p:attrNameLst>
                                          <p:attrName>style.visibility</p:attrName>
                                        </p:attrNameLst>
                                      </p:cBhvr>
                                      <p:to>
                                        <p:strVal val="hidden"/>
                                      </p:to>
                                    </p:set>
                                  </p:childTnLst>
                                </p:cTn>
                              </p:par>
                              <p:par>
                                <p:cTn id="27" presetID="22" presetClass="exit" presetSubtype="8" fill="hold" nodeType="withEffect">
                                  <p:stCondLst>
                                    <p:cond delay="200"/>
                                  </p:stCondLst>
                                  <p:childTnLst>
                                    <p:animEffect transition="out" filter="wipe(left)">
                                      <p:cBhvr>
                                        <p:cTn id="28" dur="1000"/>
                                        <p:tgtEl>
                                          <p:spTgt spid="12"/>
                                        </p:tgtEl>
                                      </p:cBhvr>
                                    </p:animEffect>
                                    <p:set>
                                      <p:cBhvr>
                                        <p:cTn id="29" dur="1" fill="hold">
                                          <p:stCondLst>
                                            <p:cond delay="999"/>
                                          </p:stCondLst>
                                        </p:cTn>
                                        <p:tgtEl>
                                          <p:spTgt spid="12"/>
                                        </p:tgtEl>
                                        <p:attrNameLst>
                                          <p:attrName>style.visibility</p:attrName>
                                        </p:attrNameLst>
                                      </p:cBhvr>
                                      <p:to>
                                        <p:strVal val="hidden"/>
                                      </p:to>
                                    </p:set>
                                  </p:childTnLst>
                                </p:cTn>
                              </p:par>
                            </p:childTnLst>
                          </p:cTn>
                        </p:par>
                        <p:par>
                          <p:cTn id="30" fill="hold">
                            <p:stCondLst>
                              <p:cond delay="1200"/>
                            </p:stCondLst>
                            <p:childTnLst>
                              <p:par>
                                <p:cTn id="31" presetID="22" presetClass="exit" presetSubtype="1" fill="hold" grpId="0" nodeType="afterEffect">
                                  <p:stCondLst>
                                    <p:cond delay="0"/>
                                  </p:stCondLst>
                                  <p:childTnLst>
                                    <p:animEffect transition="out" filter="wipe(up)">
                                      <p:cBhvr>
                                        <p:cTn id="32" dur="500"/>
                                        <p:tgtEl>
                                          <p:spTgt spid="18"/>
                                        </p:tgtEl>
                                      </p:cBhvr>
                                    </p:animEffect>
                                    <p:set>
                                      <p:cBhvr>
                                        <p:cTn id="33" dur="1" fill="hold">
                                          <p:stCondLst>
                                            <p:cond delay="499"/>
                                          </p:stCondLst>
                                        </p:cTn>
                                        <p:tgtEl>
                                          <p:spTgt spid="18"/>
                                        </p:tgtEl>
                                        <p:attrNameLst>
                                          <p:attrName>style.visibility</p:attrName>
                                        </p:attrNameLst>
                                      </p:cBhvr>
                                      <p:to>
                                        <p:strVal val="hidden"/>
                                      </p:to>
                                    </p:set>
                                  </p:childTnLst>
                                </p:cTn>
                              </p:par>
                              <p:par>
                                <p:cTn id="34" presetID="22" presetClass="exit" presetSubtype="1" fill="hold" grpId="0" nodeType="withEffect">
                                  <p:stCondLst>
                                    <p:cond delay="0"/>
                                  </p:stCondLst>
                                  <p:childTnLst>
                                    <p:animEffect transition="out" filter="wipe(up)">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xit" presetSubtype="1" fill="hold" grpId="0" nodeType="clickEffect">
                                  <p:stCondLst>
                                    <p:cond delay="0"/>
                                  </p:stCondLst>
                                  <p:childTnLst>
                                    <p:animEffect transition="out" filter="wipe(up)">
                                      <p:cBhvr>
                                        <p:cTn id="40" dur="500"/>
                                        <p:tgtEl>
                                          <p:spTgt spid="10"/>
                                        </p:tgtEl>
                                      </p:cBhvr>
                                    </p:animEffect>
                                    <p:set>
                                      <p:cBhvr>
                                        <p:cTn id="41" dur="1" fill="hold">
                                          <p:stCondLst>
                                            <p:cond delay="499"/>
                                          </p:stCondLst>
                                        </p:cTn>
                                        <p:tgtEl>
                                          <p:spTgt spid="10"/>
                                        </p:tgtEl>
                                        <p:attrNameLst>
                                          <p:attrName>style.visibility</p:attrName>
                                        </p:attrNameLst>
                                      </p:cBhvr>
                                      <p:to>
                                        <p:strVal val="hidden"/>
                                      </p:to>
                                    </p:set>
                                  </p:childTnLst>
                                </p:cTn>
                              </p:par>
                              <p:par>
                                <p:cTn id="42" presetID="22" presetClass="exit" presetSubtype="1" fill="hold" grpId="0" nodeType="withEffect">
                                  <p:stCondLst>
                                    <p:cond delay="0"/>
                                  </p:stCondLst>
                                  <p:childTnLst>
                                    <p:animEffect transition="out" filter="wipe(up)">
                                      <p:cBhvr>
                                        <p:cTn id="43" dur="500"/>
                                        <p:tgtEl>
                                          <p:spTgt spid="23"/>
                                        </p:tgtEl>
                                      </p:cBhvr>
                                    </p:animEffect>
                                    <p:set>
                                      <p:cBhvr>
                                        <p:cTn id="44" dur="1" fill="hold">
                                          <p:stCondLst>
                                            <p:cond delay="499"/>
                                          </p:stCondLst>
                                        </p:cTn>
                                        <p:tgtEl>
                                          <p:spTgt spid="23"/>
                                        </p:tgtEl>
                                        <p:attrNameLst>
                                          <p:attrName>style.visibility</p:attrName>
                                        </p:attrNameLst>
                                      </p:cBhvr>
                                      <p:to>
                                        <p:strVal val="hidden"/>
                                      </p:to>
                                    </p:set>
                                  </p:childTnLst>
                                </p:cTn>
                              </p:par>
                              <p:par>
                                <p:cTn id="45" presetID="22" presetClass="exit" presetSubtype="8" fill="hold" grpId="0" nodeType="withEffect">
                                  <p:stCondLst>
                                    <p:cond delay="0"/>
                                  </p:stCondLst>
                                  <p:childTnLst>
                                    <p:animEffect transition="out" filter="wipe(left)">
                                      <p:cBhvr>
                                        <p:cTn id="46" dur="500"/>
                                        <p:tgtEl>
                                          <p:spTgt spid="13"/>
                                        </p:tgtEl>
                                      </p:cBhvr>
                                    </p:animEffect>
                                    <p:set>
                                      <p:cBhvr>
                                        <p:cTn id="47" dur="1" fill="hold">
                                          <p:stCondLst>
                                            <p:cond delay="499"/>
                                          </p:stCondLst>
                                        </p:cTn>
                                        <p:tgtEl>
                                          <p:spTgt spid="1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6" grpId="0"/>
      <p:bldP spid="7" grpId="0"/>
      <p:bldP spid="4" grpId="0" animBg="1"/>
      <p:bldP spid="9" grpId="0" animBg="1"/>
      <p:bldP spid="10" grpId="0" animBg="1"/>
      <p:bldP spid="11" grpId="0" animBg="1"/>
      <p:bldP spid="13" grpId="0" animBg="1"/>
      <p:bldP spid="18" grpId="0" animBg="1"/>
      <p:bldP spid="23"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xmlns="" id="{B40D0AED-D9C0-434D-A755-7957FEA90638}"/>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l="19750" t="13704" r="8333" b="13408"/>
          <a:stretch/>
        </p:blipFill>
        <p:spPr>
          <a:xfrm>
            <a:off x="3083170" y="2125266"/>
            <a:ext cx="6040789" cy="3443880"/>
          </a:xfrm>
          <a:prstGeom prst="rect">
            <a:avLst/>
          </a:prstGeom>
          <a:effectLst/>
        </p:spPr>
      </p:pic>
      <p:sp>
        <p:nvSpPr>
          <p:cNvPr id="2" name="Title 1">
            <a:extLst>
              <a:ext uri="{FF2B5EF4-FFF2-40B4-BE49-F238E27FC236}">
                <a16:creationId xmlns:a16="http://schemas.microsoft.com/office/drawing/2014/main" xmlns="" id="{E4076FE6-F7C1-4E55-AC02-41D64523BEB1}"/>
              </a:ext>
            </a:extLst>
          </p:cNvPr>
          <p:cNvSpPr>
            <a:spLocks noGrp="1"/>
          </p:cNvSpPr>
          <p:nvPr>
            <p:ph type="title"/>
          </p:nvPr>
        </p:nvSpPr>
        <p:spPr>
          <a:xfrm>
            <a:off x="628650" y="1131094"/>
            <a:ext cx="7886700" cy="994172"/>
          </a:xfrm>
        </p:spPr>
        <p:txBody>
          <a:bodyPr/>
          <a:lstStyle/>
          <a:p>
            <a:r>
              <a:rPr lang="en-US" dirty="0"/>
              <a:t>Stratix-10: Perfect Resource Utilization?</a:t>
            </a:r>
          </a:p>
        </p:txBody>
      </p:sp>
      <p:sp>
        <p:nvSpPr>
          <p:cNvPr id="4" name="TextBox 3">
            <a:extLst>
              <a:ext uri="{FF2B5EF4-FFF2-40B4-BE49-F238E27FC236}">
                <a16:creationId xmlns:a16="http://schemas.microsoft.com/office/drawing/2014/main" xmlns="" id="{35CBBC11-1A18-469E-B14F-A3C9B9AAA4B2}"/>
              </a:ext>
            </a:extLst>
          </p:cNvPr>
          <p:cNvSpPr txBox="1"/>
          <p:nvPr/>
        </p:nvSpPr>
        <p:spPr>
          <a:xfrm>
            <a:off x="353133" y="2561516"/>
            <a:ext cx="2697369" cy="1846659"/>
          </a:xfrm>
          <a:prstGeom prst="rect">
            <a:avLst/>
          </a:prstGeom>
          <a:noFill/>
        </p:spPr>
        <p:txBody>
          <a:bodyPr wrap="square" rtlCol="0">
            <a:spAutoFit/>
          </a:bodyPr>
          <a:lstStyle/>
          <a:p>
            <a:pPr eaLnBrk="1" fontAlgn="auto" hangingPunct="1">
              <a:spcBef>
                <a:spcPts val="0"/>
              </a:spcBef>
              <a:spcAft>
                <a:spcPts val="0"/>
              </a:spcAft>
            </a:pPr>
            <a:r>
              <a:rPr lang="en-US" sz="2400" dirty="0">
                <a:solidFill>
                  <a:prstClr val="black"/>
                </a:solidFill>
                <a:latin typeface="Calibri" panose="020F0502020204030204"/>
                <a:cs typeface="+mn-cs"/>
              </a:rPr>
              <a:t>Observations:</a:t>
            </a:r>
          </a:p>
          <a:p>
            <a:pPr marL="259556" indent="-259556" eaLnBrk="1" fontAlgn="auto" hangingPunct="1">
              <a:spcBef>
                <a:spcPts val="0"/>
              </a:spcBef>
              <a:spcAft>
                <a:spcPts val="0"/>
              </a:spcAft>
              <a:buFont typeface="+mj-lt"/>
              <a:buAutoNum type="arabicPeriod"/>
            </a:pPr>
            <a:r>
              <a:rPr lang="en-US" sz="1800" dirty="0">
                <a:solidFill>
                  <a:prstClr val="black"/>
                </a:solidFill>
                <a:latin typeface="Calibri" panose="020F0502020204030204"/>
                <a:cs typeface="+mn-cs"/>
              </a:rPr>
              <a:t>LUTs used as buffers for adder inputs</a:t>
            </a:r>
          </a:p>
          <a:p>
            <a:pPr marL="259556" indent="-259556" eaLnBrk="1" fontAlgn="auto" hangingPunct="1">
              <a:spcBef>
                <a:spcPts val="0"/>
              </a:spcBef>
              <a:spcAft>
                <a:spcPts val="0"/>
              </a:spcAft>
              <a:buFont typeface="+mj-lt"/>
              <a:buAutoNum type="arabicPeriod"/>
            </a:pPr>
            <a:r>
              <a:rPr lang="en-US" sz="1800" dirty="0">
                <a:solidFill>
                  <a:prstClr val="black"/>
                </a:solidFill>
                <a:latin typeface="Calibri" panose="020F0502020204030204"/>
                <a:cs typeface="+mn-cs"/>
              </a:rPr>
              <a:t>4-LUT implementing 2-input AND</a:t>
            </a:r>
          </a:p>
          <a:p>
            <a:pPr eaLnBrk="1" fontAlgn="auto" hangingPunct="1">
              <a:spcBef>
                <a:spcPts val="0"/>
              </a:spcBef>
              <a:spcAft>
                <a:spcPts val="0"/>
              </a:spcAft>
            </a:pPr>
            <a:endParaRPr lang="en-US" sz="1800" dirty="0">
              <a:solidFill>
                <a:prstClr val="black"/>
              </a:solidFill>
              <a:latin typeface="Calibri" panose="020F0502020204030204"/>
              <a:cs typeface="+mn-cs"/>
            </a:endParaRPr>
          </a:p>
        </p:txBody>
      </p:sp>
      <p:sp>
        <p:nvSpPr>
          <p:cNvPr id="7" name="Slide Number Placeholder 6">
            <a:extLst>
              <a:ext uri="{FF2B5EF4-FFF2-40B4-BE49-F238E27FC236}">
                <a16:creationId xmlns:a16="http://schemas.microsoft.com/office/drawing/2014/main" xmlns="" id="{0BF6E494-43D6-40EF-B3F7-F4F85617D6B4}"/>
              </a:ext>
            </a:extLst>
          </p:cNvPr>
          <p:cNvSpPr>
            <a:spLocks noGrp="1"/>
          </p:cNvSpPr>
          <p:nvPr>
            <p:ph type="sldNum" sz="quarter" idx="12"/>
          </p:nvPr>
        </p:nvSpPr>
        <p:spPr/>
        <p:txBody>
          <a:bodyPr/>
          <a:lstStyle/>
          <a:p>
            <a:fld id="{7F5AC743-F530-4263-8389-E45A994BFB2A}" type="slidenum">
              <a:rPr lang="en-US" smtClean="0">
                <a:solidFill>
                  <a:prstClr val="black"/>
                </a:solidFill>
              </a:rPr>
              <a:pPr/>
              <a:t>9</a:t>
            </a:fld>
            <a:endParaRPr lang="en-US" dirty="0">
              <a:solidFill>
                <a:prstClr val="black"/>
              </a:solidFill>
            </a:endParaRPr>
          </a:p>
        </p:txBody>
      </p:sp>
      <p:grpSp>
        <p:nvGrpSpPr>
          <p:cNvPr id="17" name="Group 16">
            <a:extLst>
              <a:ext uri="{FF2B5EF4-FFF2-40B4-BE49-F238E27FC236}">
                <a16:creationId xmlns:a16="http://schemas.microsoft.com/office/drawing/2014/main" xmlns="" id="{3254DAD8-CCC4-4E6D-B1DC-84567126B095}"/>
              </a:ext>
            </a:extLst>
          </p:cNvPr>
          <p:cNvGrpSpPr/>
          <p:nvPr/>
        </p:nvGrpSpPr>
        <p:grpSpPr>
          <a:xfrm>
            <a:off x="2741052" y="2197303"/>
            <a:ext cx="2903524" cy="2353232"/>
            <a:chOff x="3616635" y="1794356"/>
            <a:chExt cx="3871365" cy="3137643"/>
          </a:xfrm>
        </p:grpSpPr>
        <p:sp>
          <p:nvSpPr>
            <p:cNvPr id="13" name="Rectangle 12">
              <a:extLst>
                <a:ext uri="{FF2B5EF4-FFF2-40B4-BE49-F238E27FC236}">
                  <a16:creationId xmlns:a16="http://schemas.microsoft.com/office/drawing/2014/main" xmlns="" id="{5979EA4E-5818-40FC-AFD9-F74BC4D243C1}"/>
                </a:ext>
              </a:extLst>
            </p:cNvPr>
            <p:cNvSpPr/>
            <p:nvPr/>
          </p:nvSpPr>
          <p:spPr>
            <a:xfrm>
              <a:off x="4067336" y="2272354"/>
              <a:ext cx="3420664" cy="2659645"/>
            </a:xfrm>
            <a:prstGeom prst="rect">
              <a:avLst/>
            </a:prstGeom>
            <a:noFill/>
            <a:ln w="28575">
              <a:solidFill>
                <a:srgbClr val="C00000"/>
              </a:solid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350" dirty="0">
                <a:solidFill>
                  <a:prstClr val="white"/>
                </a:solidFill>
              </a:endParaRPr>
            </a:p>
          </p:txBody>
        </p:sp>
        <p:sp>
          <p:nvSpPr>
            <p:cNvPr id="14" name="Oval 13">
              <a:extLst>
                <a:ext uri="{FF2B5EF4-FFF2-40B4-BE49-F238E27FC236}">
                  <a16:creationId xmlns:a16="http://schemas.microsoft.com/office/drawing/2014/main" xmlns="" id="{59BADC3E-B2D5-4A8C-BB33-6AEE3DFEF284}"/>
                </a:ext>
              </a:extLst>
            </p:cNvPr>
            <p:cNvSpPr/>
            <p:nvPr/>
          </p:nvSpPr>
          <p:spPr>
            <a:xfrm>
              <a:off x="3616635" y="1794356"/>
              <a:ext cx="450701" cy="450701"/>
            </a:xfrm>
            <a:prstGeom prst="ellipse">
              <a:avLst/>
            </a:prstGeom>
            <a:solidFill>
              <a:schemeClr val="bg1"/>
            </a:solidFill>
            <a:ln w="28575">
              <a:solidFill>
                <a:srgbClr val="C00000"/>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en-US" sz="1800" dirty="0">
                  <a:solidFill>
                    <a:prstClr val="black"/>
                  </a:solidFill>
                </a:rPr>
                <a:t>2</a:t>
              </a:r>
            </a:p>
          </p:txBody>
        </p:sp>
      </p:grpSp>
      <p:grpSp>
        <p:nvGrpSpPr>
          <p:cNvPr id="16" name="Group 15">
            <a:extLst>
              <a:ext uri="{FF2B5EF4-FFF2-40B4-BE49-F238E27FC236}">
                <a16:creationId xmlns:a16="http://schemas.microsoft.com/office/drawing/2014/main" xmlns="" id="{5ACD1F7D-3270-444E-8EC7-675E6913761C}"/>
              </a:ext>
            </a:extLst>
          </p:cNvPr>
          <p:cNvGrpSpPr/>
          <p:nvPr/>
        </p:nvGrpSpPr>
        <p:grpSpPr>
          <a:xfrm>
            <a:off x="5730667" y="2135767"/>
            <a:ext cx="1236602" cy="3424244"/>
            <a:chOff x="7618029" y="1712310"/>
            <a:chExt cx="1648802" cy="4565658"/>
          </a:xfrm>
        </p:grpSpPr>
        <p:sp>
          <p:nvSpPr>
            <p:cNvPr id="9" name="Rectangle 8">
              <a:extLst>
                <a:ext uri="{FF2B5EF4-FFF2-40B4-BE49-F238E27FC236}">
                  <a16:creationId xmlns:a16="http://schemas.microsoft.com/office/drawing/2014/main" xmlns="" id="{45B5E1DE-FCC1-438B-AB1C-BC4CB86AFBEE}"/>
                </a:ext>
              </a:extLst>
            </p:cNvPr>
            <p:cNvSpPr/>
            <p:nvPr/>
          </p:nvSpPr>
          <p:spPr>
            <a:xfrm>
              <a:off x="7618029" y="2272353"/>
              <a:ext cx="1648802" cy="4005615"/>
            </a:xfrm>
            <a:prstGeom prst="rect">
              <a:avLst/>
            </a:prstGeom>
            <a:noFill/>
            <a:ln w="28575">
              <a:solidFill>
                <a:srgbClr val="C00000"/>
              </a:solid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350" dirty="0">
                <a:solidFill>
                  <a:prstClr val="white"/>
                </a:solidFill>
              </a:endParaRPr>
            </a:p>
          </p:txBody>
        </p:sp>
        <p:sp>
          <p:nvSpPr>
            <p:cNvPr id="15" name="Oval 14">
              <a:extLst>
                <a:ext uri="{FF2B5EF4-FFF2-40B4-BE49-F238E27FC236}">
                  <a16:creationId xmlns:a16="http://schemas.microsoft.com/office/drawing/2014/main" xmlns="" id="{644CD6C4-476D-4D4E-AD69-B21C63EE6B77}"/>
                </a:ext>
              </a:extLst>
            </p:cNvPr>
            <p:cNvSpPr/>
            <p:nvPr/>
          </p:nvSpPr>
          <p:spPr>
            <a:xfrm>
              <a:off x="7673965" y="1712310"/>
              <a:ext cx="450701" cy="450701"/>
            </a:xfrm>
            <a:prstGeom prst="ellipse">
              <a:avLst/>
            </a:prstGeom>
            <a:solidFill>
              <a:schemeClr val="bg1"/>
            </a:solidFill>
            <a:ln w="28575">
              <a:solidFill>
                <a:srgbClr val="C00000"/>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en-US" sz="1800" dirty="0">
                  <a:solidFill>
                    <a:prstClr val="black"/>
                  </a:solidFill>
                </a:rPr>
                <a:t>1</a:t>
              </a:r>
            </a:p>
          </p:txBody>
        </p:sp>
      </p:grpSp>
    </p:spTree>
    <p:custDataLst>
      <p:tags r:id="rId1"/>
    </p:custDataLst>
    <p:extLst>
      <p:ext uri="{BB962C8B-B14F-4D97-AF65-F5344CB8AC3E}">
        <p14:creationId xmlns:p14="http://schemas.microsoft.com/office/powerpoint/2010/main" val="3104066092"/>
      </p:ext>
    </p:extLst>
  </p:cSld>
  <p:clrMapOvr>
    <a:masterClrMapping/>
  </p:clrMapOvr>
  <mc:AlternateContent xmlns:mc="http://schemas.openxmlformats.org/markup-compatibility/2006" xmlns:p14="http://schemas.microsoft.com/office/powerpoint/2010/main">
    <mc:Choice Requires="p14">
      <p:transition spd="slow" p14:dur="2000" advTm="41406"/>
    </mc:Choice>
    <mc:Fallback xmlns="">
      <p:transition spd="slow" advTm="414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1|5|12.5|9.3|5.5|3.8"/>
</p:tagLst>
</file>

<file path=ppt/tags/tag2.xml><?xml version="1.0" encoding="utf-8"?>
<p:tagLst xmlns:a="http://schemas.openxmlformats.org/drawingml/2006/main" xmlns:r="http://schemas.openxmlformats.org/officeDocument/2006/relationships" xmlns:p="http://schemas.openxmlformats.org/presentationml/2006/main">
  <p:tag name="TIMING" val="|8.1|1.9|14.2"/>
</p:tagLst>
</file>

<file path=ppt/theme/theme1.xml><?xml version="1.0" encoding="utf-8"?>
<a:theme xmlns:a="http://schemas.openxmlformats.org/drawingml/2006/main" name="1_presentation_template">
  <a:themeElements>
    <a:clrScheme name="1_presentation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presentation_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lumMod val="40000"/>
            <a:lumOff val="60000"/>
          </a:schemeClr>
        </a:solidFill>
        <a:ln w="2857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dirty="0" smtClean="0">
            <a:ln w="19050">
              <a:solidFill>
                <a:schemeClr val="tx1"/>
              </a:solidFill>
            </a:ln>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Times New Roman" pitchFamily="18" charset="0"/>
            <a:cs typeface="Arial" pitchFamily="34" charset="0"/>
          </a:defRPr>
        </a:defPPr>
      </a:lstStyle>
    </a:lnDef>
  </a:objectDefaults>
  <a:extraClrSchemeLst>
    <a:extraClrScheme>
      <a:clrScheme name="1_presentation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presentation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presentation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presentation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presentation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presentation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presentation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Times New Roman" pitchFamily="18"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Times New Roman" pitchFamily="18" charset="0"/>
            <a:cs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26282</TotalTime>
  <Words>1112</Words>
  <Application>Microsoft Office PowerPoint</Application>
  <PresentationFormat>On-screen Show (4:3)</PresentationFormat>
  <Paragraphs>252</Paragraphs>
  <Slides>19</Slides>
  <Notes>3</Notes>
  <HiddenSlides>1</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19</vt:i4>
      </vt:variant>
    </vt:vector>
  </HeadingPairs>
  <TitlesOfParts>
    <vt:vector size="32" baseType="lpstr">
      <vt:lpstr>Arial</vt:lpstr>
      <vt:lpstr>B Mitra</vt:lpstr>
      <vt:lpstr>B Titr</vt:lpstr>
      <vt:lpstr>Calibri</vt:lpstr>
      <vt:lpstr>Calibri Light</vt:lpstr>
      <vt:lpstr>Courier New</vt:lpstr>
      <vt:lpstr>Lotus</vt:lpstr>
      <vt:lpstr>Nazanin</vt:lpstr>
      <vt:lpstr>Times New Roman</vt:lpstr>
      <vt:lpstr>Wingdings</vt:lpstr>
      <vt:lpstr>1_presentation_template</vt:lpstr>
      <vt:lpstr>Custom Design</vt:lpstr>
      <vt:lpstr>Office Theme</vt:lpstr>
      <vt:lpstr>بهینه‌سازی</vt:lpstr>
      <vt:lpstr>معیارهای بهینه‌سازی</vt:lpstr>
      <vt:lpstr>فرایند بهینه سازی</vt:lpstr>
      <vt:lpstr>بهینه‌سازی مساحت</vt:lpstr>
      <vt:lpstr>فنون بهینه‌سازی مساحت</vt:lpstr>
      <vt:lpstr>فنون بهینه‌سازی مساحت</vt:lpstr>
      <vt:lpstr>فنون بهینه‌سازی مساحت</vt:lpstr>
      <vt:lpstr>Stratix-10: Unsigned 4-bit Multiplier Mapping</vt:lpstr>
      <vt:lpstr>Stratix-10: Perfect Resource Utilization?</vt:lpstr>
      <vt:lpstr>فنون بهینه‌سازی مساحت</vt:lpstr>
      <vt:lpstr>فنون بهینه‌سازی مساحت</vt:lpstr>
      <vt:lpstr>فنون بهینه‌سازی مساحت</vt:lpstr>
      <vt:lpstr>فنون بهینه‌سازی مساحت</vt:lpstr>
      <vt:lpstr>فنون بهینه‌سازی مساحت</vt:lpstr>
      <vt:lpstr>فنون بهینه‌سازی مساحت</vt:lpstr>
      <vt:lpstr>فنون بهینه‌سازی مساحت</vt:lpstr>
      <vt:lpstr>فنون بهینه‌سازی مساحت</vt:lpstr>
      <vt:lpstr>فنون بهینه‌سازی مساحت</vt:lpstr>
      <vt:lpstr>فنون بهینه‌سازی مساحت</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szamani</dc:creator>
  <cp:lastModifiedBy>M msz</cp:lastModifiedBy>
  <cp:revision>1210</cp:revision>
  <dcterms:created xsi:type="dcterms:W3CDTF">1601-01-01T00:00:00Z</dcterms:created>
  <dcterms:modified xsi:type="dcterms:W3CDTF">2024-05-07T07:06:25Z</dcterms:modified>
</cp:coreProperties>
</file>