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9"/>
  </p:notesMasterIdLst>
  <p:sldIdLst>
    <p:sldId id="675" r:id="rId3"/>
    <p:sldId id="744" r:id="rId4"/>
    <p:sldId id="746" r:id="rId5"/>
    <p:sldId id="747" r:id="rId6"/>
    <p:sldId id="781" r:id="rId7"/>
    <p:sldId id="748" r:id="rId8"/>
    <p:sldId id="749" r:id="rId9"/>
    <p:sldId id="783" r:id="rId10"/>
    <p:sldId id="784" r:id="rId11"/>
    <p:sldId id="780" r:id="rId12"/>
    <p:sldId id="785" r:id="rId13"/>
    <p:sldId id="751" r:id="rId14"/>
    <p:sldId id="763" r:id="rId15"/>
    <p:sldId id="764" r:id="rId16"/>
    <p:sldId id="753" r:id="rId17"/>
    <p:sldId id="754" r:id="rId18"/>
    <p:sldId id="755" r:id="rId19"/>
    <p:sldId id="776" r:id="rId20"/>
    <p:sldId id="777" r:id="rId21"/>
    <p:sldId id="778" r:id="rId22"/>
    <p:sldId id="774" r:id="rId23"/>
    <p:sldId id="766" r:id="rId24"/>
    <p:sldId id="768" r:id="rId25"/>
    <p:sldId id="769" r:id="rId26"/>
    <p:sldId id="770" r:id="rId27"/>
    <p:sldId id="77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418" autoAdjust="0"/>
  </p:normalViewPr>
  <p:slideViewPr>
    <p:cSldViewPr>
      <p:cViewPr varScale="1">
        <p:scale>
          <a:sx n="65" d="100"/>
          <a:sy n="65" d="100"/>
        </p:scale>
        <p:origin x="636" y="3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D57CFD3-6667-4EBB-8450-70FE3E7FC086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51539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D57CFD3-6667-4EBB-8450-70FE3E7FC086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82101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D57CFD3-6667-4EBB-8450-70FE3E7FC086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32171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34AF88B-690A-4BE4-A141-331B929EB1E0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7" tIns="0" rIns="19047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</a:pPr>
            <a:r>
              <a:rPr lang="en-US" sz="1000" i="1">
                <a:cs typeface="Arial" panose="020B0604020202020204" pitchFamily="34" charset="0"/>
              </a:rPr>
              <a:t>1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07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08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7" tIns="0" rIns="19047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</a:pPr>
            <a:r>
              <a:rPr lang="en-US" sz="1000" i="1">
                <a:cs typeface="Arial" panose="020B0604020202020204" pitchFamily="34" charset="0"/>
              </a:rPr>
              <a:t>1</a:t>
            </a:r>
          </a:p>
        </p:txBody>
      </p:sp>
      <p:sp>
        <p:nvSpPr>
          <p:cNvPr id="102409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10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10241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024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1225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6031" rIns="92062" bIns="46031"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301131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D907F45-1460-4803-AE54-3AA33A6E54E6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This is the parallel FFT architecture. When compared with a direct implementation of the DFT, it removes redundant calculations. </a:t>
            </a:r>
          </a:p>
        </p:txBody>
      </p:sp>
    </p:spTree>
    <p:extLst>
      <p:ext uri="{BB962C8B-B14F-4D97-AF65-F5344CB8AC3E}">
        <p14:creationId xmlns:p14="http://schemas.microsoft.com/office/powerpoint/2010/main" val="90050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CD5D1608-5822-403F-8744-746BF0872E03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The parallel implementation is easily pipelined. This architecture would be 100% efficient if it could be supplied with enough data. However, the number of input pins needed to keep an 8192-point FFT would be 65606, with only 8-bit inputs. Also, A/D converters cannot keep up with this rate of data generation. Thus, a serial design is often used to match with the serial input.</a:t>
            </a:r>
          </a:p>
        </p:txBody>
      </p:sp>
    </p:spTree>
    <p:extLst>
      <p:ext uri="{BB962C8B-B14F-4D97-AF65-F5344CB8AC3E}">
        <p14:creationId xmlns:p14="http://schemas.microsoft.com/office/powerpoint/2010/main" val="152435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2560B-F6D1-44FF-A0D6-9DF0011FD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  <p:sldLayoutId id="2147485493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بهینه‌سازی</a:t>
            </a:r>
            <a:r>
              <a:rPr lang="fa-IR" dirty="0"/>
              <a:t> </a:t>
            </a:r>
            <a:r>
              <a:rPr lang="fa-IR" dirty="0" smtClean="0"/>
              <a:t>سرعت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بهینه سازی در کد  </a:t>
            </a:r>
            <a:r>
              <a:rPr lang="en-US" altLang="en-US" dirty="0"/>
              <a:t>VHDL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مشخص کردن ساختار با پرانتر:</a:t>
            </a:r>
          </a:p>
          <a:p>
            <a:pPr lvl="1"/>
            <a:r>
              <a:rPr lang="fa-IR" dirty="0" smtClean="0"/>
              <a:t>اگر ورودی ای دیرتر برسد:</a:t>
            </a:r>
          </a:p>
          <a:p>
            <a:pPr lvl="2"/>
            <a:r>
              <a:rPr lang="fa-IR" dirty="0" smtClean="0"/>
              <a:t>برای ورودی</a:t>
            </a:r>
            <a:r>
              <a:rPr lang="en-US" dirty="0" smtClean="0"/>
              <a:t>    </a:t>
            </a:r>
            <a:r>
              <a:rPr lang="fa-IR" dirty="0" smtClean="0"/>
              <a:t> </a:t>
            </a:r>
            <a:r>
              <a:rPr lang="en-US" dirty="0" smtClean="0"/>
              <a:t>IN2</a:t>
            </a:r>
            <a:r>
              <a:rPr lang="fa-IR" dirty="0" smtClean="0"/>
              <a:t>    انتخاب شود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7" descr="t_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30613"/>
            <a:ext cx="2000250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24128" y="2276872"/>
            <a:ext cx="51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(?)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5" y="3068960"/>
            <a:ext cx="47525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OUT1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IN1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IN2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IN3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IN4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IN5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IN6</a:t>
            </a:r>
            <a:endParaRPr lang="fa-IR" sz="1400" b="1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1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مشاهده برگه ها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زمان: ساعت 5 تا 5:30</a:t>
            </a:r>
          </a:p>
          <a:p>
            <a:endParaRPr lang="fa-IR"/>
          </a:p>
          <a:p>
            <a:r>
              <a:rPr lang="fa-IR" smtClean="0"/>
              <a:t>سه شنبه: آموزش کار با برد و </a:t>
            </a:r>
            <a:r>
              <a:rPr lang="en-US" smtClean="0"/>
              <a:t>Codesign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14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678971" y="6356176"/>
            <a:ext cx="23575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1" eaLnBrk="1" hangingPunct="1"/>
            <a:r>
              <a:rPr lang="fa-IR" sz="1600" dirty="0" smtClean="0"/>
              <a:t>مرتضي صاحب الزماني</a:t>
            </a:r>
            <a:r>
              <a:rPr lang="en-US" sz="1400" b="0" dirty="0" smtClean="0"/>
              <a:t>            </a:t>
            </a:r>
            <a:r>
              <a:rPr lang="fa-IR" sz="1400" b="0" dirty="0" smtClean="0"/>
              <a:t> </a:t>
            </a:r>
            <a:endParaRPr lang="en-US" sz="1400" b="0" dirty="0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8832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E6D9131-D269-4B2E-A0D5-04E46162AA39}" type="slidenum">
              <a:rPr lang="en-US" sz="1400">
                <a:cs typeface="Times New Roman" panose="02020603050405020304" pitchFamily="18" charset="0"/>
              </a:rPr>
              <a:pPr eaLnBrk="1" hangingPunct="1"/>
              <a:t>12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Pipelining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326432"/>
            <a:ext cx="7207250" cy="1814513"/>
            <a:chOff x="260" y="1536"/>
            <a:chExt cx="4540" cy="1143"/>
          </a:xfrm>
        </p:grpSpPr>
        <p:grpSp>
          <p:nvGrpSpPr>
            <p:cNvPr id="52264" name="Group 5"/>
            <p:cNvGrpSpPr>
              <a:grpSpLocks/>
            </p:cNvGrpSpPr>
            <p:nvPr/>
          </p:nvGrpSpPr>
          <p:grpSpPr bwMode="auto">
            <a:xfrm>
              <a:off x="260" y="1536"/>
              <a:ext cx="4540" cy="914"/>
              <a:chOff x="260" y="1680"/>
              <a:chExt cx="4540" cy="914"/>
            </a:xfrm>
          </p:grpSpPr>
          <p:sp>
            <p:nvSpPr>
              <p:cNvPr id="52267" name="Oval 6"/>
              <p:cNvSpPr>
                <a:spLocks noChangeAspect="1" noChangeArrowheads="1"/>
              </p:cNvSpPr>
              <p:nvPr/>
            </p:nvSpPr>
            <p:spPr bwMode="auto">
              <a:xfrm>
                <a:off x="1162" y="1824"/>
                <a:ext cx="2544" cy="65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68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2218" y="2016"/>
                <a:ext cx="61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Datapath Operation</a:t>
                </a:r>
              </a:p>
            </p:txBody>
          </p:sp>
          <p:sp>
            <p:nvSpPr>
              <p:cNvPr id="52269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260" y="1968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Inputs</a:t>
                </a:r>
              </a:p>
            </p:txBody>
          </p:sp>
          <p:sp>
            <p:nvSpPr>
              <p:cNvPr id="52270" name="Line 9"/>
              <p:cNvSpPr>
                <a:spLocks noChangeAspect="1" noChangeShapeType="1"/>
              </p:cNvSpPr>
              <p:nvPr/>
            </p:nvSpPr>
            <p:spPr bwMode="auto">
              <a:xfrm>
                <a:off x="4186" y="2164"/>
                <a:ext cx="2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71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4186" y="1968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outputs</a:t>
                </a:r>
              </a:p>
            </p:txBody>
          </p:sp>
          <p:sp>
            <p:nvSpPr>
              <p:cNvPr id="52272" name="Rectangle 11"/>
              <p:cNvSpPr>
                <a:spLocks noChangeArrowheads="1"/>
              </p:cNvSpPr>
              <p:nvPr/>
            </p:nvSpPr>
            <p:spPr bwMode="auto">
              <a:xfrm>
                <a:off x="730" y="1680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73" name="Text Box 1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519" y="2083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  <p:sp>
            <p:nvSpPr>
              <p:cNvPr id="52274" name="Line 13"/>
              <p:cNvSpPr>
                <a:spLocks noChangeShapeType="1"/>
              </p:cNvSpPr>
              <p:nvPr/>
            </p:nvSpPr>
            <p:spPr bwMode="auto">
              <a:xfrm>
                <a:off x="394" y="21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75" name="Line 14"/>
              <p:cNvSpPr>
                <a:spLocks noChangeShapeType="1"/>
              </p:cNvSpPr>
              <p:nvPr/>
            </p:nvSpPr>
            <p:spPr bwMode="auto">
              <a:xfrm>
                <a:off x="922" y="21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76" name="Line 15"/>
              <p:cNvSpPr>
                <a:spLocks noChangeShapeType="1"/>
              </p:cNvSpPr>
              <p:nvPr/>
            </p:nvSpPr>
            <p:spPr bwMode="auto">
              <a:xfrm>
                <a:off x="3706" y="21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77" name="Rectangle 16"/>
              <p:cNvSpPr>
                <a:spLocks noChangeArrowheads="1"/>
              </p:cNvSpPr>
              <p:nvPr/>
            </p:nvSpPr>
            <p:spPr bwMode="auto">
              <a:xfrm>
                <a:off x="3994" y="1680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78" name="Text Box 17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783" y="2083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</p:grpSp>
        <p:sp>
          <p:nvSpPr>
            <p:cNvPr id="52265" name="Line 18"/>
            <p:cNvSpPr>
              <a:spLocks noChangeShapeType="1"/>
            </p:cNvSpPr>
            <p:nvPr/>
          </p:nvSpPr>
          <p:spPr bwMode="auto">
            <a:xfrm>
              <a:off x="1152" y="2448"/>
              <a:ext cx="254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52266" name="Text Box 19"/>
            <p:cNvSpPr txBox="1">
              <a:spLocks noChangeArrowheads="1"/>
            </p:cNvSpPr>
            <p:nvPr/>
          </p:nvSpPr>
          <p:spPr bwMode="auto">
            <a:xfrm>
              <a:off x="2064" y="244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CC3300"/>
                  </a:solidFill>
                </a:rPr>
                <a:t>t</a:t>
              </a:r>
              <a:r>
                <a:rPr lang="en-US" sz="1800" b="1" baseline="-25000">
                  <a:solidFill>
                    <a:srgbClr val="CC3300"/>
                  </a:solidFill>
                </a:rPr>
                <a:t>p</a:t>
              </a:r>
              <a:r>
                <a:rPr lang="en-US" sz="1800" b="1">
                  <a:solidFill>
                    <a:srgbClr val="CC3300"/>
                  </a:solidFill>
                </a:rPr>
                <a:t>= x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04825" y="4460032"/>
            <a:ext cx="6962775" cy="1911350"/>
            <a:chOff x="318" y="2880"/>
            <a:chExt cx="4386" cy="1204"/>
          </a:xfrm>
        </p:grpSpPr>
        <p:grpSp>
          <p:nvGrpSpPr>
            <p:cNvPr id="52232" name="Group 21"/>
            <p:cNvGrpSpPr>
              <a:grpSpLocks/>
            </p:cNvGrpSpPr>
            <p:nvPr/>
          </p:nvGrpSpPr>
          <p:grpSpPr bwMode="auto">
            <a:xfrm>
              <a:off x="318" y="2880"/>
              <a:ext cx="4386" cy="916"/>
              <a:chOff x="260" y="2830"/>
              <a:chExt cx="4386" cy="916"/>
            </a:xfrm>
          </p:grpSpPr>
          <p:sp>
            <p:nvSpPr>
              <p:cNvPr id="52239" name="Oval 22"/>
              <p:cNvSpPr>
                <a:spLocks noChangeAspect="1" noChangeArrowheads="1"/>
              </p:cNvSpPr>
              <p:nvPr/>
            </p:nvSpPr>
            <p:spPr bwMode="auto">
              <a:xfrm>
                <a:off x="1162" y="2974"/>
                <a:ext cx="326" cy="65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40" name="Text Box 23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1037" y="3091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Part 1</a:t>
                </a:r>
              </a:p>
            </p:txBody>
          </p:sp>
          <p:sp>
            <p:nvSpPr>
              <p:cNvPr id="52241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260" y="3118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Inputs</a:t>
                </a:r>
              </a:p>
            </p:txBody>
          </p:sp>
          <p:sp>
            <p:nvSpPr>
              <p:cNvPr id="52242" name="Line 25"/>
              <p:cNvSpPr>
                <a:spLocks noChangeAspect="1" noChangeShapeType="1"/>
              </p:cNvSpPr>
              <p:nvPr/>
            </p:nvSpPr>
            <p:spPr bwMode="auto">
              <a:xfrm>
                <a:off x="4032" y="3314"/>
                <a:ext cx="2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43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4032" y="3118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outputs</a:t>
                </a:r>
              </a:p>
            </p:txBody>
          </p:sp>
          <p:sp>
            <p:nvSpPr>
              <p:cNvPr id="52244" name="Rectangle 27"/>
              <p:cNvSpPr>
                <a:spLocks noChangeArrowheads="1"/>
              </p:cNvSpPr>
              <p:nvPr/>
            </p:nvSpPr>
            <p:spPr bwMode="auto">
              <a:xfrm>
                <a:off x="730" y="2830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45" name="Text Box 28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519" y="3233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  <p:sp>
            <p:nvSpPr>
              <p:cNvPr id="52246" name="Line 29"/>
              <p:cNvSpPr>
                <a:spLocks noChangeShapeType="1"/>
              </p:cNvSpPr>
              <p:nvPr/>
            </p:nvSpPr>
            <p:spPr bwMode="auto">
              <a:xfrm>
                <a:off x="394" y="331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47" name="Line 30"/>
              <p:cNvSpPr>
                <a:spLocks noChangeShapeType="1"/>
              </p:cNvSpPr>
              <p:nvPr/>
            </p:nvSpPr>
            <p:spPr bwMode="auto">
              <a:xfrm>
                <a:off x="922" y="331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48" name="Line 31"/>
              <p:cNvSpPr>
                <a:spLocks noChangeShapeType="1"/>
              </p:cNvSpPr>
              <p:nvPr/>
            </p:nvSpPr>
            <p:spPr bwMode="auto">
              <a:xfrm>
                <a:off x="3658" y="331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49" name="Line 32"/>
              <p:cNvSpPr>
                <a:spLocks noChangeShapeType="1"/>
              </p:cNvSpPr>
              <p:nvPr/>
            </p:nvSpPr>
            <p:spPr bwMode="auto">
              <a:xfrm>
                <a:off x="1488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50" name="Rectangle 3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51" name="Text Box 34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1565" y="3235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  <p:sp>
            <p:nvSpPr>
              <p:cNvPr id="52252" name="Oval 35"/>
              <p:cNvSpPr>
                <a:spLocks noChangeAspect="1" noChangeArrowheads="1"/>
              </p:cNvSpPr>
              <p:nvPr/>
            </p:nvSpPr>
            <p:spPr bwMode="auto">
              <a:xfrm>
                <a:off x="2218" y="2974"/>
                <a:ext cx="326" cy="65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53" name="Text Box 36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093" y="3090"/>
                <a:ext cx="61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 dirty="0"/>
                  <a:t>Part </a:t>
                </a:r>
                <a:r>
                  <a:rPr lang="en-US" sz="1400" b="1" dirty="0" smtClean="0"/>
                  <a:t>2</a:t>
                </a:r>
              </a:p>
            </p:txBody>
          </p:sp>
          <p:sp>
            <p:nvSpPr>
              <p:cNvPr id="52254" name="Line 37"/>
              <p:cNvSpPr>
                <a:spLocks noChangeShapeType="1"/>
              </p:cNvSpPr>
              <p:nvPr/>
            </p:nvSpPr>
            <p:spPr bwMode="auto">
              <a:xfrm>
                <a:off x="1978" y="331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55" name="Line 38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56" name="Rectangle 39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57" name="Text Box 40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573" y="3235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  <p:sp>
            <p:nvSpPr>
              <p:cNvPr id="52258" name="Oval 41"/>
              <p:cNvSpPr>
                <a:spLocks noChangeAspect="1" noChangeArrowheads="1"/>
              </p:cNvSpPr>
              <p:nvPr/>
            </p:nvSpPr>
            <p:spPr bwMode="auto">
              <a:xfrm>
                <a:off x="3216" y="2974"/>
                <a:ext cx="326" cy="65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59" name="Text Box 4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091" y="3091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 dirty="0"/>
                  <a:t>Part </a:t>
                </a:r>
                <a:r>
                  <a:rPr lang="en-US" sz="1400" b="1" dirty="0" smtClean="0"/>
                  <a:t>3</a:t>
                </a:r>
                <a:endParaRPr lang="en-US" sz="1400" b="1" dirty="0"/>
              </a:p>
            </p:txBody>
          </p:sp>
          <p:sp>
            <p:nvSpPr>
              <p:cNvPr id="52260" name="Line 43"/>
              <p:cNvSpPr>
                <a:spLocks noChangeShapeType="1"/>
              </p:cNvSpPr>
              <p:nvPr/>
            </p:nvSpPr>
            <p:spPr bwMode="auto">
              <a:xfrm>
                <a:off x="2976" y="331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61" name="Line 44"/>
              <p:cNvSpPr>
                <a:spLocks noChangeShapeType="1"/>
              </p:cNvSpPr>
              <p:nvPr/>
            </p:nvSpPr>
            <p:spPr bwMode="auto">
              <a:xfrm>
                <a:off x="3542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52262" name="Rectangle 45"/>
              <p:cNvSpPr>
                <a:spLocks noChangeArrowheads="1"/>
              </p:cNvSpPr>
              <p:nvPr/>
            </p:nvSpPr>
            <p:spPr bwMode="auto">
              <a:xfrm>
                <a:off x="3830" y="2832"/>
                <a:ext cx="192" cy="91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52263" name="Text Box 46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619" y="3235"/>
                <a:ext cx="6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 eaLnBrk="1" hangingPunct="1"/>
                <a:r>
                  <a:rPr lang="en-US" sz="1400" b="1"/>
                  <a:t>Registers</a:t>
                </a:r>
              </a:p>
            </p:txBody>
          </p:sp>
        </p:grpSp>
        <p:sp>
          <p:nvSpPr>
            <p:cNvPr id="52233" name="Line 47"/>
            <p:cNvSpPr>
              <a:spLocks noChangeShapeType="1"/>
            </p:cNvSpPr>
            <p:nvPr/>
          </p:nvSpPr>
          <p:spPr bwMode="auto">
            <a:xfrm flipV="1">
              <a:off x="1248" y="3844"/>
              <a:ext cx="28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52234" name="Text Box 48"/>
            <p:cNvSpPr txBox="1">
              <a:spLocks noChangeArrowheads="1"/>
            </p:cNvSpPr>
            <p:nvPr/>
          </p:nvSpPr>
          <p:spPr bwMode="auto">
            <a:xfrm>
              <a:off x="960" y="384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CC3300"/>
                  </a:solidFill>
                </a:rPr>
                <a:t>t</a:t>
              </a:r>
              <a:r>
                <a:rPr lang="en-US" sz="1800" b="1" baseline="-25000">
                  <a:solidFill>
                    <a:srgbClr val="CC3300"/>
                  </a:solidFill>
                </a:rPr>
                <a:t>p</a:t>
              </a:r>
              <a:r>
                <a:rPr lang="en-US" sz="1800" b="1">
                  <a:solidFill>
                    <a:srgbClr val="CC3300"/>
                  </a:solidFill>
                </a:rPr>
                <a:t>= x/3</a:t>
              </a:r>
            </a:p>
          </p:txBody>
        </p:sp>
        <p:sp>
          <p:nvSpPr>
            <p:cNvPr id="52235" name="Line 49"/>
            <p:cNvSpPr>
              <a:spLocks noChangeShapeType="1"/>
            </p:cNvSpPr>
            <p:nvPr/>
          </p:nvSpPr>
          <p:spPr bwMode="auto">
            <a:xfrm flipV="1">
              <a:off x="2304" y="3853"/>
              <a:ext cx="28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52236" name="Text Box 50"/>
            <p:cNvSpPr txBox="1">
              <a:spLocks noChangeArrowheads="1"/>
            </p:cNvSpPr>
            <p:nvPr/>
          </p:nvSpPr>
          <p:spPr bwMode="auto">
            <a:xfrm>
              <a:off x="2016" y="385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CC3300"/>
                  </a:solidFill>
                </a:rPr>
                <a:t>t</a:t>
              </a:r>
              <a:r>
                <a:rPr lang="en-US" sz="1800" b="1" baseline="-25000">
                  <a:solidFill>
                    <a:srgbClr val="CC3300"/>
                  </a:solidFill>
                </a:rPr>
                <a:t>p</a:t>
              </a:r>
              <a:r>
                <a:rPr lang="en-US" sz="1800" b="1">
                  <a:solidFill>
                    <a:srgbClr val="CC3300"/>
                  </a:solidFill>
                </a:rPr>
                <a:t>= x/3</a:t>
              </a:r>
            </a:p>
          </p:txBody>
        </p:sp>
        <p:sp>
          <p:nvSpPr>
            <p:cNvPr id="52237" name="Line 51"/>
            <p:cNvSpPr>
              <a:spLocks noChangeShapeType="1"/>
            </p:cNvSpPr>
            <p:nvPr/>
          </p:nvSpPr>
          <p:spPr bwMode="auto">
            <a:xfrm flipV="1">
              <a:off x="3312" y="3853"/>
              <a:ext cx="28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52238" name="Text Box 52"/>
            <p:cNvSpPr txBox="1">
              <a:spLocks noChangeArrowheads="1"/>
            </p:cNvSpPr>
            <p:nvPr/>
          </p:nvSpPr>
          <p:spPr bwMode="auto">
            <a:xfrm>
              <a:off x="3024" y="385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CC3300"/>
                  </a:solidFill>
                </a:rPr>
                <a:t>t</a:t>
              </a:r>
              <a:r>
                <a:rPr lang="en-US" sz="1800" b="1" baseline="-25000">
                  <a:solidFill>
                    <a:srgbClr val="CC3300"/>
                  </a:solidFill>
                </a:rPr>
                <a:t>p</a:t>
              </a:r>
              <a:r>
                <a:rPr lang="en-US" sz="1800" b="1">
                  <a:solidFill>
                    <a:srgbClr val="CC3300"/>
                  </a:solidFill>
                </a:rPr>
                <a:t>= x/3</a:t>
              </a:r>
            </a:p>
          </p:txBody>
        </p:sp>
      </p:grpSp>
      <p:sp>
        <p:nvSpPr>
          <p:cNvPr id="55" name="Content Placeholder 2"/>
          <p:cNvSpPr txBox="1">
            <a:spLocks/>
          </p:cNvSpPr>
          <p:nvPr/>
        </p:nvSpPr>
        <p:spPr>
          <a:xfrm>
            <a:off x="1048072" y="1012776"/>
            <a:ext cx="7628384" cy="2952328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895350" indent="-43815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a-IR" kern="0" dirty="0"/>
              <a:t>ايدة </a:t>
            </a:r>
            <a:r>
              <a:rPr lang="fa-IR" kern="0" dirty="0" smtClean="0"/>
              <a:t>اصلي:</a:t>
            </a:r>
          </a:p>
          <a:p>
            <a:pPr lvl="1"/>
            <a:r>
              <a:rPr lang="fa-IR" kern="0" dirty="0" smtClean="0"/>
              <a:t>عمليات </a:t>
            </a:r>
            <a:r>
              <a:rPr lang="en-US" kern="0" dirty="0" err="1" smtClean="0"/>
              <a:t>datapath</a:t>
            </a:r>
            <a:r>
              <a:rPr lang="fa-IR" kern="0" dirty="0" smtClean="0"/>
              <a:t> بزرگي </a:t>
            </a:r>
            <a:r>
              <a:rPr lang="fa-IR" kern="0" dirty="0"/>
              <a:t>را که در يک سيکل ساعت انجام مي شود به چند عمل کوچک که در چند سيکل انجام مي شوند تقسيم کنيم: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48048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678971" y="6356176"/>
            <a:ext cx="23575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1" eaLnBrk="1" hangingPunct="1"/>
            <a:r>
              <a:rPr lang="fa-IR" sz="1600" dirty="0" smtClean="0"/>
              <a:t>مرتضي صاحب الزماني</a:t>
            </a:r>
            <a:r>
              <a:rPr lang="en-US" sz="1400" b="0" dirty="0" smtClean="0"/>
              <a:t>            </a:t>
            </a:r>
            <a:r>
              <a:rPr lang="fa-IR" sz="1400" b="0" dirty="0" smtClean="0"/>
              <a:t> </a:t>
            </a:r>
            <a:endParaRPr lang="en-US" sz="1400" b="0" dirty="0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8832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E6D9131-D269-4B2E-A0D5-04E46162AA39}" type="slidenum">
              <a:rPr lang="en-US" sz="1400">
                <a:cs typeface="Times New Roman" panose="02020603050405020304" pitchFamily="18" charset="0"/>
              </a:rPr>
              <a:pPr eaLnBrk="1" hangingPunct="1"/>
              <a:t>13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Pipelining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395536" y="1012776"/>
            <a:ext cx="8280920" cy="5152528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895350" indent="-43815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a-IR" kern="0" dirty="0" smtClean="0"/>
              <a:t>تحلیل زمانی:</a:t>
            </a:r>
          </a:p>
          <a:p>
            <a:pPr lvl="1"/>
            <a:r>
              <a:rPr lang="en-US" kern="0" dirty="0" smtClean="0"/>
              <a:t>f</a:t>
            </a:r>
            <a:r>
              <a:rPr lang="fa-IR" kern="0" dirty="0" smtClean="0"/>
              <a:t> سه برابر </a:t>
            </a:r>
            <a:r>
              <a:rPr lang="fa-IR" kern="0" dirty="0"/>
              <a:t>مي </a:t>
            </a:r>
            <a:r>
              <a:rPr lang="fa-IR" kern="0" dirty="0" smtClean="0"/>
              <a:t>شود</a:t>
            </a:r>
            <a:endParaRPr lang="en-US" kern="0" dirty="0" smtClean="0"/>
          </a:p>
          <a:p>
            <a:pPr lvl="2"/>
            <a:r>
              <a:rPr lang="fa-IR" kern="0" dirty="0" smtClean="0"/>
              <a:t>دقیقاً سه برابر؟</a:t>
            </a:r>
            <a:endParaRPr lang="en-US" kern="0" dirty="0"/>
          </a:p>
          <a:p>
            <a:pPr lvl="1"/>
            <a:r>
              <a:rPr lang="en-US" kern="0" dirty="0" smtClean="0"/>
              <a:t>Throughput</a:t>
            </a:r>
            <a:r>
              <a:rPr lang="fa-IR" kern="0" dirty="0" smtClean="0"/>
              <a:t> سه برابر </a:t>
            </a:r>
            <a:r>
              <a:rPr lang="fa-IR" kern="0" dirty="0"/>
              <a:t>مي شود اما </a:t>
            </a:r>
            <a:r>
              <a:rPr lang="fa-IR" kern="0" dirty="0" smtClean="0"/>
              <a:t>خروجي ها سه </a:t>
            </a:r>
            <a:r>
              <a:rPr lang="fa-IR" kern="0" dirty="0"/>
              <a:t>کلاک ديرتر حاضر مي شوند: </a:t>
            </a:r>
            <a:endParaRPr lang="en-US" kern="0" dirty="0" smtClean="0"/>
          </a:p>
          <a:p>
            <a:pPr lvl="2" algn="l" rtl="0"/>
            <a:r>
              <a:rPr lang="en-US" kern="0" dirty="0"/>
              <a:t>Latency</a:t>
            </a:r>
            <a:r>
              <a:rPr lang="en-US" kern="0" dirty="0" smtClean="0"/>
              <a:t>:</a:t>
            </a:r>
            <a:endParaRPr lang="en-US" kern="0" dirty="0"/>
          </a:p>
          <a:p>
            <a:pPr lvl="3" algn="l" rtl="0"/>
            <a:r>
              <a:rPr lang="en-US" sz="1800" kern="0" dirty="0" smtClean="0"/>
              <a:t>Number </a:t>
            </a:r>
            <a:r>
              <a:rPr lang="en-US" sz="1800" kern="0" dirty="0"/>
              <a:t>of clock cycles from the first valid input till the corresponding result available on the output of the pipeline</a:t>
            </a:r>
            <a:r>
              <a:rPr lang="en-US" sz="1800" kern="0" dirty="0" smtClean="0"/>
              <a:t>.</a:t>
            </a:r>
          </a:p>
          <a:p>
            <a:pPr lvl="2" algn="l" rtl="0"/>
            <a:r>
              <a:rPr lang="en-US" kern="0" dirty="0" smtClean="0"/>
              <a:t>Throughput</a:t>
            </a:r>
            <a:r>
              <a:rPr lang="en-US" kern="0" dirty="0"/>
              <a:t>:</a:t>
            </a:r>
          </a:p>
          <a:p>
            <a:pPr lvl="3" algn="l" rtl="0"/>
            <a:r>
              <a:rPr lang="en-US" sz="1800" kern="0" dirty="0" smtClean="0"/>
              <a:t>A </a:t>
            </a:r>
            <a:r>
              <a:rPr lang="en-US" sz="1800" kern="0" dirty="0"/>
              <a:t>measure of how often the pipeline produces the valid output.</a:t>
            </a:r>
          </a:p>
          <a:p>
            <a:pPr lvl="2" algn="l" rtl="0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0426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678971" y="6356176"/>
            <a:ext cx="23575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1" eaLnBrk="1" hangingPunct="1"/>
            <a:r>
              <a:rPr lang="fa-IR" sz="1600" dirty="0" smtClean="0"/>
              <a:t>مرتضي صاحب الزماني</a:t>
            </a:r>
            <a:r>
              <a:rPr lang="en-US" sz="1400" b="0" dirty="0" smtClean="0"/>
              <a:t>            </a:t>
            </a:r>
            <a:r>
              <a:rPr lang="fa-IR" sz="1400" b="0" dirty="0" smtClean="0"/>
              <a:t> </a:t>
            </a:r>
            <a:endParaRPr lang="en-US" sz="1400" b="0" dirty="0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8832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E6D9131-D269-4B2E-A0D5-04E46162AA39}" type="slidenum">
              <a:rPr lang="en-US" sz="1400">
                <a:cs typeface="Times New Roman" panose="02020603050405020304" pitchFamily="18" charset="0"/>
              </a:rPr>
              <a:pPr eaLnBrk="1" hangingPunct="1"/>
              <a:t>14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Pipelining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395536" y="1012776"/>
            <a:ext cx="8280920" cy="5152528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895350" indent="-43815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 algn="l" rtl="0"/>
            <a:endParaRPr lang="en-US" kern="0" dirty="0" smtClean="0"/>
          </a:p>
          <a:p>
            <a:r>
              <a:rPr lang="fa-IR" kern="0" dirty="0" smtClean="0"/>
              <a:t>هزينة </a:t>
            </a:r>
            <a:r>
              <a:rPr lang="fa-IR" kern="0" dirty="0"/>
              <a:t>افزودن </a:t>
            </a:r>
            <a:r>
              <a:rPr lang="fa-IR" kern="0" dirty="0" smtClean="0"/>
              <a:t>رجيسترها:</a:t>
            </a:r>
          </a:p>
          <a:p>
            <a:endParaRPr lang="fa-IR" kern="0" dirty="0"/>
          </a:p>
          <a:p>
            <a:pPr lvl="1"/>
            <a:r>
              <a:rPr lang="fa-IR" kern="0" dirty="0" smtClean="0"/>
              <a:t>بيشتر </a:t>
            </a:r>
            <a:r>
              <a:rPr lang="en-US" kern="0" dirty="0"/>
              <a:t>FPGA</a:t>
            </a:r>
            <a:r>
              <a:rPr lang="fa-IR" kern="0" dirty="0"/>
              <a:t>ها مشکلي ندارند اما  در </a:t>
            </a:r>
            <a:r>
              <a:rPr lang="en-US" kern="0" dirty="0"/>
              <a:t>CPLD</a:t>
            </a:r>
            <a:r>
              <a:rPr lang="fa-IR" kern="0" dirty="0"/>
              <a:t>ها </a:t>
            </a:r>
            <a:r>
              <a:rPr lang="en-US" kern="0" dirty="0" smtClean="0"/>
              <a:t>pipeline</a:t>
            </a:r>
            <a:r>
              <a:rPr lang="fa-IR" kern="0" dirty="0" smtClean="0"/>
              <a:t> </a:t>
            </a:r>
            <a:r>
              <a:rPr lang="en-US" kern="0" dirty="0" smtClean="0"/>
              <a:t> </a:t>
            </a:r>
            <a:r>
              <a:rPr lang="fa-IR" kern="0" dirty="0"/>
              <a:t>کمتر به کار </a:t>
            </a:r>
            <a:r>
              <a:rPr lang="fa-IR" kern="0" dirty="0" smtClean="0"/>
              <a:t>مي </a:t>
            </a:r>
            <a:r>
              <a:rPr lang="fa-IR" kern="0" dirty="0"/>
              <a:t>رود.</a:t>
            </a:r>
          </a:p>
          <a:p>
            <a:pPr lvl="1"/>
            <a:endParaRPr lang="fa-IR" kern="0" dirty="0" smtClean="0"/>
          </a:p>
          <a:p>
            <a:pPr lvl="1"/>
            <a:r>
              <a:rPr lang="en-US" kern="0" dirty="0" smtClean="0"/>
              <a:t>CPLD</a:t>
            </a:r>
            <a:r>
              <a:rPr lang="fa-IR" kern="0" dirty="0" smtClean="0"/>
              <a:t>ها </a:t>
            </a:r>
            <a:r>
              <a:rPr lang="fa-IR" kern="0" dirty="0"/>
              <a:t>در يک </a:t>
            </a:r>
            <a:r>
              <a:rPr lang="fa-IR" kern="0" dirty="0" smtClean="0"/>
              <a:t>سطح از آرایة منطقی ترکیبی،</a:t>
            </a:r>
            <a:r>
              <a:rPr lang="en-US" kern="0" dirty="0" smtClean="0"/>
              <a:t> </a:t>
            </a:r>
            <a:r>
              <a:rPr lang="fa-IR" kern="0" dirty="0"/>
              <a:t>عمليات زيادي را مي توانند انجام دهند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8886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2276872"/>
            <a:ext cx="6400130" cy="2007096"/>
          </a:xfrm>
        </p:spPr>
        <p:txBody>
          <a:bodyPr/>
          <a:lstStyle/>
          <a:p>
            <a:pPr eaLnBrk="1" hangingPunct="1"/>
            <a:r>
              <a:rPr lang="en-US" dirty="0" smtClean="0"/>
              <a:t>A Systolic FFT Architecture for </a:t>
            </a:r>
            <a:br>
              <a:rPr lang="en-US" dirty="0" smtClean="0"/>
            </a:br>
            <a:r>
              <a:rPr lang="en-US" dirty="0" smtClean="0"/>
              <a:t>Real Time FPGA Systems </a:t>
            </a:r>
          </a:p>
        </p:txBody>
      </p:sp>
      <p:sp>
        <p:nvSpPr>
          <p:cNvPr id="54275" name="Text Box 3"/>
          <p:cNvSpPr>
            <a:spLocks noGrp="1" noChangeArrowheads="1"/>
          </p:cNvSpPr>
          <p:nvPr>
            <p:ph type="subTitle" idx="1"/>
          </p:nvPr>
        </p:nvSpPr>
        <p:spPr>
          <a:noFill/>
          <a:ln w="952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Preston Jackson, Cy Chan, Charles Rader,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Jonathan </a:t>
            </a:r>
            <a:r>
              <a:rPr lang="en-US" sz="2000" dirty="0" err="1" smtClean="0"/>
              <a:t>Scalera</a:t>
            </a:r>
            <a:r>
              <a:rPr lang="en-US" sz="2000" dirty="0" smtClean="0"/>
              <a:t>, and Michael </a:t>
            </a:r>
            <a:r>
              <a:rPr lang="en-US" sz="2000" dirty="0" err="1" smtClean="0"/>
              <a:t>Vai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HPEC</a:t>
            </a:r>
            <a:endParaRPr lang="en-US" sz="2000" dirty="0" smtClean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378075" y="868363"/>
            <a:ext cx="4387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sz="2800" b="1">
                <a:solidFill>
                  <a:srgbClr val="E501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 EXAMPLE, taken from:</a:t>
            </a:r>
          </a:p>
        </p:txBody>
      </p:sp>
    </p:spTree>
    <p:extLst>
      <p:ext uri="{BB962C8B-B14F-4D97-AF65-F5344CB8AC3E}">
        <p14:creationId xmlns:p14="http://schemas.microsoft.com/office/powerpoint/2010/main" val="18882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6B3D908-90FD-42CE-9A08-0310D7941E1A}" type="slidenum">
              <a:rPr lang="en-US" sz="1400">
                <a:cs typeface="Times New Roman" panose="02020603050405020304" pitchFamily="18" charset="0"/>
              </a:rPr>
              <a:pPr eaLnBrk="1" hangingPunct="1"/>
              <a:t>16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Example: Baseline Parallel Architecture</a:t>
            </a:r>
          </a:p>
        </p:txBody>
      </p:sp>
      <p:sp>
        <p:nvSpPr>
          <p:cNvPr id="55301" name="Line 3"/>
          <p:cNvSpPr>
            <a:spLocks noChangeShapeType="1"/>
          </p:cNvSpPr>
          <p:nvPr/>
        </p:nvSpPr>
        <p:spPr bwMode="auto">
          <a:xfrm>
            <a:off x="1066800" y="1371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2" name="Line 4"/>
          <p:cNvSpPr>
            <a:spLocks noChangeShapeType="1"/>
          </p:cNvSpPr>
          <p:nvPr/>
        </p:nvSpPr>
        <p:spPr bwMode="auto">
          <a:xfrm flipV="1">
            <a:off x="1066800" y="1371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>
            <a:off x="1066800" y="1981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4" name="Line 6"/>
          <p:cNvSpPr>
            <a:spLocks noChangeShapeType="1"/>
          </p:cNvSpPr>
          <p:nvPr/>
        </p:nvSpPr>
        <p:spPr bwMode="auto">
          <a:xfrm flipV="1">
            <a:off x="1066800" y="1981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1066800" y="2590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6" name="Line 8"/>
          <p:cNvSpPr>
            <a:spLocks noChangeShapeType="1"/>
          </p:cNvSpPr>
          <p:nvPr/>
        </p:nvSpPr>
        <p:spPr bwMode="auto">
          <a:xfrm flipV="1">
            <a:off x="1066800" y="2590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7" name="Line 9"/>
          <p:cNvSpPr>
            <a:spLocks noChangeShapeType="1"/>
          </p:cNvSpPr>
          <p:nvPr/>
        </p:nvSpPr>
        <p:spPr bwMode="auto">
          <a:xfrm>
            <a:off x="1066800" y="32004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8" name="Line 10"/>
          <p:cNvSpPr>
            <a:spLocks noChangeShapeType="1"/>
          </p:cNvSpPr>
          <p:nvPr/>
        </p:nvSpPr>
        <p:spPr bwMode="auto">
          <a:xfrm flipV="1">
            <a:off x="1066800" y="32004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9" name="Line 11"/>
          <p:cNvSpPr>
            <a:spLocks noChangeShapeType="1"/>
          </p:cNvSpPr>
          <p:nvPr/>
        </p:nvSpPr>
        <p:spPr bwMode="auto">
          <a:xfrm>
            <a:off x="1066800" y="38100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0" name="Line 12"/>
          <p:cNvSpPr>
            <a:spLocks noChangeShapeType="1"/>
          </p:cNvSpPr>
          <p:nvPr/>
        </p:nvSpPr>
        <p:spPr bwMode="auto">
          <a:xfrm flipV="1">
            <a:off x="1066800" y="38100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1" name="Line 13"/>
          <p:cNvSpPr>
            <a:spLocks noChangeShapeType="1"/>
          </p:cNvSpPr>
          <p:nvPr/>
        </p:nvSpPr>
        <p:spPr bwMode="auto">
          <a:xfrm>
            <a:off x="10668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2" name="Line 14"/>
          <p:cNvSpPr>
            <a:spLocks noChangeShapeType="1"/>
          </p:cNvSpPr>
          <p:nvPr/>
        </p:nvSpPr>
        <p:spPr bwMode="auto">
          <a:xfrm flipV="1">
            <a:off x="10668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3" name="Line 15"/>
          <p:cNvSpPr>
            <a:spLocks noChangeShapeType="1"/>
          </p:cNvSpPr>
          <p:nvPr/>
        </p:nvSpPr>
        <p:spPr bwMode="auto">
          <a:xfrm>
            <a:off x="1066800" y="5029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4" name="Line 16"/>
          <p:cNvSpPr>
            <a:spLocks noChangeShapeType="1"/>
          </p:cNvSpPr>
          <p:nvPr/>
        </p:nvSpPr>
        <p:spPr bwMode="auto">
          <a:xfrm flipV="1">
            <a:off x="1066800" y="5029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5" name="Line 17"/>
          <p:cNvSpPr>
            <a:spLocks noChangeShapeType="1"/>
          </p:cNvSpPr>
          <p:nvPr/>
        </p:nvSpPr>
        <p:spPr bwMode="auto">
          <a:xfrm>
            <a:off x="1066800" y="5638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6" name="Line 18"/>
          <p:cNvSpPr>
            <a:spLocks noChangeShapeType="1"/>
          </p:cNvSpPr>
          <p:nvPr/>
        </p:nvSpPr>
        <p:spPr bwMode="auto">
          <a:xfrm flipV="1">
            <a:off x="1066800" y="5638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7" name="Line 19"/>
          <p:cNvSpPr>
            <a:spLocks noChangeShapeType="1"/>
          </p:cNvSpPr>
          <p:nvPr/>
        </p:nvSpPr>
        <p:spPr bwMode="auto">
          <a:xfrm>
            <a:off x="2286000" y="1371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8" name="Line 20"/>
          <p:cNvSpPr>
            <a:spLocks noChangeShapeType="1"/>
          </p:cNvSpPr>
          <p:nvPr/>
        </p:nvSpPr>
        <p:spPr bwMode="auto">
          <a:xfrm>
            <a:off x="2286000" y="16764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19" name="Line 21"/>
          <p:cNvSpPr>
            <a:spLocks noChangeShapeType="1"/>
          </p:cNvSpPr>
          <p:nvPr/>
        </p:nvSpPr>
        <p:spPr bwMode="auto">
          <a:xfrm flipV="1">
            <a:off x="2286000" y="1371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0" name="Line 22"/>
          <p:cNvSpPr>
            <a:spLocks noChangeShapeType="1"/>
          </p:cNvSpPr>
          <p:nvPr/>
        </p:nvSpPr>
        <p:spPr bwMode="auto">
          <a:xfrm flipV="1">
            <a:off x="2286000" y="16764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1" name="Line 23"/>
          <p:cNvSpPr>
            <a:spLocks noChangeShapeType="1"/>
          </p:cNvSpPr>
          <p:nvPr/>
        </p:nvSpPr>
        <p:spPr bwMode="auto">
          <a:xfrm>
            <a:off x="2286000" y="2590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2" name="Line 24"/>
          <p:cNvSpPr>
            <a:spLocks noChangeShapeType="1"/>
          </p:cNvSpPr>
          <p:nvPr/>
        </p:nvSpPr>
        <p:spPr bwMode="auto">
          <a:xfrm>
            <a:off x="2286000" y="2895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3" name="Line 25"/>
          <p:cNvSpPr>
            <a:spLocks noChangeShapeType="1"/>
          </p:cNvSpPr>
          <p:nvPr/>
        </p:nvSpPr>
        <p:spPr bwMode="auto">
          <a:xfrm flipV="1">
            <a:off x="2286000" y="2590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4" name="Line 26"/>
          <p:cNvSpPr>
            <a:spLocks noChangeShapeType="1"/>
          </p:cNvSpPr>
          <p:nvPr/>
        </p:nvSpPr>
        <p:spPr bwMode="auto">
          <a:xfrm flipV="1">
            <a:off x="2286000" y="2895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5" name="Line 27"/>
          <p:cNvSpPr>
            <a:spLocks noChangeShapeType="1"/>
          </p:cNvSpPr>
          <p:nvPr/>
        </p:nvSpPr>
        <p:spPr bwMode="auto">
          <a:xfrm>
            <a:off x="2286000" y="3810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6" name="Line 28"/>
          <p:cNvSpPr>
            <a:spLocks noChangeShapeType="1"/>
          </p:cNvSpPr>
          <p:nvPr/>
        </p:nvSpPr>
        <p:spPr bwMode="auto">
          <a:xfrm>
            <a:off x="2286000" y="4114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7" name="Line 29"/>
          <p:cNvSpPr>
            <a:spLocks noChangeShapeType="1"/>
          </p:cNvSpPr>
          <p:nvPr/>
        </p:nvSpPr>
        <p:spPr bwMode="auto">
          <a:xfrm flipV="1">
            <a:off x="2286000" y="3810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8" name="Line 30"/>
          <p:cNvSpPr>
            <a:spLocks noChangeShapeType="1"/>
          </p:cNvSpPr>
          <p:nvPr/>
        </p:nvSpPr>
        <p:spPr bwMode="auto">
          <a:xfrm flipV="1">
            <a:off x="2286000" y="4114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29" name="Line 31"/>
          <p:cNvSpPr>
            <a:spLocks noChangeShapeType="1"/>
          </p:cNvSpPr>
          <p:nvPr/>
        </p:nvSpPr>
        <p:spPr bwMode="auto">
          <a:xfrm>
            <a:off x="228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0" name="Line 32"/>
          <p:cNvSpPr>
            <a:spLocks noChangeShapeType="1"/>
          </p:cNvSpPr>
          <p:nvPr/>
        </p:nvSpPr>
        <p:spPr bwMode="auto">
          <a:xfrm>
            <a:off x="2286000" y="5334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1" name="Line 33"/>
          <p:cNvSpPr>
            <a:spLocks noChangeShapeType="1"/>
          </p:cNvSpPr>
          <p:nvPr/>
        </p:nvSpPr>
        <p:spPr bwMode="auto">
          <a:xfrm flipV="1">
            <a:off x="228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2" name="Line 34"/>
          <p:cNvSpPr>
            <a:spLocks noChangeShapeType="1"/>
          </p:cNvSpPr>
          <p:nvPr/>
        </p:nvSpPr>
        <p:spPr bwMode="auto">
          <a:xfrm flipV="1">
            <a:off x="2286000" y="5334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3" name="Line 35"/>
          <p:cNvSpPr>
            <a:spLocks noChangeShapeType="1"/>
          </p:cNvSpPr>
          <p:nvPr/>
        </p:nvSpPr>
        <p:spPr bwMode="auto">
          <a:xfrm>
            <a:off x="3505200" y="1371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4" name="Line 36"/>
          <p:cNvSpPr>
            <a:spLocks noChangeShapeType="1"/>
          </p:cNvSpPr>
          <p:nvPr/>
        </p:nvSpPr>
        <p:spPr bwMode="auto">
          <a:xfrm>
            <a:off x="3505200" y="1676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5" name="Line 37"/>
          <p:cNvSpPr>
            <a:spLocks noChangeShapeType="1"/>
          </p:cNvSpPr>
          <p:nvPr/>
        </p:nvSpPr>
        <p:spPr bwMode="auto">
          <a:xfrm>
            <a:off x="3505200" y="19812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6" name="Line 38"/>
          <p:cNvSpPr>
            <a:spLocks noChangeShapeType="1"/>
          </p:cNvSpPr>
          <p:nvPr/>
        </p:nvSpPr>
        <p:spPr bwMode="auto">
          <a:xfrm>
            <a:off x="3505200" y="2286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7" name="Line 39"/>
          <p:cNvSpPr>
            <a:spLocks noChangeShapeType="1"/>
          </p:cNvSpPr>
          <p:nvPr/>
        </p:nvSpPr>
        <p:spPr bwMode="auto">
          <a:xfrm flipV="1">
            <a:off x="3505200" y="19812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8" name="Line 40"/>
          <p:cNvSpPr>
            <a:spLocks noChangeShapeType="1"/>
          </p:cNvSpPr>
          <p:nvPr/>
        </p:nvSpPr>
        <p:spPr bwMode="auto">
          <a:xfrm flipV="1">
            <a:off x="3505200" y="2286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39" name="Line 41"/>
          <p:cNvSpPr>
            <a:spLocks noChangeShapeType="1"/>
          </p:cNvSpPr>
          <p:nvPr/>
        </p:nvSpPr>
        <p:spPr bwMode="auto">
          <a:xfrm flipV="1">
            <a:off x="3505200" y="1371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0" name="Line 42"/>
          <p:cNvSpPr>
            <a:spLocks noChangeShapeType="1"/>
          </p:cNvSpPr>
          <p:nvPr/>
        </p:nvSpPr>
        <p:spPr bwMode="auto">
          <a:xfrm flipV="1">
            <a:off x="3505200" y="1676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1" name="Line 43"/>
          <p:cNvSpPr>
            <a:spLocks noChangeShapeType="1"/>
          </p:cNvSpPr>
          <p:nvPr/>
        </p:nvSpPr>
        <p:spPr bwMode="auto">
          <a:xfrm>
            <a:off x="3505200" y="3810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2" name="Line 44"/>
          <p:cNvSpPr>
            <a:spLocks noChangeShapeType="1"/>
          </p:cNvSpPr>
          <p:nvPr/>
        </p:nvSpPr>
        <p:spPr bwMode="auto">
          <a:xfrm>
            <a:off x="3505200" y="41148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3" name="Line 45"/>
          <p:cNvSpPr>
            <a:spLocks noChangeShapeType="1"/>
          </p:cNvSpPr>
          <p:nvPr/>
        </p:nvSpPr>
        <p:spPr bwMode="auto">
          <a:xfrm>
            <a:off x="3505200" y="4419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4" name="Line 46"/>
          <p:cNvSpPr>
            <a:spLocks noChangeShapeType="1"/>
          </p:cNvSpPr>
          <p:nvPr/>
        </p:nvSpPr>
        <p:spPr bwMode="auto">
          <a:xfrm>
            <a:off x="3505200" y="4724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5" name="Line 47"/>
          <p:cNvSpPr>
            <a:spLocks noChangeShapeType="1"/>
          </p:cNvSpPr>
          <p:nvPr/>
        </p:nvSpPr>
        <p:spPr bwMode="auto">
          <a:xfrm flipV="1">
            <a:off x="3505200" y="4419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6" name="Line 48"/>
          <p:cNvSpPr>
            <a:spLocks noChangeShapeType="1"/>
          </p:cNvSpPr>
          <p:nvPr/>
        </p:nvSpPr>
        <p:spPr bwMode="auto">
          <a:xfrm flipV="1">
            <a:off x="3505200" y="4724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7" name="Line 49"/>
          <p:cNvSpPr>
            <a:spLocks noChangeShapeType="1"/>
          </p:cNvSpPr>
          <p:nvPr/>
        </p:nvSpPr>
        <p:spPr bwMode="auto">
          <a:xfrm flipV="1">
            <a:off x="3505200" y="3810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8" name="Line 50"/>
          <p:cNvSpPr>
            <a:spLocks noChangeShapeType="1"/>
          </p:cNvSpPr>
          <p:nvPr/>
        </p:nvSpPr>
        <p:spPr bwMode="auto">
          <a:xfrm flipV="1">
            <a:off x="3505200" y="41148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49" name="Line 51"/>
          <p:cNvSpPr>
            <a:spLocks noChangeShapeType="1"/>
          </p:cNvSpPr>
          <p:nvPr/>
        </p:nvSpPr>
        <p:spPr bwMode="auto">
          <a:xfrm>
            <a:off x="4724400" y="1371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0" name="Line 52"/>
          <p:cNvSpPr>
            <a:spLocks noChangeShapeType="1"/>
          </p:cNvSpPr>
          <p:nvPr/>
        </p:nvSpPr>
        <p:spPr bwMode="auto">
          <a:xfrm>
            <a:off x="4724400" y="1676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1" name="Line 53"/>
          <p:cNvSpPr>
            <a:spLocks noChangeShapeType="1"/>
          </p:cNvSpPr>
          <p:nvPr/>
        </p:nvSpPr>
        <p:spPr bwMode="auto">
          <a:xfrm>
            <a:off x="4724400" y="1981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2" name="Line 54"/>
          <p:cNvSpPr>
            <a:spLocks noChangeShapeType="1"/>
          </p:cNvSpPr>
          <p:nvPr/>
        </p:nvSpPr>
        <p:spPr bwMode="auto">
          <a:xfrm>
            <a:off x="4724400" y="22860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3" name="Line 55"/>
          <p:cNvSpPr>
            <a:spLocks noChangeShapeType="1"/>
          </p:cNvSpPr>
          <p:nvPr/>
        </p:nvSpPr>
        <p:spPr bwMode="auto">
          <a:xfrm>
            <a:off x="4724400" y="3200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4" name="Line 56"/>
          <p:cNvSpPr>
            <a:spLocks noChangeShapeType="1"/>
          </p:cNvSpPr>
          <p:nvPr/>
        </p:nvSpPr>
        <p:spPr bwMode="auto">
          <a:xfrm>
            <a:off x="4724400" y="3505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5" name="Line 57"/>
          <p:cNvSpPr>
            <a:spLocks noChangeShapeType="1"/>
          </p:cNvSpPr>
          <p:nvPr/>
        </p:nvSpPr>
        <p:spPr bwMode="auto">
          <a:xfrm>
            <a:off x="4724400" y="25908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6" name="Line 58"/>
          <p:cNvSpPr>
            <a:spLocks noChangeShapeType="1"/>
          </p:cNvSpPr>
          <p:nvPr/>
        </p:nvSpPr>
        <p:spPr bwMode="auto">
          <a:xfrm>
            <a:off x="4724400" y="2895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7" name="Line 59"/>
          <p:cNvSpPr>
            <a:spLocks noChangeShapeType="1"/>
          </p:cNvSpPr>
          <p:nvPr/>
        </p:nvSpPr>
        <p:spPr bwMode="auto">
          <a:xfrm flipV="1">
            <a:off x="4724400" y="1371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8" name="Line 60"/>
          <p:cNvSpPr>
            <a:spLocks noChangeShapeType="1"/>
          </p:cNvSpPr>
          <p:nvPr/>
        </p:nvSpPr>
        <p:spPr bwMode="auto">
          <a:xfrm flipV="1">
            <a:off x="4724400" y="1676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59" name="Line 61"/>
          <p:cNvSpPr>
            <a:spLocks noChangeShapeType="1"/>
          </p:cNvSpPr>
          <p:nvPr/>
        </p:nvSpPr>
        <p:spPr bwMode="auto">
          <a:xfrm flipV="1">
            <a:off x="4724400" y="1981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0" name="Line 62"/>
          <p:cNvSpPr>
            <a:spLocks noChangeShapeType="1"/>
          </p:cNvSpPr>
          <p:nvPr/>
        </p:nvSpPr>
        <p:spPr bwMode="auto">
          <a:xfrm flipV="1">
            <a:off x="4724400" y="22860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1" name="Line 63"/>
          <p:cNvSpPr>
            <a:spLocks noChangeShapeType="1"/>
          </p:cNvSpPr>
          <p:nvPr/>
        </p:nvSpPr>
        <p:spPr bwMode="auto">
          <a:xfrm flipV="1">
            <a:off x="4724400" y="3200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2" name="Line 64"/>
          <p:cNvSpPr>
            <a:spLocks noChangeShapeType="1"/>
          </p:cNvSpPr>
          <p:nvPr/>
        </p:nvSpPr>
        <p:spPr bwMode="auto">
          <a:xfrm flipV="1">
            <a:off x="4724400" y="3505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3" name="Line 65"/>
          <p:cNvSpPr>
            <a:spLocks noChangeShapeType="1"/>
          </p:cNvSpPr>
          <p:nvPr/>
        </p:nvSpPr>
        <p:spPr bwMode="auto">
          <a:xfrm flipV="1">
            <a:off x="4724400" y="25908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4" name="Line 66"/>
          <p:cNvSpPr>
            <a:spLocks noChangeShapeType="1"/>
          </p:cNvSpPr>
          <p:nvPr/>
        </p:nvSpPr>
        <p:spPr bwMode="auto">
          <a:xfrm flipV="1">
            <a:off x="4724400" y="2895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65" name="Rectangle 67"/>
          <p:cNvSpPr>
            <a:spLocks noChangeArrowheads="1"/>
          </p:cNvSpPr>
          <p:nvPr/>
        </p:nvSpPr>
        <p:spPr bwMode="auto">
          <a:xfrm>
            <a:off x="19812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66" name="Rectangle 68"/>
          <p:cNvSpPr>
            <a:spLocks noChangeArrowheads="1"/>
          </p:cNvSpPr>
          <p:nvPr/>
        </p:nvSpPr>
        <p:spPr bwMode="auto">
          <a:xfrm>
            <a:off x="19812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367" name="Rectangle 69"/>
          <p:cNvSpPr>
            <a:spLocks noChangeArrowheads="1"/>
          </p:cNvSpPr>
          <p:nvPr/>
        </p:nvSpPr>
        <p:spPr bwMode="auto">
          <a:xfrm>
            <a:off x="19812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368" name="Rectangle 70"/>
          <p:cNvSpPr>
            <a:spLocks noChangeArrowheads="1"/>
          </p:cNvSpPr>
          <p:nvPr/>
        </p:nvSpPr>
        <p:spPr bwMode="auto">
          <a:xfrm>
            <a:off x="19812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369" name="Rectangle 71"/>
          <p:cNvSpPr>
            <a:spLocks noChangeArrowheads="1"/>
          </p:cNvSpPr>
          <p:nvPr/>
        </p:nvSpPr>
        <p:spPr bwMode="auto">
          <a:xfrm>
            <a:off x="19812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5370" name="Rectangle 72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5371" name="Rectangle 73"/>
          <p:cNvSpPr>
            <a:spLocks noChangeArrowheads="1"/>
          </p:cNvSpPr>
          <p:nvPr/>
        </p:nvSpPr>
        <p:spPr bwMode="auto">
          <a:xfrm>
            <a:off x="19812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372" name="Rectangle 74"/>
          <p:cNvSpPr>
            <a:spLocks noChangeArrowheads="1"/>
          </p:cNvSpPr>
          <p:nvPr/>
        </p:nvSpPr>
        <p:spPr bwMode="auto">
          <a:xfrm>
            <a:off x="19812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5373" name="Rectangle 75"/>
          <p:cNvSpPr>
            <a:spLocks noChangeArrowheads="1"/>
          </p:cNvSpPr>
          <p:nvPr/>
        </p:nvSpPr>
        <p:spPr bwMode="auto">
          <a:xfrm>
            <a:off x="19812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5374" name="Rectangle 76"/>
          <p:cNvSpPr>
            <a:spLocks noChangeArrowheads="1"/>
          </p:cNvSpPr>
          <p:nvPr/>
        </p:nvSpPr>
        <p:spPr bwMode="auto">
          <a:xfrm>
            <a:off x="19812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375" name="Rectangle 77"/>
          <p:cNvSpPr>
            <a:spLocks noChangeArrowheads="1"/>
          </p:cNvSpPr>
          <p:nvPr/>
        </p:nvSpPr>
        <p:spPr bwMode="auto">
          <a:xfrm>
            <a:off x="19812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5376" name="Rectangle 78"/>
          <p:cNvSpPr>
            <a:spLocks noChangeArrowheads="1"/>
          </p:cNvSpPr>
          <p:nvPr/>
        </p:nvSpPr>
        <p:spPr bwMode="auto">
          <a:xfrm>
            <a:off x="19812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5377" name="Rectangle 79"/>
          <p:cNvSpPr>
            <a:spLocks noChangeArrowheads="1"/>
          </p:cNvSpPr>
          <p:nvPr/>
        </p:nvSpPr>
        <p:spPr bwMode="auto">
          <a:xfrm>
            <a:off x="19812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378" name="Rectangle 80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5379" name="Rectangle 81"/>
          <p:cNvSpPr>
            <a:spLocks noChangeArrowheads="1"/>
          </p:cNvSpPr>
          <p:nvPr/>
        </p:nvSpPr>
        <p:spPr bwMode="auto">
          <a:xfrm>
            <a:off x="19812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5380" name="Rectangle 82"/>
          <p:cNvSpPr>
            <a:spLocks noChangeArrowheads="1"/>
          </p:cNvSpPr>
          <p:nvPr/>
        </p:nvSpPr>
        <p:spPr bwMode="auto">
          <a:xfrm>
            <a:off x="19812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5381" name="Rectangle 83"/>
          <p:cNvSpPr>
            <a:spLocks noChangeArrowheads="1"/>
          </p:cNvSpPr>
          <p:nvPr/>
        </p:nvSpPr>
        <p:spPr bwMode="auto">
          <a:xfrm>
            <a:off x="32004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82" name="Rectangle 84"/>
          <p:cNvSpPr>
            <a:spLocks noChangeArrowheads="1"/>
          </p:cNvSpPr>
          <p:nvPr/>
        </p:nvSpPr>
        <p:spPr bwMode="auto">
          <a:xfrm>
            <a:off x="32004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383" name="Rectangle 85"/>
          <p:cNvSpPr>
            <a:spLocks noChangeArrowheads="1"/>
          </p:cNvSpPr>
          <p:nvPr/>
        </p:nvSpPr>
        <p:spPr bwMode="auto">
          <a:xfrm>
            <a:off x="32004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384" name="Rectangle 86"/>
          <p:cNvSpPr>
            <a:spLocks noChangeArrowheads="1"/>
          </p:cNvSpPr>
          <p:nvPr/>
        </p:nvSpPr>
        <p:spPr bwMode="auto">
          <a:xfrm>
            <a:off x="32004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385" name="Rectangle 87"/>
          <p:cNvSpPr>
            <a:spLocks noChangeArrowheads="1"/>
          </p:cNvSpPr>
          <p:nvPr/>
        </p:nvSpPr>
        <p:spPr bwMode="auto">
          <a:xfrm>
            <a:off x="32004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5386" name="Rectangle 88"/>
          <p:cNvSpPr>
            <a:spLocks noChangeArrowheads="1"/>
          </p:cNvSpPr>
          <p:nvPr/>
        </p:nvSpPr>
        <p:spPr bwMode="auto">
          <a:xfrm>
            <a:off x="32004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5387" name="Rectangle 89"/>
          <p:cNvSpPr>
            <a:spLocks noChangeArrowheads="1"/>
          </p:cNvSpPr>
          <p:nvPr/>
        </p:nvSpPr>
        <p:spPr bwMode="auto">
          <a:xfrm>
            <a:off x="32004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388" name="Rectangle 90"/>
          <p:cNvSpPr>
            <a:spLocks noChangeArrowheads="1"/>
          </p:cNvSpPr>
          <p:nvPr/>
        </p:nvSpPr>
        <p:spPr bwMode="auto">
          <a:xfrm>
            <a:off x="32004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5389" name="Rectangle 91"/>
          <p:cNvSpPr>
            <a:spLocks noChangeArrowheads="1"/>
          </p:cNvSpPr>
          <p:nvPr/>
        </p:nvSpPr>
        <p:spPr bwMode="auto">
          <a:xfrm>
            <a:off x="32004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5390" name="Rectangle 92"/>
          <p:cNvSpPr>
            <a:spLocks noChangeArrowheads="1"/>
          </p:cNvSpPr>
          <p:nvPr/>
        </p:nvSpPr>
        <p:spPr bwMode="auto">
          <a:xfrm>
            <a:off x="32004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391" name="Rectangle 93"/>
          <p:cNvSpPr>
            <a:spLocks noChangeArrowheads="1"/>
          </p:cNvSpPr>
          <p:nvPr/>
        </p:nvSpPr>
        <p:spPr bwMode="auto">
          <a:xfrm>
            <a:off x="32004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5392" name="Rectangle 94"/>
          <p:cNvSpPr>
            <a:spLocks noChangeArrowheads="1"/>
          </p:cNvSpPr>
          <p:nvPr/>
        </p:nvSpPr>
        <p:spPr bwMode="auto">
          <a:xfrm>
            <a:off x="32004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5393" name="Rectangle 95"/>
          <p:cNvSpPr>
            <a:spLocks noChangeArrowheads="1"/>
          </p:cNvSpPr>
          <p:nvPr/>
        </p:nvSpPr>
        <p:spPr bwMode="auto">
          <a:xfrm>
            <a:off x="32004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394" name="Rectangle 96"/>
          <p:cNvSpPr>
            <a:spLocks noChangeArrowheads="1"/>
          </p:cNvSpPr>
          <p:nvPr/>
        </p:nvSpPr>
        <p:spPr bwMode="auto">
          <a:xfrm>
            <a:off x="32004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5395" name="Rectangle 97"/>
          <p:cNvSpPr>
            <a:spLocks noChangeArrowheads="1"/>
          </p:cNvSpPr>
          <p:nvPr/>
        </p:nvSpPr>
        <p:spPr bwMode="auto">
          <a:xfrm>
            <a:off x="32004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5396" name="Rectangle 98"/>
          <p:cNvSpPr>
            <a:spLocks noChangeArrowheads="1"/>
          </p:cNvSpPr>
          <p:nvPr/>
        </p:nvSpPr>
        <p:spPr bwMode="auto">
          <a:xfrm>
            <a:off x="32004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5397" name="Rectangle 99"/>
          <p:cNvSpPr>
            <a:spLocks noChangeArrowheads="1"/>
          </p:cNvSpPr>
          <p:nvPr/>
        </p:nvSpPr>
        <p:spPr bwMode="auto">
          <a:xfrm>
            <a:off x="44196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98" name="Rectangle 100"/>
          <p:cNvSpPr>
            <a:spLocks noChangeArrowheads="1"/>
          </p:cNvSpPr>
          <p:nvPr/>
        </p:nvSpPr>
        <p:spPr bwMode="auto">
          <a:xfrm>
            <a:off x="44196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399" name="Rectangle 101"/>
          <p:cNvSpPr>
            <a:spLocks noChangeArrowheads="1"/>
          </p:cNvSpPr>
          <p:nvPr/>
        </p:nvSpPr>
        <p:spPr bwMode="auto">
          <a:xfrm>
            <a:off x="44196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400" name="Rectangle 102"/>
          <p:cNvSpPr>
            <a:spLocks noChangeArrowheads="1"/>
          </p:cNvSpPr>
          <p:nvPr/>
        </p:nvSpPr>
        <p:spPr bwMode="auto">
          <a:xfrm>
            <a:off x="44196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401" name="Rectangle 103"/>
          <p:cNvSpPr>
            <a:spLocks noChangeArrowheads="1"/>
          </p:cNvSpPr>
          <p:nvPr/>
        </p:nvSpPr>
        <p:spPr bwMode="auto">
          <a:xfrm>
            <a:off x="44196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5402" name="Rectangle 104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5403" name="Rectangle 105"/>
          <p:cNvSpPr>
            <a:spLocks noChangeArrowheads="1"/>
          </p:cNvSpPr>
          <p:nvPr/>
        </p:nvSpPr>
        <p:spPr bwMode="auto">
          <a:xfrm>
            <a:off x="44196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404" name="Rectangle 106"/>
          <p:cNvSpPr>
            <a:spLocks noChangeArrowheads="1"/>
          </p:cNvSpPr>
          <p:nvPr/>
        </p:nvSpPr>
        <p:spPr bwMode="auto">
          <a:xfrm>
            <a:off x="44196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5405" name="Rectangle 107"/>
          <p:cNvSpPr>
            <a:spLocks noChangeArrowheads="1"/>
          </p:cNvSpPr>
          <p:nvPr/>
        </p:nvSpPr>
        <p:spPr bwMode="auto">
          <a:xfrm>
            <a:off x="44196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5406" name="Rectangle 108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407" name="Rectangle 109"/>
          <p:cNvSpPr>
            <a:spLocks noChangeArrowheads="1"/>
          </p:cNvSpPr>
          <p:nvPr/>
        </p:nvSpPr>
        <p:spPr bwMode="auto">
          <a:xfrm>
            <a:off x="44196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5408" name="Rectangle 110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5409" name="Rectangle 111"/>
          <p:cNvSpPr>
            <a:spLocks noChangeArrowheads="1"/>
          </p:cNvSpPr>
          <p:nvPr/>
        </p:nvSpPr>
        <p:spPr bwMode="auto">
          <a:xfrm>
            <a:off x="44196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410" name="Rectangle 112"/>
          <p:cNvSpPr>
            <a:spLocks noChangeArrowheads="1"/>
          </p:cNvSpPr>
          <p:nvPr/>
        </p:nvSpPr>
        <p:spPr bwMode="auto">
          <a:xfrm>
            <a:off x="44196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5411" name="Rectangle 113"/>
          <p:cNvSpPr>
            <a:spLocks noChangeArrowheads="1"/>
          </p:cNvSpPr>
          <p:nvPr/>
        </p:nvSpPr>
        <p:spPr bwMode="auto">
          <a:xfrm>
            <a:off x="44196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5412" name="Rectangle 114"/>
          <p:cNvSpPr>
            <a:spLocks noChangeArrowheads="1"/>
          </p:cNvSpPr>
          <p:nvPr/>
        </p:nvSpPr>
        <p:spPr bwMode="auto">
          <a:xfrm>
            <a:off x="44196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5413" name="Rectangle 115"/>
          <p:cNvSpPr>
            <a:spLocks noChangeArrowheads="1"/>
          </p:cNvSpPr>
          <p:nvPr/>
        </p:nvSpPr>
        <p:spPr bwMode="auto">
          <a:xfrm>
            <a:off x="56388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414" name="Rectangle 116"/>
          <p:cNvSpPr>
            <a:spLocks noChangeArrowheads="1"/>
          </p:cNvSpPr>
          <p:nvPr/>
        </p:nvSpPr>
        <p:spPr bwMode="auto">
          <a:xfrm>
            <a:off x="56388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415" name="Rectangle 117"/>
          <p:cNvSpPr>
            <a:spLocks noChangeArrowheads="1"/>
          </p:cNvSpPr>
          <p:nvPr/>
        </p:nvSpPr>
        <p:spPr bwMode="auto">
          <a:xfrm>
            <a:off x="56388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416" name="Rectangle 118"/>
          <p:cNvSpPr>
            <a:spLocks noChangeArrowheads="1"/>
          </p:cNvSpPr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417" name="Rectangle 119"/>
          <p:cNvSpPr>
            <a:spLocks noChangeArrowheads="1"/>
          </p:cNvSpPr>
          <p:nvPr/>
        </p:nvSpPr>
        <p:spPr bwMode="auto">
          <a:xfrm>
            <a:off x="56388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5418" name="Rectangle 120"/>
          <p:cNvSpPr>
            <a:spLocks noChangeArrowheads="1"/>
          </p:cNvSpPr>
          <p:nvPr/>
        </p:nvSpPr>
        <p:spPr bwMode="auto">
          <a:xfrm>
            <a:off x="56388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5419" name="Rectangle 121"/>
          <p:cNvSpPr>
            <a:spLocks noChangeArrowheads="1"/>
          </p:cNvSpPr>
          <p:nvPr/>
        </p:nvSpPr>
        <p:spPr bwMode="auto">
          <a:xfrm>
            <a:off x="56388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420" name="Rectangle 122"/>
          <p:cNvSpPr>
            <a:spLocks noChangeArrowheads="1"/>
          </p:cNvSpPr>
          <p:nvPr/>
        </p:nvSpPr>
        <p:spPr bwMode="auto">
          <a:xfrm>
            <a:off x="56388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5421" name="Rectangle 123"/>
          <p:cNvSpPr>
            <a:spLocks noChangeArrowheads="1"/>
          </p:cNvSpPr>
          <p:nvPr/>
        </p:nvSpPr>
        <p:spPr bwMode="auto">
          <a:xfrm>
            <a:off x="56388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5422" name="Rectangle 124"/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423" name="Rectangle 125"/>
          <p:cNvSpPr>
            <a:spLocks noChangeArrowheads="1"/>
          </p:cNvSpPr>
          <p:nvPr/>
        </p:nvSpPr>
        <p:spPr bwMode="auto">
          <a:xfrm>
            <a:off x="56388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5424" name="Rectangle 126"/>
          <p:cNvSpPr>
            <a:spLocks noChangeArrowheads="1"/>
          </p:cNvSpPr>
          <p:nvPr/>
        </p:nvSpPr>
        <p:spPr bwMode="auto">
          <a:xfrm>
            <a:off x="56388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5425" name="Rectangle 127"/>
          <p:cNvSpPr>
            <a:spLocks noChangeArrowheads="1"/>
          </p:cNvSpPr>
          <p:nvPr/>
        </p:nvSpPr>
        <p:spPr bwMode="auto">
          <a:xfrm>
            <a:off x="56388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426" name="Rectangle 128"/>
          <p:cNvSpPr>
            <a:spLocks noChangeArrowheads="1"/>
          </p:cNvSpPr>
          <p:nvPr/>
        </p:nvSpPr>
        <p:spPr bwMode="auto">
          <a:xfrm>
            <a:off x="56388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5427" name="Rectangle 129"/>
          <p:cNvSpPr>
            <a:spLocks noChangeArrowheads="1"/>
          </p:cNvSpPr>
          <p:nvPr/>
        </p:nvSpPr>
        <p:spPr bwMode="auto">
          <a:xfrm>
            <a:off x="56388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5428" name="Rectangle 130"/>
          <p:cNvSpPr>
            <a:spLocks noChangeArrowheads="1"/>
          </p:cNvSpPr>
          <p:nvPr/>
        </p:nvSpPr>
        <p:spPr bwMode="auto">
          <a:xfrm>
            <a:off x="56388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5429" name="Line 131"/>
          <p:cNvSpPr>
            <a:spLocks noChangeShapeType="1"/>
          </p:cNvSpPr>
          <p:nvPr/>
        </p:nvSpPr>
        <p:spPr bwMode="auto">
          <a:xfrm>
            <a:off x="10668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0" name="Line 132"/>
          <p:cNvSpPr>
            <a:spLocks noChangeShapeType="1"/>
          </p:cNvSpPr>
          <p:nvPr/>
        </p:nvSpPr>
        <p:spPr bwMode="auto">
          <a:xfrm>
            <a:off x="10668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1" name="Line 133"/>
          <p:cNvSpPr>
            <a:spLocks noChangeShapeType="1"/>
          </p:cNvSpPr>
          <p:nvPr/>
        </p:nvSpPr>
        <p:spPr bwMode="auto">
          <a:xfrm>
            <a:off x="10668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2" name="Line 134"/>
          <p:cNvSpPr>
            <a:spLocks noChangeShapeType="1"/>
          </p:cNvSpPr>
          <p:nvPr/>
        </p:nvSpPr>
        <p:spPr bwMode="auto">
          <a:xfrm>
            <a:off x="10668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3" name="Line 135"/>
          <p:cNvSpPr>
            <a:spLocks noChangeShapeType="1"/>
          </p:cNvSpPr>
          <p:nvPr/>
        </p:nvSpPr>
        <p:spPr bwMode="auto">
          <a:xfrm>
            <a:off x="10668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4" name="Line 136"/>
          <p:cNvSpPr>
            <a:spLocks noChangeShapeType="1"/>
          </p:cNvSpPr>
          <p:nvPr/>
        </p:nvSpPr>
        <p:spPr bwMode="auto">
          <a:xfrm>
            <a:off x="10668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5" name="Line 137"/>
          <p:cNvSpPr>
            <a:spLocks noChangeShapeType="1"/>
          </p:cNvSpPr>
          <p:nvPr/>
        </p:nvSpPr>
        <p:spPr bwMode="auto">
          <a:xfrm>
            <a:off x="10668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6" name="Line 138"/>
          <p:cNvSpPr>
            <a:spLocks noChangeShapeType="1"/>
          </p:cNvSpPr>
          <p:nvPr/>
        </p:nvSpPr>
        <p:spPr bwMode="auto">
          <a:xfrm>
            <a:off x="10668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7" name="Line 139"/>
          <p:cNvSpPr>
            <a:spLocks noChangeShapeType="1"/>
          </p:cNvSpPr>
          <p:nvPr/>
        </p:nvSpPr>
        <p:spPr bwMode="auto">
          <a:xfrm>
            <a:off x="10668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8" name="Line 140"/>
          <p:cNvSpPr>
            <a:spLocks noChangeShapeType="1"/>
          </p:cNvSpPr>
          <p:nvPr/>
        </p:nvSpPr>
        <p:spPr bwMode="auto">
          <a:xfrm>
            <a:off x="10668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39" name="Line 141"/>
          <p:cNvSpPr>
            <a:spLocks noChangeShapeType="1"/>
          </p:cNvSpPr>
          <p:nvPr/>
        </p:nvSpPr>
        <p:spPr bwMode="auto">
          <a:xfrm>
            <a:off x="10668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0" name="Line 142"/>
          <p:cNvSpPr>
            <a:spLocks noChangeShapeType="1"/>
          </p:cNvSpPr>
          <p:nvPr/>
        </p:nvSpPr>
        <p:spPr bwMode="auto">
          <a:xfrm>
            <a:off x="10668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1" name="Line 143"/>
          <p:cNvSpPr>
            <a:spLocks noChangeShapeType="1"/>
          </p:cNvSpPr>
          <p:nvPr/>
        </p:nvSpPr>
        <p:spPr bwMode="auto">
          <a:xfrm>
            <a:off x="10668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2" name="Line 144"/>
          <p:cNvSpPr>
            <a:spLocks noChangeShapeType="1"/>
          </p:cNvSpPr>
          <p:nvPr/>
        </p:nvSpPr>
        <p:spPr bwMode="auto">
          <a:xfrm>
            <a:off x="10668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3" name="Line 145"/>
          <p:cNvSpPr>
            <a:spLocks noChangeShapeType="1"/>
          </p:cNvSpPr>
          <p:nvPr/>
        </p:nvSpPr>
        <p:spPr bwMode="auto">
          <a:xfrm>
            <a:off x="10668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4" name="Line 146"/>
          <p:cNvSpPr>
            <a:spLocks noChangeShapeType="1"/>
          </p:cNvSpPr>
          <p:nvPr/>
        </p:nvSpPr>
        <p:spPr bwMode="auto">
          <a:xfrm>
            <a:off x="10668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5" name="Line 147"/>
          <p:cNvSpPr>
            <a:spLocks noChangeShapeType="1"/>
          </p:cNvSpPr>
          <p:nvPr/>
        </p:nvSpPr>
        <p:spPr bwMode="auto">
          <a:xfrm>
            <a:off x="22860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6" name="Line 148"/>
          <p:cNvSpPr>
            <a:spLocks noChangeShapeType="1"/>
          </p:cNvSpPr>
          <p:nvPr/>
        </p:nvSpPr>
        <p:spPr bwMode="auto">
          <a:xfrm>
            <a:off x="22860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7" name="Line 149"/>
          <p:cNvSpPr>
            <a:spLocks noChangeShapeType="1"/>
          </p:cNvSpPr>
          <p:nvPr/>
        </p:nvSpPr>
        <p:spPr bwMode="auto">
          <a:xfrm>
            <a:off x="22860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8" name="Line 150"/>
          <p:cNvSpPr>
            <a:spLocks noChangeShapeType="1"/>
          </p:cNvSpPr>
          <p:nvPr/>
        </p:nvSpPr>
        <p:spPr bwMode="auto">
          <a:xfrm>
            <a:off x="22860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49" name="Line 151"/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0" name="Line 152"/>
          <p:cNvSpPr>
            <a:spLocks noChangeShapeType="1"/>
          </p:cNvSpPr>
          <p:nvPr/>
        </p:nvSpPr>
        <p:spPr bwMode="auto">
          <a:xfrm>
            <a:off x="22860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1" name="Line 153"/>
          <p:cNvSpPr>
            <a:spLocks noChangeShapeType="1"/>
          </p:cNvSpPr>
          <p:nvPr/>
        </p:nvSpPr>
        <p:spPr bwMode="auto">
          <a:xfrm>
            <a:off x="22860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2" name="Line 154"/>
          <p:cNvSpPr>
            <a:spLocks noChangeShapeType="1"/>
          </p:cNvSpPr>
          <p:nvPr/>
        </p:nvSpPr>
        <p:spPr bwMode="auto">
          <a:xfrm>
            <a:off x="22860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3" name="Line 155"/>
          <p:cNvSpPr>
            <a:spLocks noChangeShapeType="1"/>
          </p:cNvSpPr>
          <p:nvPr/>
        </p:nvSpPr>
        <p:spPr bwMode="auto">
          <a:xfrm>
            <a:off x="22860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4" name="Line 156"/>
          <p:cNvSpPr>
            <a:spLocks noChangeShapeType="1"/>
          </p:cNvSpPr>
          <p:nvPr/>
        </p:nvSpPr>
        <p:spPr bwMode="auto">
          <a:xfrm>
            <a:off x="22860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5" name="Line 157"/>
          <p:cNvSpPr>
            <a:spLocks noChangeShapeType="1"/>
          </p:cNvSpPr>
          <p:nvPr/>
        </p:nvSpPr>
        <p:spPr bwMode="auto">
          <a:xfrm>
            <a:off x="22860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6" name="Line 158"/>
          <p:cNvSpPr>
            <a:spLocks noChangeShapeType="1"/>
          </p:cNvSpPr>
          <p:nvPr/>
        </p:nvSpPr>
        <p:spPr bwMode="auto">
          <a:xfrm>
            <a:off x="22860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7" name="Line 159"/>
          <p:cNvSpPr>
            <a:spLocks noChangeShapeType="1"/>
          </p:cNvSpPr>
          <p:nvPr/>
        </p:nvSpPr>
        <p:spPr bwMode="auto">
          <a:xfrm>
            <a:off x="22860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8" name="Line 160"/>
          <p:cNvSpPr>
            <a:spLocks noChangeShapeType="1"/>
          </p:cNvSpPr>
          <p:nvPr/>
        </p:nvSpPr>
        <p:spPr bwMode="auto">
          <a:xfrm>
            <a:off x="22860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59" name="Line 161"/>
          <p:cNvSpPr>
            <a:spLocks noChangeShapeType="1"/>
          </p:cNvSpPr>
          <p:nvPr/>
        </p:nvSpPr>
        <p:spPr bwMode="auto">
          <a:xfrm>
            <a:off x="22860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0" name="Line 162"/>
          <p:cNvSpPr>
            <a:spLocks noChangeShapeType="1"/>
          </p:cNvSpPr>
          <p:nvPr/>
        </p:nvSpPr>
        <p:spPr bwMode="auto">
          <a:xfrm>
            <a:off x="22860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1" name="Line 163"/>
          <p:cNvSpPr>
            <a:spLocks noChangeShapeType="1"/>
          </p:cNvSpPr>
          <p:nvPr/>
        </p:nvSpPr>
        <p:spPr bwMode="auto">
          <a:xfrm>
            <a:off x="35052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2" name="Line 164"/>
          <p:cNvSpPr>
            <a:spLocks noChangeShapeType="1"/>
          </p:cNvSpPr>
          <p:nvPr/>
        </p:nvSpPr>
        <p:spPr bwMode="auto">
          <a:xfrm>
            <a:off x="35052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3" name="Line 165"/>
          <p:cNvSpPr>
            <a:spLocks noChangeShapeType="1"/>
          </p:cNvSpPr>
          <p:nvPr/>
        </p:nvSpPr>
        <p:spPr bwMode="auto">
          <a:xfrm>
            <a:off x="35052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4" name="Line 166"/>
          <p:cNvSpPr>
            <a:spLocks noChangeShapeType="1"/>
          </p:cNvSpPr>
          <p:nvPr/>
        </p:nvSpPr>
        <p:spPr bwMode="auto">
          <a:xfrm>
            <a:off x="35052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5" name="Line 167"/>
          <p:cNvSpPr>
            <a:spLocks noChangeShapeType="1"/>
          </p:cNvSpPr>
          <p:nvPr/>
        </p:nvSpPr>
        <p:spPr bwMode="auto">
          <a:xfrm>
            <a:off x="35052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6" name="Line 168"/>
          <p:cNvSpPr>
            <a:spLocks noChangeShapeType="1"/>
          </p:cNvSpPr>
          <p:nvPr/>
        </p:nvSpPr>
        <p:spPr bwMode="auto">
          <a:xfrm>
            <a:off x="35052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7" name="Line 169"/>
          <p:cNvSpPr>
            <a:spLocks noChangeShapeType="1"/>
          </p:cNvSpPr>
          <p:nvPr/>
        </p:nvSpPr>
        <p:spPr bwMode="auto">
          <a:xfrm>
            <a:off x="35052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8" name="Line 170"/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69" name="Line 171"/>
          <p:cNvSpPr>
            <a:spLocks noChangeShapeType="1"/>
          </p:cNvSpPr>
          <p:nvPr/>
        </p:nvSpPr>
        <p:spPr bwMode="auto">
          <a:xfrm>
            <a:off x="35052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0" name="Line 172"/>
          <p:cNvSpPr>
            <a:spLocks noChangeShapeType="1"/>
          </p:cNvSpPr>
          <p:nvPr/>
        </p:nvSpPr>
        <p:spPr bwMode="auto">
          <a:xfrm>
            <a:off x="35052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1" name="Line 173"/>
          <p:cNvSpPr>
            <a:spLocks noChangeShapeType="1"/>
          </p:cNvSpPr>
          <p:nvPr/>
        </p:nvSpPr>
        <p:spPr bwMode="auto">
          <a:xfrm>
            <a:off x="35052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2" name="Line 174"/>
          <p:cNvSpPr>
            <a:spLocks noChangeShapeType="1"/>
          </p:cNvSpPr>
          <p:nvPr/>
        </p:nvSpPr>
        <p:spPr bwMode="auto">
          <a:xfrm>
            <a:off x="35052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3" name="Line 175"/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4" name="Line 176"/>
          <p:cNvSpPr>
            <a:spLocks noChangeShapeType="1"/>
          </p:cNvSpPr>
          <p:nvPr/>
        </p:nvSpPr>
        <p:spPr bwMode="auto">
          <a:xfrm>
            <a:off x="35052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5" name="Line 177"/>
          <p:cNvSpPr>
            <a:spLocks noChangeShapeType="1"/>
          </p:cNvSpPr>
          <p:nvPr/>
        </p:nvSpPr>
        <p:spPr bwMode="auto">
          <a:xfrm>
            <a:off x="35052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6" name="Line 178"/>
          <p:cNvSpPr>
            <a:spLocks noChangeShapeType="1"/>
          </p:cNvSpPr>
          <p:nvPr/>
        </p:nvSpPr>
        <p:spPr bwMode="auto">
          <a:xfrm>
            <a:off x="35052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7" name="Line 179"/>
          <p:cNvSpPr>
            <a:spLocks noChangeShapeType="1"/>
          </p:cNvSpPr>
          <p:nvPr/>
        </p:nvSpPr>
        <p:spPr bwMode="auto">
          <a:xfrm>
            <a:off x="47244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8" name="Line 180"/>
          <p:cNvSpPr>
            <a:spLocks noChangeShapeType="1"/>
          </p:cNvSpPr>
          <p:nvPr/>
        </p:nvSpPr>
        <p:spPr bwMode="auto">
          <a:xfrm>
            <a:off x="47244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79" name="Line 181"/>
          <p:cNvSpPr>
            <a:spLocks noChangeShapeType="1"/>
          </p:cNvSpPr>
          <p:nvPr/>
        </p:nvSpPr>
        <p:spPr bwMode="auto">
          <a:xfrm>
            <a:off x="47244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0" name="Line 182"/>
          <p:cNvSpPr>
            <a:spLocks noChangeShapeType="1"/>
          </p:cNvSpPr>
          <p:nvPr/>
        </p:nvSpPr>
        <p:spPr bwMode="auto">
          <a:xfrm>
            <a:off x="47244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1" name="Line 183"/>
          <p:cNvSpPr>
            <a:spLocks noChangeShapeType="1"/>
          </p:cNvSpPr>
          <p:nvPr/>
        </p:nvSpPr>
        <p:spPr bwMode="auto">
          <a:xfrm>
            <a:off x="47244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2" name="Line 184"/>
          <p:cNvSpPr>
            <a:spLocks noChangeShapeType="1"/>
          </p:cNvSpPr>
          <p:nvPr/>
        </p:nvSpPr>
        <p:spPr bwMode="auto">
          <a:xfrm>
            <a:off x="47244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3" name="Line 185"/>
          <p:cNvSpPr>
            <a:spLocks noChangeShapeType="1"/>
          </p:cNvSpPr>
          <p:nvPr/>
        </p:nvSpPr>
        <p:spPr bwMode="auto">
          <a:xfrm>
            <a:off x="47244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4" name="Line 186"/>
          <p:cNvSpPr>
            <a:spLocks noChangeShapeType="1"/>
          </p:cNvSpPr>
          <p:nvPr/>
        </p:nvSpPr>
        <p:spPr bwMode="auto">
          <a:xfrm>
            <a:off x="47244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5" name="Line 187"/>
          <p:cNvSpPr>
            <a:spLocks noChangeShapeType="1"/>
          </p:cNvSpPr>
          <p:nvPr/>
        </p:nvSpPr>
        <p:spPr bwMode="auto">
          <a:xfrm>
            <a:off x="47244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6" name="Line 188"/>
          <p:cNvSpPr>
            <a:spLocks noChangeShapeType="1"/>
          </p:cNvSpPr>
          <p:nvPr/>
        </p:nvSpPr>
        <p:spPr bwMode="auto">
          <a:xfrm>
            <a:off x="47244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7" name="Line 189"/>
          <p:cNvSpPr>
            <a:spLocks noChangeShapeType="1"/>
          </p:cNvSpPr>
          <p:nvPr/>
        </p:nvSpPr>
        <p:spPr bwMode="auto">
          <a:xfrm>
            <a:off x="47244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8" name="Line 190"/>
          <p:cNvSpPr>
            <a:spLocks noChangeShapeType="1"/>
          </p:cNvSpPr>
          <p:nvPr/>
        </p:nvSpPr>
        <p:spPr bwMode="auto">
          <a:xfrm>
            <a:off x="47244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89" name="Line 191"/>
          <p:cNvSpPr>
            <a:spLocks noChangeShapeType="1"/>
          </p:cNvSpPr>
          <p:nvPr/>
        </p:nvSpPr>
        <p:spPr bwMode="auto">
          <a:xfrm>
            <a:off x="4724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90" name="Line 192"/>
          <p:cNvSpPr>
            <a:spLocks noChangeShapeType="1"/>
          </p:cNvSpPr>
          <p:nvPr/>
        </p:nvSpPr>
        <p:spPr bwMode="auto">
          <a:xfrm>
            <a:off x="47244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91" name="Line 193"/>
          <p:cNvSpPr>
            <a:spLocks noChangeShapeType="1"/>
          </p:cNvSpPr>
          <p:nvPr/>
        </p:nvSpPr>
        <p:spPr bwMode="auto">
          <a:xfrm>
            <a:off x="47244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92" name="Line 194"/>
          <p:cNvSpPr>
            <a:spLocks noChangeShapeType="1"/>
          </p:cNvSpPr>
          <p:nvPr/>
        </p:nvSpPr>
        <p:spPr bwMode="auto">
          <a:xfrm>
            <a:off x="47244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493" name="Rectangle 195"/>
          <p:cNvSpPr>
            <a:spLocks noChangeArrowheads="1"/>
          </p:cNvSpPr>
          <p:nvPr/>
        </p:nvSpPr>
        <p:spPr bwMode="auto">
          <a:xfrm>
            <a:off x="7620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4" name="Rectangle 196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5" name="Rectangle 197"/>
          <p:cNvSpPr>
            <a:spLocks noChangeArrowheads="1"/>
          </p:cNvSpPr>
          <p:nvPr/>
        </p:nvSpPr>
        <p:spPr bwMode="auto">
          <a:xfrm>
            <a:off x="7620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6" name="Rectangle 198"/>
          <p:cNvSpPr>
            <a:spLocks noChangeArrowheads="1"/>
          </p:cNvSpPr>
          <p:nvPr/>
        </p:nvSpPr>
        <p:spPr bwMode="auto">
          <a:xfrm>
            <a:off x="7620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7" name="Rectangle 199"/>
          <p:cNvSpPr>
            <a:spLocks noChangeArrowheads="1"/>
          </p:cNvSpPr>
          <p:nvPr/>
        </p:nvSpPr>
        <p:spPr bwMode="auto">
          <a:xfrm>
            <a:off x="7620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8" name="Rectangle 200"/>
          <p:cNvSpPr>
            <a:spLocks noChangeArrowheads="1"/>
          </p:cNvSpPr>
          <p:nvPr/>
        </p:nvSpPr>
        <p:spPr bwMode="auto">
          <a:xfrm>
            <a:off x="7620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99" name="Rectangle 201"/>
          <p:cNvSpPr>
            <a:spLocks noChangeArrowheads="1"/>
          </p:cNvSpPr>
          <p:nvPr/>
        </p:nvSpPr>
        <p:spPr bwMode="auto">
          <a:xfrm>
            <a:off x="7620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0" name="Rectangle 202"/>
          <p:cNvSpPr>
            <a:spLocks noChangeArrowheads="1"/>
          </p:cNvSpPr>
          <p:nvPr/>
        </p:nvSpPr>
        <p:spPr bwMode="auto">
          <a:xfrm>
            <a:off x="7620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1" name="Rectangle 203"/>
          <p:cNvSpPr>
            <a:spLocks noChangeArrowheads="1"/>
          </p:cNvSpPr>
          <p:nvPr/>
        </p:nvSpPr>
        <p:spPr bwMode="auto">
          <a:xfrm>
            <a:off x="7620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2" name="Rectangle 204"/>
          <p:cNvSpPr>
            <a:spLocks noChangeArrowheads="1"/>
          </p:cNvSpPr>
          <p:nvPr/>
        </p:nvSpPr>
        <p:spPr bwMode="auto">
          <a:xfrm>
            <a:off x="7620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3" name="Rectangle 205"/>
          <p:cNvSpPr>
            <a:spLocks noChangeArrowheads="1"/>
          </p:cNvSpPr>
          <p:nvPr/>
        </p:nvSpPr>
        <p:spPr bwMode="auto">
          <a:xfrm>
            <a:off x="7620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4" name="Rectangle 206"/>
          <p:cNvSpPr>
            <a:spLocks noChangeArrowheads="1"/>
          </p:cNvSpPr>
          <p:nvPr/>
        </p:nvSpPr>
        <p:spPr bwMode="auto">
          <a:xfrm>
            <a:off x="7620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5" name="Rectangle 207"/>
          <p:cNvSpPr>
            <a:spLocks noChangeArrowheads="1"/>
          </p:cNvSpPr>
          <p:nvPr/>
        </p:nvSpPr>
        <p:spPr bwMode="auto">
          <a:xfrm>
            <a:off x="7620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6" name="Rectangle 208"/>
          <p:cNvSpPr>
            <a:spLocks noChangeArrowheads="1"/>
          </p:cNvSpPr>
          <p:nvPr/>
        </p:nvSpPr>
        <p:spPr bwMode="auto">
          <a:xfrm>
            <a:off x="7620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7" name="Rectangle 209"/>
          <p:cNvSpPr>
            <a:spLocks noChangeArrowheads="1"/>
          </p:cNvSpPr>
          <p:nvPr/>
        </p:nvSpPr>
        <p:spPr bwMode="auto">
          <a:xfrm>
            <a:off x="7620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08" name="Rectangle 210"/>
          <p:cNvSpPr>
            <a:spLocks noChangeArrowheads="1"/>
          </p:cNvSpPr>
          <p:nvPr/>
        </p:nvSpPr>
        <p:spPr bwMode="auto">
          <a:xfrm>
            <a:off x="7620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1" name="Rectangle 211"/>
          <p:cNvSpPr>
            <a:spLocks noChangeArrowheads="1"/>
          </p:cNvSpPr>
          <p:nvPr/>
        </p:nvSpPr>
        <p:spPr bwMode="auto">
          <a:xfrm>
            <a:off x="-457200" y="12192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2" name="Rectangle 212"/>
          <p:cNvSpPr>
            <a:spLocks noChangeArrowheads="1"/>
          </p:cNvSpPr>
          <p:nvPr/>
        </p:nvSpPr>
        <p:spPr bwMode="auto">
          <a:xfrm>
            <a:off x="-457200" y="15240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3" name="Rectangle 213"/>
          <p:cNvSpPr>
            <a:spLocks noChangeArrowheads="1"/>
          </p:cNvSpPr>
          <p:nvPr/>
        </p:nvSpPr>
        <p:spPr bwMode="auto">
          <a:xfrm>
            <a:off x="-457200" y="18288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4" name="Rectangle 214"/>
          <p:cNvSpPr>
            <a:spLocks noChangeArrowheads="1"/>
          </p:cNvSpPr>
          <p:nvPr/>
        </p:nvSpPr>
        <p:spPr bwMode="auto">
          <a:xfrm>
            <a:off x="-457200" y="21336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5" name="Rectangle 215"/>
          <p:cNvSpPr>
            <a:spLocks noChangeArrowheads="1"/>
          </p:cNvSpPr>
          <p:nvPr/>
        </p:nvSpPr>
        <p:spPr bwMode="auto">
          <a:xfrm>
            <a:off x="-457200" y="24384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6" name="Rectangle 216"/>
          <p:cNvSpPr>
            <a:spLocks noChangeArrowheads="1"/>
          </p:cNvSpPr>
          <p:nvPr/>
        </p:nvSpPr>
        <p:spPr bwMode="auto">
          <a:xfrm>
            <a:off x="-457200" y="27432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7" name="Rectangle 217"/>
          <p:cNvSpPr>
            <a:spLocks noChangeArrowheads="1"/>
          </p:cNvSpPr>
          <p:nvPr/>
        </p:nvSpPr>
        <p:spPr bwMode="auto">
          <a:xfrm>
            <a:off x="-457200" y="30480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8" name="Rectangle 218"/>
          <p:cNvSpPr>
            <a:spLocks noChangeArrowheads="1"/>
          </p:cNvSpPr>
          <p:nvPr/>
        </p:nvSpPr>
        <p:spPr bwMode="auto">
          <a:xfrm>
            <a:off x="-457200" y="33528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899" name="Rectangle 219"/>
          <p:cNvSpPr>
            <a:spLocks noChangeArrowheads="1"/>
          </p:cNvSpPr>
          <p:nvPr/>
        </p:nvSpPr>
        <p:spPr bwMode="auto">
          <a:xfrm>
            <a:off x="-457200" y="36576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0" name="Rectangle 220"/>
          <p:cNvSpPr>
            <a:spLocks noChangeArrowheads="1"/>
          </p:cNvSpPr>
          <p:nvPr/>
        </p:nvSpPr>
        <p:spPr bwMode="auto">
          <a:xfrm>
            <a:off x="-457200" y="39624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1" name="Rectangle 221"/>
          <p:cNvSpPr>
            <a:spLocks noChangeArrowheads="1"/>
          </p:cNvSpPr>
          <p:nvPr/>
        </p:nvSpPr>
        <p:spPr bwMode="auto">
          <a:xfrm>
            <a:off x="-457200" y="42672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2" name="Rectangle 222"/>
          <p:cNvSpPr>
            <a:spLocks noChangeArrowheads="1"/>
          </p:cNvSpPr>
          <p:nvPr/>
        </p:nvSpPr>
        <p:spPr bwMode="auto">
          <a:xfrm>
            <a:off x="-457200" y="45720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3" name="Rectangle 223"/>
          <p:cNvSpPr>
            <a:spLocks noChangeArrowheads="1"/>
          </p:cNvSpPr>
          <p:nvPr/>
        </p:nvSpPr>
        <p:spPr bwMode="auto">
          <a:xfrm>
            <a:off x="-457200" y="48768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4" name="Rectangle 224"/>
          <p:cNvSpPr>
            <a:spLocks noChangeArrowheads="1"/>
          </p:cNvSpPr>
          <p:nvPr/>
        </p:nvSpPr>
        <p:spPr bwMode="auto">
          <a:xfrm>
            <a:off x="-457200" y="51816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5" name="Rectangle 225"/>
          <p:cNvSpPr>
            <a:spLocks noChangeArrowheads="1"/>
          </p:cNvSpPr>
          <p:nvPr/>
        </p:nvSpPr>
        <p:spPr bwMode="auto">
          <a:xfrm>
            <a:off x="-457200" y="54864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906" name="Rectangle 226"/>
          <p:cNvSpPr>
            <a:spLocks noChangeArrowheads="1"/>
          </p:cNvSpPr>
          <p:nvPr/>
        </p:nvSpPr>
        <p:spPr bwMode="auto">
          <a:xfrm>
            <a:off x="-457200" y="57912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62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6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8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0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2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4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6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8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0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2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4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6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8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0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2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4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6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0.0 L 0.26666 0.0444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4.44444E-6 L 0.26666 -0.0444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1.11111E-6 L 0.26666 0.0444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3.33333E-6 L 0.26666 -0.044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2.22222E-6 L 0.26666 0.044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2.22222E-6 L 0.26666 -0.0444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3.33333E-6 L 0.26666 0.0444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1.11111E-6 L 0.26666 -0.0444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4.44444E-6 L 0.26666 0.0444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1.11022E-16 L 0.26666 -0.0444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4.44444E-6 L 0.26666 0.0444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1.11111E-6 L 0.26666 -0.0444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3.33333E-6 L 0.26666 0.0444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2.22222E-6 L 0.26666 -0.0444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2.22222E-6 L 0.26666 0.0444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22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3.33333E-6 L 0.26666 -0.0444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4 L 0.4 0.1333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4 L 0.4 0.0444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4 L 0.4 -0.0444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4 L 0.4 -0.1333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4 L 0.4 0.0444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4 L 0.4 0.1333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4 L 0.4 -0.0444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4 L 0.4 -0.1333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4 L 0.4 0.1333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4 L 0.4 0.0444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5 L 0.4 -0.0444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5 L 0.4 -0.1333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5 L 0.4 0.1333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5 L 0.4 0.0444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04445 L 0.4 -0.0444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4445 L 0.4 -0.1333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13333 L 0.53333 0.3111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04445 L 0.53333 0.222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04445 L 0.53333 0.1333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13333 L 0.53333 0.0444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13333 L 0.53333 -0.0444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04445 L 0.53333 -0.1333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04445 L 0.53333 -0.2222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13333 L 0.53333 -0.3111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13333 L 0.53333 0.31111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04444 L 0.53333 0.2222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04444 L 0.53333 0.13334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13333 L 0.53333 0.0444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13334 L 0.53333 -0.0444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04444 L 0.53333 -0.1333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04444 L 0.53333 -0.2222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13334 L 0.53333 -0.3111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31111 L 0.66666 0.6666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22223 L 0.66666 0.5777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13333 L 0.66666 0.4888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04445 L 0.66666 0.4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04445 L 0.66666 0.31111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13333 L 0.66666 0.2222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22223 L 0.66666 0.1333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31111 L 0.66666 0.0444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31111 L 0.66666 -0.0444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22222 L 0.66666 -0.1333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13334 L 0.66666 -0.2222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0.04444 L 0.66666 -0.311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04444 L 0.66666 -0.4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13334 L 0.66666 -0.4888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22222 L 0.66666 -0.57778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333 -0.31111 L 0.66666 -0.66667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70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66667 L 1.05833 0.66667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83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57778 L 1.05833 0.5777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83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48889 L 1.05833 0.48889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839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4 L 1.05833 0.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839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31111 L 1.05833 0.31111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839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22222 L 1.05833 0.22222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839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13333 L 1.05833 0.1333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839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0.04445 L 1.05833 0.04445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83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04445 L 1.05833 -0.04445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83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13333 L 1.05833 -0.13333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839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22222 L 1.05833 -0.22222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839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31111 L 1.05833 -0.31111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839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4 L 1.05833 -0.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839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48889 L 1.05833 -0.48889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839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57778 L 1.05833 -0.57778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839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666 -0.66667 L 1.05833 -0.66667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839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91" grpId="0" animBg="1"/>
      <p:bldP spid="839891" grpId="1" animBg="1"/>
      <p:bldP spid="839891" grpId="2" animBg="1"/>
      <p:bldP spid="839891" grpId="3" animBg="1"/>
      <p:bldP spid="839891" grpId="4" animBg="1"/>
      <p:bldP spid="839891" grpId="5" animBg="1"/>
      <p:bldP spid="839892" grpId="0" animBg="1"/>
      <p:bldP spid="839892" grpId="1" animBg="1"/>
      <p:bldP spid="839892" grpId="2" animBg="1"/>
      <p:bldP spid="839892" grpId="3" animBg="1"/>
      <p:bldP spid="839892" grpId="4" animBg="1"/>
      <p:bldP spid="839892" grpId="5" animBg="1"/>
      <p:bldP spid="839893" grpId="0" animBg="1"/>
      <p:bldP spid="839893" grpId="1" animBg="1"/>
      <p:bldP spid="839893" grpId="2" animBg="1"/>
      <p:bldP spid="839893" grpId="3" animBg="1"/>
      <p:bldP spid="839893" grpId="4" animBg="1"/>
      <p:bldP spid="839893" grpId="5" animBg="1"/>
      <p:bldP spid="839894" grpId="0" animBg="1"/>
      <p:bldP spid="839894" grpId="1" animBg="1"/>
      <p:bldP spid="839894" grpId="2" animBg="1"/>
      <p:bldP spid="839894" grpId="3" animBg="1"/>
      <p:bldP spid="839894" grpId="4" animBg="1"/>
      <p:bldP spid="839894" grpId="5" animBg="1"/>
      <p:bldP spid="839895" grpId="0" animBg="1"/>
      <p:bldP spid="839895" grpId="1" animBg="1"/>
      <p:bldP spid="839895" grpId="2" animBg="1"/>
      <p:bldP spid="839895" grpId="3" animBg="1"/>
      <p:bldP spid="839895" grpId="4" animBg="1"/>
      <p:bldP spid="839895" grpId="5" animBg="1"/>
      <p:bldP spid="839896" grpId="0" animBg="1"/>
      <p:bldP spid="839896" grpId="1" animBg="1"/>
      <p:bldP spid="839896" grpId="2" animBg="1"/>
      <p:bldP spid="839896" grpId="3" animBg="1"/>
      <p:bldP spid="839896" grpId="4" animBg="1"/>
      <p:bldP spid="839896" grpId="5" animBg="1"/>
      <p:bldP spid="839897" grpId="0" animBg="1"/>
      <p:bldP spid="839897" grpId="1" animBg="1"/>
      <p:bldP spid="839897" grpId="2" animBg="1"/>
      <p:bldP spid="839897" grpId="3" animBg="1"/>
      <p:bldP spid="839897" grpId="4" animBg="1"/>
      <p:bldP spid="839897" grpId="5" animBg="1"/>
      <p:bldP spid="839898" grpId="0" animBg="1"/>
      <p:bldP spid="839898" grpId="1" animBg="1"/>
      <p:bldP spid="839898" grpId="2" animBg="1"/>
      <p:bldP spid="839898" grpId="3" animBg="1"/>
      <p:bldP spid="839898" grpId="4" animBg="1"/>
      <p:bldP spid="839898" grpId="5" animBg="1"/>
      <p:bldP spid="839899" grpId="0" animBg="1"/>
      <p:bldP spid="839899" grpId="1" animBg="1"/>
      <p:bldP spid="839899" grpId="2" animBg="1"/>
      <p:bldP spid="839899" grpId="3" animBg="1"/>
      <p:bldP spid="839899" grpId="4" animBg="1"/>
      <p:bldP spid="839899" grpId="5" animBg="1"/>
      <p:bldP spid="839900" grpId="0" animBg="1"/>
      <p:bldP spid="839900" grpId="1" animBg="1"/>
      <p:bldP spid="839900" grpId="2" animBg="1"/>
      <p:bldP spid="839900" grpId="3" animBg="1"/>
      <p:bldP spid="839900" grpId="4" animBg="1"/>
      <p:bldP spid="839900" grpId="5" animBg="1"/>
      <p:bldP spid="839901" grpId="0" animBg="1"/>
      <p:bldP spid="839901" grpId="1" animBg="1"/>
      <p:bldP spid="839901" grpId="2" animBg="1"/>
      <p:bldP spid="839901" grpId="3" animBg="1"/>
      <p:bldP spid="839901" grpId="4" animBg="1"/>
      <p:bldP spid="839901" grpId="5" animBg="1"/>
      <p:bldP spid="839902" grpId="0" animBg="1"/>
      <p:bldP spid="839902" grpId="1" animBg="1"/>
      <p:bldP spid="839902" grpId="2" animBg="1"/>
      <p:bldP spid="839902" grpId="3" animBg="1"/>
      <p:bldP spid="839902" grpId="4" animBg="1"/>
      <p:bldP spid="839902" grpId="5" animBg="1"/>
      <p:bldP spid="839903" grpId="0" animBg="1"/>
      <p:bldP spid="839903" grpId="1" animBg="1"/>
      <p:bldP spid="839903" grpId="2" animBg="1"/>
      <p:bldP spid="839903" grpId="3" animBg="1"/>
      <p:bldP spid="839903" grpId="4" animBg="1"/>
      <p:bldP spid="839903" grpId="5" animBg="1"/>
      <p:bldP spid="839904" grpId="0" animBg="1"/>
      <p:bldP spid="839904" grpId="1" animBg="1"/>
      <p:bldP spid="839904" grpId="2" animBg="1"/>
      <p:bldP spid="839904" grpId="3" animBg="1"/>
      <p:bldP spid="839904" grpId="4" animBg="1"/>
      <p:bldP spid="839904" grpId="5" animBg="1"/>
      <p:bldP spid="839905" grpId="0" animBg="1"/>
      <p:bldP spid="839905" grpId="1" animBg="1"/>
      <p:bldP spid="839905" grpId="2" animBg="1"/>
      <p:bldP spid="839905" grpId="3" animBg="1"/>
      <p:bldP spid="839905" grpId="4" animBg="1"/>
      <p:bldP spid="839905" grpId="5" animBg="1"/>
      <p:bldP spid="839906" grpId="0" animBg="1"/>
      <p:bldP spid="839906" grpId="1" animBg="1"/>
      <p:bldP spid="839906" grpId="2" animBg="1"/>
      <p:bldP spid="839906" grpId="3" animBg="1"/>
      <p:bldP spid="839906" grpId="4" animBg="1"/>
      <p:bldP spid="839906" grpId="5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98A735A-F861-4ED6-BDB0-5438E8863DE4}" type="slidenum">
              <a:rPr lang="en-US" sz="1400">
                <a:cs typeface="Times New Roman" panose="02020603050405020304" pitchFamily="18" charset="0"/>
              </a:rPr>
              <a:pPr eaLnBrk="1" hangingPunct="1"/>
              <a:t>17</a:t>
            </a:fld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Parallel-Pipelined Architecture</a:t>
            </a:r>
          </a:p>
        </p:txBody>
      </p:sp>
      <p:sp>
        <p:nvSpPr>
          <p:cNvPr id="56325" name="Line 3"/>
          <p:cNvSpPr>
            <a:spLocks noChangeShapeType="1"/>
          </p:cNvSpPr>
          <p:nvPr/>
        </p:nvSpPr>
        <p:spPr bwMode="auto">
          <a:xfrm>
            <a:off x="1066800" y="1371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1066800" y="1371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1066800" y="1981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28" name="Line 6"/>
          <p:cNvSpPr>
            <a:spLocks noChangeShapeType="1"/>
          </p:cNvSpPr>
          <p:nvPr/>
        </p:nvSpPr>
        <p:spPr bwMode="auto">
          <a:xfrm flipV="1">
            <a:off x="1066800" y="1981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29" name="Line 7"/>
          <p:cNvSpPr>
            <a:spLocks noChangeShapeType="1"/>
          </p:cNvSpPr>
          <p:nvPr/>
        </p:nvSpPr>
        <p:spPr bwMode="auto">
          <a:xfrm>
            <a:off x="1066800" y="2590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0" name="Line 8"/>
          <p:cNvSpPr>
            <a:spLocks noChangeShapeType="1"/>
          </p:cNvSpPr>
          <p:nvPr/>
        </p:nvSpPr>
        <p:spPr bwMode="auto">
          <a:xfrm flipV="1">
            <a:off x="1066800" y="2590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1" name="Line 9"/>
          <p:cNvSpPr>
            <a:spLocks noChangeShapeType="1"/>
          </p:cNvSpPr>
          <p:nvPr/>
        </p:nvSpPr>
        <p:spPr bwMode="auto">
          <a:xfrm>
            <a:off x="1066800" y="32004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 flipV="1">
            <a:off x="1066800" y="32004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3" name="Line 11"/>
          <p:cNvSpPr>
            <a:spLocks noChangeShapeType="1"/>
          </p:cNvSpPr>
          <p:nvPr/>
        </p:nvSpPr>
        <p:spPr bwMode="auto">
          <a:xfrm>
            <a:off x="1066800" y="38100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4" name="Line 12"/>
          <p:cNvSpPr>
            <a:spLocks noChangeShapeType="1"/>
          </p:cNvSpPr>
          <p:nvPr/>
        </p:nvSpPr>
        <p:spPr bwMode="auto">
          <a:xfrm flipV="1">
            <a:off x="1066800" y="38100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>
            <a:off x="10668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6" name="Line 14"/>
          <p:cNvSpPr>
            <a:spLocks noChangeShapeType="1"/>
          </p:cNvSpPr>
          <p:nvPr/>
        </p:nvSpPr>
        <p:spPr bwMode="auto">
          <a:xfrm flipV="1">
            <a:off x="1066800" y="4419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7" name="Line 15"/>
          <p:cNvSpPr>
            <a:spLocks noChangeShapeType="1"/>
          </p:cNvSpPr>
          <p:nvPr/>
        </p:nvSpPr>
        <p:spPr bwMode="auto">
          <a:xfrm>
            <a:off x="1066800" y="5029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 flipV="1">
            <a:off x="1066800" y="5029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39" name="Line 17"/>
          <p:cNvSpPr>
            <a:spLocks noChangeShapeType="1"/>
          </p:cNvSpPr>
          <p:nvPr/>
        </p:nvSpPr>
        <p:spPr bwMode="auto">
          <a:xfrm>
            <a:off x="1066800" y="5638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0" name="Line 18"/>
          <p:cNvSpPr>
            <a:spLocks noChangeShapeType="1"/>
          </p:cNvSpPr>
          <p:nvPr/>
        </p:nvSpPr>
        <p:spPr bwMode="auto">
          <a:xfrm flipV="1">
            <a:off x="1066800" y="5638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1" name="Line 19"/>
          <p:cNvSpPr>
            <a:spLocks noChangeShapeType="1"/>
          </p:cNvSpPr>
          <p:nvPr/>
        </p:nvSpPr>
        <p:spPr bwMode="auto">
          <a:xfrm>
            <a:off x="2286000" y="1371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2" name="Line 20"/>
          <p:cNvSpPr>
            <a:spLocks noChangeShapeType="1"/>
          </p:cNvSpPr>
          <p:nvPr/>
        </p:nvSpPr>
        <p:spPr bwMode="auto">
          <a:xfrm>
            <a:off x="2286000" y="16764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3" name="Line 21"/>
          <p:cNvSpPr>
            <a:spLocks noChangeShapeType="1"/>
          </p:cNvSpPr>
          <p:nvPr/>
        </p:nvSpPr>
        <p:spPr bwMode="auto">
          <a:xfrm flipV="1">
            <a:off x="2286000" y="1371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4" name="Line 22"/>
          <p:cNvSpPr>
            <a:spLocks noChangeShapeType="1"/>
          </p:cNvSpPr>
          <p:nvPr/>
        </p:nvSpPr>
        <p:spPr bwMode="auto">
          <a:xfrm flipV="1">
            <a:off x="2286000" y="16764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5" name="Line 23"/>
          <p:cNvSpPr>
            <a:spLocks noChangeShapeType="1"/>
          </p:cNvSpPr>
          <p:nvPr/>
        </p:nvSpPr>
        <p:spPr bwMode="auto">
          <a:xfrm>
            <a:off x="2286000" y="2590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6" name="Line 24"/>
          <p:cNvSpPr>
            <a:spLocks noChangeShapeType="1"/>
          </p:cNvSpPr>
          <p:nvPr/>
        </p:nvSpPr>
        <p:spPr bwMode="auto">
          <a:xfrm>
            <a:off x="2286000" y="2895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7" name="Line 25"/>
          <p:cNvSpPr>
            <a:spLocks noChangeShapeType="1"/>
          </p:cNvSpPr>
          <p:nvPr/>
        </p:nvSpPr>
        <p:spPr bwMode="auto">
          <a:xfrm flipV="1">
            <a:off x="2286000" y="2590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8" name="Line 26"/>
          <p:cNvSpPr>
            <a:spLocks noChangeShapeType="1"/>
          </p:cNvSpPr>
          <p:nvPr/>
        </p:nvSpPr>
        <p:spPr bwMode="auto">
          <a:xfrm flipV="1">
            <a:off x="2286000" y="2895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49" name="Line 27"/>
          <p:cNvSpPr>
            <a:spLocks noChangeShapeType="1"/>
          </p:cNvSpPr>
          <p:nvPr/>
        </p:nvSpPr>
        <p:spPr bwMode="auto">
          <a:xfrm>
            <a:off x="2286000" y="3810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0" name="Line 28"/>
          <p:cNvSpPr>
            <a:spLocks noChangeShapeType="1"/>
          </p:cNvSpPr>
          <p:nvPr/>
        </p:nvSpPr>
        <p:spPr bwMode="auto">
          <a:xfrm>
            <a:off x="2286000" y="4114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1" name="Line 29"/>
          <p:cNvSpPr>
            <a:spLocks noChangeShapeType="1"/>
          </p:cNvSpPr>
          <p:nvPr/>
        </p:nvSpPr>
        <p:spPr bwMode="auto">
          <a:xfrm flipV="1">
            <a:off x="2286000" y="3810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2" name="Line 30"/>
          <p:cNvSpPr>
            <a:spLocks noChangeShapeType="1"/>
          </p:cNvSpPr>
          <p:nvPr/>
        </p:nvSpPr>
        <p:spPr bwMode="auto">
          <a:xfrm flipV="1">
            <a:off x="2286000" y="4114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3" name="Line 31"/>
          <p:cNvSpPr>
            <a:spLocks noChangeShapeType="1"/>
          </p:cNvSpPr>
          <p:nvPr/>
        </p:nvSpPr>
        <p:spPr bwMode="auto">
          <a:xfrm>
            <a:off x="228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4" name="Line 32"/>
          <p:cNvSpPr>
            <a:spLocks noChangeShapeType="1"/>
          </p:cNvSpPr>
          <p:nvPr/>
        </p:nvSpPr>
        <p:spPr bwMode="auto">
          <a:xfrm>
            <a:off x="2286000" y="5334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5" name="Line 33"/>
          <p:cNvSpPr>
            <a:spLocks noChangeShapeType="1"/>
          </p:cNvSpPr>
          <p:nvPr/>
        </p:nvSpPr>
        <p:spPr bwMode="auto">
          <a:xfrm flipV="1">
            <a:off x="228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6" name="Line 34"/>
          <p:cNvSpPr>
            <a:spLocks noChangeShapeType="1"/>
          </p:cNvSpPr>
          <p:nvPr/>
        </p:nvSpPr>
        <p:spPr bwMode="auto">
          <a:xfrm flipV="1">
            <a:off x="2286000" y="5334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7" name="Line 35"/>
          <p:cNvSpPr>
            <a:spLocks noChangeShapeType="1"/>
          </p:cNvSpPr>
          <p:nvPr/>
        </p:nvSpPr>
        <p:spPr bwMode="auto">
          <a:xfrm>
            <a:off x="3505200" y="1371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8" name="Line 36"/>
          <p:cNvSpPr>
            <a:spLocks noChangeShapeType="1"/>
          </p:cNvSpPr>
          <p:nvPr/>
        </p:nvSpPr>
        <p:spPr bwMode="auto">
          <a:xfrm>
            <a:off x="3505200" y="1676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59" name="Line 37"/>
          <p:cNvSpPr>
            <a:spLocks noChangeShapeType="1"/>
          </p:cNvSpPr>
          <p:nvPr/>
        </p:nvSpPr>
        <p:spPr bwMode="auto">
          <a:xfrm>
            <a:off x="3505200" y="19812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0" name="Line 38"/>
          <p:cNvSpPr>
            <a:spLocks noChangeShapeType="1"/>
          </p:cNvSpPr>
          <p:nvPr/>
        </p:nvSpPr>
        <p:spPr bwMode="auto">
          <a:xfrm>
            <a:off x="3505200" y="2286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1" name="Line 39"/>
          <p:cNvSpPr>
            <a:spLocks noChangeShapeType="1"/>
          </p:cNvSpPr>
          <p:nvPr/>
        </p:nvSpPr>
        <p:spPr bwMode="auto">
          <a:xfrm flipV="1">
            <a:off x="3505200" y="19812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2" name="Line 40"/>
          <p:cNvSpPr>
            <a:spLocks noChangeShapeType="1"/>
          </p:cNvSpPr>
          <p:nvPr/>
        </p:nvSpPr>
        <p:spPr bwMode="auto">
          <a:xfrm flipV="1">
            <a:off x="3505200" y="2286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3" name="Line 41"/>
          <p:cNvSpPr>
            <a:spLocks noChangeShapeType="1"/>
          </p:cNvSpPr>
          <p:nvPr/>
        </p:nvSpPr>
        <p:spPr bwMode="auto">
          <a:xfrm flipV="1">
            <a:off x="3505200" y="1371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4" name="Line 42"/>
          <p:cNvSpPr>
            <a:spLocks noChangeShapeType="1"/>
          </p:cNvSpPr>
          <p:nvPr/>
        </p:nvSpPr>
        <p:spPr bwMode="auto">
          <a:xfrm flipV="1">
            <a:off x="3505200" y="1676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5" name="Line 43"/>
          <p:cNvSpPr>
            <a:spLocks noChangeShapeType="1"/>
          </p:cNvSpPr>
          <p:nvPr/>
        </p:nvSpPr>
        <p:spPr bwMode="auto">
          <a:xfrm>
            <a:off x="3505200" y="3810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6" name="Line 44"/>
          <p:cNvSpPr>
            <a:spLocks noChangeShapeType="1"/>
          </p:cNvSpPr>
          <p:nvPr/>
        </p:nvSpPr>
        <p:spPr bwMode="auto">
          <a:xfrm>
            <a:off x="3505200" y="41148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7" name="Line 45"/>
          <p:cNvSpPr>
            <a:spLocks noChangeShapeType="1"/>
          </p:cNvSpPr>
          <p:nvPr/>
        </p:nvSpPr>
        <p:spPr bwMode="auto">
          <a:xfrm>
            <a:off x="3505200" y="4419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8" name="Line 46"/>
          <p:cNvSpPr>
            <a:spLocks noChangeShapeType="1"/>
          </p:cNvSpPr>
          <p:nvPr/>
        </p:nvSpPr>
        <p:spPr bwMode="auto">
          <a:xfrm>
            <a:off x="3505200" y="4724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69" name="Line 47"/>
          <p:cNvSpPr>
            <a:spLocks noChangeShapeType="1"/>
          </p:cNvSpPr>
          <p:nvPr/>
        </p:nvSpPr>
        <p:spPr bwMode="auto">
          <a:xfrm flipV="1">
            <a:off x="3505200" y="44196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0" name="Line 48"/>
          <p:cNvSpPr>
            <a:spLocks noChangeShapeType="1"/>
          </p:cNvSpPr>
          <p:nvPr/>
        </p:nvSpPr>
        <p:spPr bwMode="auto">
          <a:xfrm flipV="1">
            <a:off x="3505200" y="47244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1" name="Line 49"/>
          <p:cNvSpPr>
            <a:spLocks noChangeShapeType="1"/>
          </p:cNvSpPr>
          <p:nvPr/>
        </p:nvSpPr>
        <p:spPr bwMode="auto">
          <a:xfrm flipV="1">
            <a:off x="3505200" y="3810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2" name="Line 50"/>
          <p:cNvSpPr>
            <a:spLocks noChangeShapeType="1"/>
          </p:cNvSpPr>
          <p:nvPr/>
        </p:nvSpPr>
        <p:spPr bwMode="auto">
          <a:xfrm flipV="1">
            <a:off x="3505200" y="41148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3" name="Line 51"/>
          <p:cNvSpPr>
            <a:spLocks noChangeShapeType="1"/>
          </p:cNvSpPr>
          <p:nvPr/>
        </p:nvSpPr>
        <p:spPr bwMode="auto">
          <a:xfrm>
            <a:off x="4724400" y="1371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4" name="Line 52"/>
          <p:cNvSpPr>
            <a:spLocks noChangeShapeType="1"/>
          </p:cNvSpPr>
          <p:nvPr/>
        </p:nvSpPr>
        <p:spPr bwMode="auto">
          <a:xfrm>
            <a:off x="4724400" y="1676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5" name="Line 53"/>
          <p:cNvSpPr>
            <a:spLocks noChangeShapeType="1"/>
          </p:cNvSpPr>
          <p:nvPr/>
        </p:nvSpPr>
        <p:spPr bwMode="auto">
          <a:xfrm>
            <a:off x="4724400" y="1981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6" name="Line 54"/>
          <p:cNvSpPr>
            <a:spLocks noChangeShapeType="1"/>
          </p:cNvSpPr>
          <p:nvPr/>
        </p:nvSpPr>
        <p:spPr bwMode="auto">
          <a:xfrm>
            <a:off x="4724400" y="22860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7" name="Line 55"/>
          <p:cNvSpPr>
            <a:spLocks noChangeShapeType="1"/>
          </p:cNvSpPr>
          <p:nvPr/>
        </p:nvSpPr>
        <p:spPr bwMode="auto">
          <a:xfrm>
            <a:off x="4724400" y="3200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8" name="Line 56"/>
          <p:cNvSpPr>
            <a:spLocks noChangeShapeType="1"/>
          </p:cNvSpPr>
          <p:nvPr/>
        </p:nvSpPr>
        <p:spPr bwMode="auto">
          <a:xfrm>
            <a:off x="4724400" y="3505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79" name="Line 57"/>
          <p:cNvSpPr>
            <a:spLocks noChangeShapeType="1"/>
          </p:cNvSpPr>
          <p:nvPr/>
        </p:nvSpPr>
        <p:spPr bwMode="auto">
          <a:xfrm>
            <a:off x="4724400" y="25908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0" name="Line 58"/>
          <p:cNvSpPr>
            <a:spLocks noChangeShapeType="1"/>
          </p:cNvSpPr>
          <p:nvPr/>
        </p:nvSpPr>
        <p:spPr bwMode="auto">
          <a:xfrm>
            <a:off x="4724400" y="2895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1" name="Line 59"/>
          <p:cNvSpPr>
            <a:spLocks noChangeShapeType="1"/>
          </p:cNvSpPr>
          <p:nvPr/>
        </p:nvSpPr>
        <p:spPr bwMode="auto">
          <a:xfrm flipV="1">
            <a:off x="4724400" y="1371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2" name="Line 60"/>
          <p:cNvSpPr>
            <a:spLocks noChangeShapeType="1"/>
          </p:cNvSpPr>
          <p:nvPr/>
        </p:nvSpPr>
        <p:spPr bwMode="auto">
          <a:xfrm flipV="1">
            <a:off x="4724400" y="1676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3" name="Line 61"/>
          <p:cNvSpPr>
            <a:spLocks noChangeShapeType="1"/>
          </p:cNvSpPr>
          <p:nvPr/>
        </p:nvSpPr>
        <p:spPr bwMode="auto">
          <a:xfrm flipV="1">
            <a:off x="4724400" y="1981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4" name="Line 62"/>
          <p:cNvSpPr>
            <a:spLocks noChangeShapeType="1"/>
          </p:cNvSpPr>
          <p:nvPr/>
        </p:nvSpPr>
        <p:spPr bwMode="auto">
          <a:xfrm flipV="1">
            <a:off x="4724400" y="22860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5" name="Line 63"/>
          <p:cNvSpPr>
            <a:spLocks noChangeShapeType="1"/>
          </p:cNvSpPr>
          <p:nvPr/>
        </p:nvSpPr>
        <p:spPr bwMode="auto">
          <a:xfrm flipV="1">
            <a:off x="4724400" y="32004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6" name="Line 64"/>
          <p:cNvSpPr>
            <a:spLocks noChangeShapeType="1"/>
          </p:cNvSpPr>
          <p:nvPr/>
        </p:nvSpPr>
        <p:spPr bwMode="auto">
          <a:xfrm flipV="1">
            <a:off x="4724400" y="35052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7" name="Line 65"/>
          <p:cNvSpPr>
            <a:spLocks noChangeShapeType="1"/>
          </p:cNvSpPr>
          <p:nvPr/>
        </p:nvSpPr>
        <p:spPr bwMode="auto">
          <a:xfrm flipV="1">
            <a:off x="4724400" y="25908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8" name="Line 66"/>
          <p:cNvSpPr>
            <a:spLocks noChangeShapeType="1"/>
          </p:cNvSpPr>
          <p:nvPr/>
        </p:nvSpPr>
        <p:spPr bwMode="auto">
          <a:xfrm flipV="1">
            <a:off x="4724400" y="2895600"/>
            <a:ext cx="91440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389" name="Rectangle 67"/>
          <p:cNvSpPr>
            <a:spLocks noChangeArrowheads="1"/>
          </p:cNvSpPr>
          <p:nvPr/>
        </p:nvSpPr>
        <p:spPr bwMode="auto">
          <a:xfrm>
            <a:off x="19812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390" name="Rectangle 68"/>
          <p:cNvSpPr>
            <a:spLocks noChangeArrowheads="1"/>
          </p:cNvSpPr>
          <p:nvPr/>
        </p:nvSpPr>
        <p:spPr bwMode="auto">
          <a:xfrm>
            <a:off x="19812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391" name="Rectangle 69"/>
          <p:cNvSpPr>
            <a:spLocks noChangeArrowheads="1"/>
          </p:cNvSpPr>
          <p:nvPr/>
        </p:nvSpPr>
        <p:spPr bwMode="auto">
          <a:xfrm>
            <a:off x="19812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392" name="Rectangle 70"/>
          <p:cNvSpPr>
            <a:spLocks noChangeArrowheads="1"/>
          </p:cNvSpPr>
          <p:nvPr/>
        </p:nvSpPr>
        <p:spPr bwMode="auto">
          <a:xfrm>
            <a:off x="19812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393" name="Rectangle 71"/>
          <p:cNvSpPr>
            <a:spLocks noChangeArrowheads="1"/>
          </p:cNvSpPr>
          <p:nvPr/>
        </p:nvSpPr>
        <p:spPr bwMode="auto">
          <a:xfrm>
            <a:off x="19812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394" name="Rectangle 72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6395" name="Rectangle 73"/>
          <p:cNvSpPr>
            <a:spLocks noChangeArrowheads="1"/>
          </p:cNvSpPr>
          <p:nvPr/>
        </p:nvSpPr>
        <p:spPr bwMode="auto">
          <a:xfrm>
            <a:off x="19812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6396" name="Rectangle 74"/>
          <p:cNvSpPr>
            <a:spLocks noChangeArrowheads="1"/>
          </p:cNvSpPr>
          <p:nvPr/>
        </p:nvSpPr>
        <p:spPr bwMode="auto">
          <a:xfrm>
            <a:off x="19812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6397" name="Rectangle 75"/>
          <p:cNvSpPr>
            <a:spLocks noChangeArrowheads="1"/>
          </p:cNvSpPr>
          <p:nvPr/>
        </p:nvSpPr>
        <p:spPr bwMode="auto">
          <a:xfrm>
            <a:off x="19812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6398" name="Rectangle 76"/>
          <p:cNvSpPr>
            <a:spLocks noChangeArrowheads="1"/>
          </p:cNvSpPr>
          <p:nvPr/>
        </p:nvSpPr>
        <p:spPr bwMode="auto">
          <a:xfrm>
            <a:off x="19812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399" name="Rectangle 77"/>
          <p:cNvSpPr>
            <a:spLocks noChangeArrowheads="1"/>
          </p:cNvSpPr>
          <p:nvPr/>
        </p:nvSpPr>
        <p:spPr bwMode="auto">
          <a:xfrm>
            <a:off x="19812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6400" name="Rectangle 78"/>
          <p:cNvSpPr>
            <a:spLocks noChangeArrowheads="1"/>
          </p:cNvSpPr>
          <p:nvPr/>
        </p:nvSpPr>
        <p:spPr bwMode="auto">
          <a:xfrm>
            <a:off x="19812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401" name="Rectangle 79"/>
          <p:cNvSpPr>
            <a:spLocks noChangeArrowheads="1"/>
          </p:cNvSpPr>
          <p:nvPr/>
        </p:nvSpPr>
        <p:spPr bwMode="auto">
          <a:xfrm>
            <a:off x="19812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6402" name="Rectangle 80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6403" name="Rectangle 81"/>
          <p:cNvSpPr>
            <a:spLocks noChangeArrowheads="1"/>
          </p:cNvSpPr>
          <p:nvPr/>
        </p:nvSpPr>
        <p:spPr bwMode="auto">
          <a:xfrm>
            <a:off x="19812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6404" name="Rectangle 82"/>
          <p:cNvSpPr>
            <a:spLocks noChangeArrowheads="1"/>
          </p:cNvSpPr>
          <p:nvPr/>
        </p:nvSpPr>
        <p:spPr bwMode="auto">
          <a:xfrm>
            <a:off x="19812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6405" name="Rectangle 83"/>
          <p:cNvSpPr>
            <a:spLocks noChangeArrowheads="1"/>
          </p:cNvSpPr>
          <p:nvPr/>
        </p:nvSpPr>
        <p:spPr bwMode="auto">
          <a:xfrm>
            <a:off x="32004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406" name="Rectangle 84"/>
          <p:cNvSpPr>
            <a:spLocks noChangeArrowheads="1"/>
          </p:cNvSpPr>
          <p:nvPr/>
        </p:nvSpPr>
        <p:spPr bwMode="auto">
          <a:xfrm>
            <a:off x="32004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407" name="Rectangle 85"/>
          <p:cNvSpPr>
            <a:spLocks noChangeArrowheads="1"/>
          </p:cNvSpPr>
          <p:nvPr/>
        </p:nvSpPr>
        <p:spPr bwMode="auto">
          <a:xfrm>
            <a:off x="32004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408" name="Rectangle 86"/>
          <p:cNvSpPr>
            <a:spLocks noChangeArrowheads="1"/>
          </p:cNvSpPr>
          <p:nvPr/>
        </p:nvSpPr>
        <p:spPr bwMode="auto">
          <a:xfrm>
            <a:off x="32004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409" name="Rectangle 87"/>
          <p:cNvSpPr>
            <a:spLocks noChangeArrowheads="1"/>
          </p:cNvSpPr>
          <p:nvPr/>
        </p:nvSpPr>
        <p:spPr bwMode="auto">
          <a:xfrm>
            <a:off x="32004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410" name="Rectangle 88"/>
          <p:cNvSpPr>
            <a:spLocks noChangeArrowheads="1"/>
          </p:cNvSpPr>
          <p:nvPr/>
        </p:nvSpPr>
        <p:spPr bwMode="auto">
          <a:xfrm>
            <a:off x="32004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6411" name="Rectangle 89"/>
          <p:cNvSpPr>
            <a:spLocks noChangeArrowheads="1"/>
          </p:cNvSpPr>
          <p:nvPr/>
        </p:nvSpPr>
        <p:spPr bwMode="auto">
          <a:xfrm>
            <a:off x="32004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6412" name="Rectangle 90"/>
          <p:cNvSpPr>
            <a:spLocks noChangeArrowheads="1"/>
          </p:cNvSpPr>
          <p:nvPr/>
        </p:nvSpPr>
        <p:spPr bwMode="auto">
          <a:xfrm>
            <a:off x="32004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6413" name="Rectangle 91"/>
          <p:cNvSpPr>
            <a:spLocks noChangeArrowheads="1"/>
          </p:cNvSpPr>
          <p:nvPr/>
        </p:nvSpPr>
        <p:spPr bwMode="auto">
          <a:xfrm>
            <a:off x="32004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6414" name="Rectangle 92"/>
          <p:cNvSpPr>
            <a:spLocks noChangeArrowheads="1"/>
          </p:cNvSpPr>
          <p:nvPr/>
        </p:nvSpPr>
        <p:spPr bwMode="auto">
          <a:xfrm>
            <a:off x="32004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415" name="Rectangle 93"/>
          <p:cNvSpPr>
            <a:spLocks noChangeArrowheads="1"/>
          </p:cNvSpPr>
          <p:nvPr/>
        </p:nvSpPr>
        <p:spPr bwMode="auto">
          <a:xfrm>
            <a:off x="32004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6416" name="Rectangle 94"/>
          <p:cNvSpPr>
            <a:spLocks noChangeArrowheads="1"/>
          </p:cNvSpPr>
          <p:nvPr/>
        </p:nvSpPr>
        <p:spPr bwMode="auto">
          <a:xfrm>
            <a:off x="32004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417" name="Rectangle 95"/>
          <p:cNvSpPr>
            <a:spLocks noChangeArrowheads="1"/>
          </p:cNvSpPr>
          <p:nvPr/>
        </p:nvSpPr>
        <p:spPr bwMode="auto">
          <a:xfrm>
            <a:off x="32004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6418" name="Rectangle 96"/>
          <p:cNvSpPr>
            <a:spLocks noChangeArrowheads="1"/>
          </p:cNvSpPr>
          <p:nvPr/>
        </p:nvSpPr>
        <p:spPr bwMode="auto">
          <a:xfrm>
            <a:off x="32004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6419" name="Rectangle 97"/>
          <p:cNvSpPr>
            <a:spLocks noChangeArrowheads="1"/>
          </p:cNvSpPr>
          <p:nvPr/>
        </p:nvSpPr>
        <p:spPr bwMode="auto">
          <a:xfrm>
            <a:off x="32004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6420" name="Rectangle 98"/>
          <p:cNvSpPr>
            <a:spLocks noChangeArrowheads="1"/>
          </p:cNvSpPr>
          <p:nvPr/>
        </p:nvSpPr>
        <p:spPr bwMode="auto">
          <a:xfrm>
            <a:off x="32004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6421" name="Rectangle 99"/>
          <p:cNvSpPr>
            <a:spLocks noChangeArrowheads="1"/>
          </p:cNvSpPr>
          <p:nvPr/>
        </p:nvSpPr>
        <p:spPr bwMode="auto">
          <a:xfrm>
            <a:off x="44196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422" name="Rectangle 100"/>
          <p:cNvSpPr>
            <a:spLocks noChangeArrowheads="1"/>
          </p:cNvSpPr>
          <p:nvPr/>
        </p:nvSpPr>
        <p:spPr bwMode="auto">
          <a:xfrm>
            <a:off x="44196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423" name="Rectangle 101"/>
          <p:cNvSpPr>
            <a:spLocks noChangeArrowheads="1"/>
          </p:cNvSpPr>
          <p:nvPr/>
        </p:nvSpPr>
        <p:spPr bwMode="auto">
          <a:xfrm>
            <a:off x="44196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424" name="Rectangle 102"/>
          <p:cNvSpPr>
            <a:spLocks noChangeArrowheads="1"/>
          </p:cNvSpPr>
          <p:nvPr/>
        </p:nvSpPr>
        <p:spPr bwMode="auto">
          <a:xfrm>
            <a:off x="44196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425" name="Rectangle 103"/>
          <p:cNvSpPr>
            <a:spLocks noChangeArrowheads="1"/>
          </p:cNvSpPr>
          <p:nvPr/>
        </p:nvSpPr>
        <p:spPr bwMode="auto">
          <a:xfrm>
            <a:off x="44196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426" name="Rectangle 104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6427" name="Rectangle 105"/>
          <p:cNvSpPr>
            <a:spLocks noChangeArrowheads="1"/>
          </p:cNvSpPr>
          <p:nvPr/>
        </p:nvSpPr>
        <p:spPr bwMode="auto">
          <a:xfrm>
            <a:off x="44196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6428" name="Rectangle 106"/>
          <p:cNvSpPr>
            <a:spLocks noChangeArrowheads="1"/>
          </p:cNvSpPr>
          <p:nvPr/>
        </p:nvSpPr>
        <p:spPr bwMode="auto">
          <a:xfrm>
            <a:off x="44196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6429" name="Rectangle 107"/>
          <p:cNvSpPr>
            <a:spLocks noChangeArrowheads="1"/>
          </p:cNvSpPr>
          <p:nvPr/>
        </p:nvSpPr>
        <p:spPr bwMode="auto">
          <a:xfrm>
            <a:off x="44196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6430" name="Rectangle 108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431" name="Rectangle 109"/>
          <p:cNvSpPr>
            <a:spLocks noChangeArrowheads="1"/>
          </p:cNvSpPr>
          <p:nvPr/>
        </p:nvSpPr>
        <p:spPr bwMode="auto">
          <a:xfrm>
            <a:off x="44196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6432" name="Rectangle 110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433" name="Rectangle 111"/>
          <p:cNvSpPr>
            <a:spLocks noChangeArrowheads="1"/>
          </p:cNvSpPr>
          <p:nvPr/>
        </p:nvSpPr>
        <p:spPr bwMode="auto">
          <a:xfrm>
            <a:off x="44196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6434" name="Rectangle 112"/>
          <p:cNvSpPr>
            <a:spLocks noChangeArrowheads="1"/>
          </p:cNvSpPr>
          <p:nvPr/>
        </p:nvSpPr>
        <p:spPr bwMode="auto">
          <a:xfrm>
            <a:off x="44196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6435" name="Rectangle 113"/>
          <p:cNvSpPr>
            <a:spLocks noChangeArrowheads="1"/>
          </p:cNvSpPr>
          <p:nvPr/>
        </p:nvSpPr>
        <p:spPr bwMode="auto">
          <a:xfrm>
            <a:off x="44196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6436" name="Rectangle 114"/>
          <p:cNvSpPr>
            <a:spLocks noChangeArrowheads="1"/>
          </p:cNvSpPr>
          <p:nvPr/>
        </p:nvSpPr>
        <p:spPr bwMode="auto">
          <a:xfrm>
            <a:off x="44196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6437" name="Rectangle 115"/>
          <p:cNvSpPr>
            <a:spLocks noChangeArrowheads="1"/>
          </p:cNvSpPr>
          <p:nvPr/>
        </p:nvSpPr>
        <p:spPr bwMode="auto">
          <a:xfrm>
            <a:off x="56388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438" name="Rectangle 116"/>
          <p:cNvSpPr>
            <a:spLocks noChangeArrowheads="1"/>
          </p:cNvSpPr>
          <p:nvPr/>
        </p:nvSpPr>
        <p:spPr bwMode="auto">
          <a:xfrm>
            <a:off x="56388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439" name="Rectangle 117"/>
          <p:cNvSpPr>
            <a:spLocks noChangeArrowheads="1"/>
          </p:cNvSpPr>
          <p:nvPr/>
        </p:nvSpPr>
        <p:spPr bwMode="auto">
          <a:xfrm>
            <a:off x="56388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440" name="Rectangle 118"/>
          <p:cNvSpPr>
            <a:spLocks noChangeArrowheads="1"/>
          </p:cNvSpPr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441" name="Rectangle 119"/>
          <p:cNvSpPr>
            <a:spLocks noChangeArrowheads="1"/>
          </p:cNvSpPr>
          <p:nvPr/>
        </p:nvSpPr>
        <p:spPr bwMode="auto">
          <a:xfrm>
            <a:off x="56388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442" name="Rectangle 120"/>
          <p:cNvSpPr>
            <a:spLocks noChangeArrowheads="1"/>
          </p:cNvSpPr>
          <p:nvPr/>
        </p:nvSpPr>
        <p:spPr bwMode="auto">
          <a:xfrm>
            <a:off x="56388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6443" name="Rectangle 121"/>
          <p:cNvSpPr>
            <a:spLocks noChangeArrowheads="1"/>
          </p:cNvSpPr>
          <p:nvPr/>
        </p:nvSpPr>
        <p:spPr bwMode="auto">
          <a:xfrm>
            <a:off x="56388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6444" name="Rectangle 122"/>
          <p:cNvSpPr>
            <a:spLocks noChangeArrowheads="1"/>
          </p:cNvSpPr>
          <p:nvPr/>
        </p:nvSpPr>
        <p:spPr bwMode="auto">
          <a:xfrm>
            <a:off x="56388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6445" name="Rectangle 123"/>
          <p:cNvSpPr>
            <a:spLocks noChangeArrowheads="1"/>
          </p:cNvSpPr>
          <p:nvPr/>
        </p:nvSpPr>
        <p:spPr bwMode="auto">
          <a:xfrm>
            <a:off x="56388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6446" name="Rectangle 124"/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447" name="Rectangle 125"/>
          <p:cNvSpPr>
            <a:spLocks noChangeArrowheads="1"/>
          </p:cNvSpPr>
          <p:nvPr/>
        </p:nvSpPr>
        <p:spPr bwMode="auto">
          <a:xfrm>
            <a:off x="56388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6448" name="Rectangle 126"/>
          <p:cNvSpPr>
            <a:spLocks noChangeArrowheads="1"/>
          </p:cNvSpPr>
          <p:nvPr/>
        </p:nvSpPr>
        <p:spPr bwMode="auto">
          <a:xfrm>
            <a:off x="56388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449" name="Rectangle 127"/>
          <p:cNvSpPr>
            <a:spLocks noChangeArrowheads="1"/>
          </p:cNvSpPr>
          <p:nvPr/>
        </p:nvSpPr>
        <p:spPr bwMode="auto">
          <a:xfrm>
            <a:off x="56388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6450" name="Rectangle 128"/>
          <p:cNvSpPr>
            <a:spLocks noChangeArrowheads="1"/>
          </p:cNvSpPr>
          <p:nvPr/>
        </p:nvSpPr>
        <p:spPr bwMode="auto">
          <a:xfrm>
            <a:off x="56388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6451" name="Rectangle 129"/>
          <p:cNvSpPr>
            <a:spLocks noChangeArrowheads="1"/>
          </p:cNvSpPr>
          <p:nvPr/>
        </p:nvSpPr>
        <p:spPr bwMode="auto">
          <a:xfrm>
            <a:off x="56388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6452" name="Rectangle 130"/>
          <p:cNvSpPr>
            <a:spLocks noChangeArrowheads="1"/>
          </p:cNvSpPr>
          <p:nvPr/>
        </p:nvSpPr>
        <p:spPr bwMode="auto">
          <a:xfrm>
            <a:off x="56388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6453" name="Line 131"/>
          <p:cNvSpPr>
            <a:spLocks noChangeShapeType="1"/>
          </p:cNvSpPr>
          <p:nvPr/>
        </p:nvSpPr>
        <p:spPr bwMode="auto">
          <a:xfrm>
            <a:off x="10668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4" name="Line 132"/>
          <p:cNvSpPr>
            <a:spLocks noChangeShapeType="1"/>
          </p:cNvSpPr>
          <p:nvPr/>
        </p:nvSpPr>
        <p:spPr bwMode="auto">
          <a:xfrm>
            <a:off x="10668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5" name="Line 133"/>
          <p:cNvSpPr>
            <a:spLocks noChangeShapeType="1"/>
          </p:cNvSpPr>
          <p:nvPr/>
        </p:nvSpPr>
        <p:spPr bwMode="auto">
          <a:xfrm>
            <a:off x="10668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6" name="Line 134"/>
          <p:cNvSpPr>
            <a:spLocks noChangeShapeType="1"/>
          </p:cNvSpPr>
          <p:nvPr/>
        </p:nvSpPr>
        <p:spPr bwMode="auto">
          <a:xfrm>
            <a:off x="10668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7" name="Line 135"/>
          <p:cNvSpPr>
            <a:spLocks noChangeShapeType="1"/>
          </p:cNvSpPr>
          <p:nvPr/>
        </p:nvSpPr>
        <p:spPr bwMode="auto">
          <a:xfrm>
            <a:off x="10668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8" name="Line 136"/>
          <p:cNvSpPr>
            <a:spLocks noChangeShapeType="1"/>
          </p:cNvSpPr>
          <p:nvPr/>
        </p:nvSpPr>
        <p:spPr bwMode="auto">
          <a:xfrm>
            <a:off x="10668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59" name="Line 137"/>
          <p:cNvSpPr>
            <a:spLocks noChangeShapeType="1"/>
          </p:cNvSpPr>
          <p:nvPr/>
        </p:nvSpPr>
        <p:spPr bwMode="auto">
          <a:xfrm>
            <a:off x="10668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0" name="Line 138"/>
          <p:cNvSpPr>
            <a:spLocks noChangeShapeType="1"/>
          </p:cNvSpPr>
          <p:nvPr/>
        </p:nvSpPr>
        <p:spPr bwMode="auto">
          <a:xfrm>
            <a:off x="10668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1" name="Line 139"/>
          <p:cNvSpPr>
            <a:spLocks noChangeShapeType="1"/>
          </p:cNvSpPr>
          <p:nvPr/>
        </p:nvSpPr>
        <p:spPr bwMode="auto">
          <a:xfrm>
            <a:off x="10668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2" name="Line 140"/>
          <p:cNvSpPr>
            <a:spLocks noChangeShapeType="1"/>
          </p:cNvSpPr>
          <p:nvPr/>
        </p:nvSpPr>
        <p:spPr bwMode="auto">
          <a:xfrm>
            <a:off x="10668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3" name="Line 141"/>
          <p:cNvSpPr>
            <a:spLocks noChangeShapeType="1"/>
          </p:cNvSpPr>
          <p:nvPr/>
        </p:nvSpPr>
        <p:spPr bwMode="auto">
          <a:xfrm>
            <a:off x="10668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4" name="Line 142"/>
          <p:cNvSpPr>
            <a:spLocks noChangeShapeType="1"/>
          </p:cNvSpPr>
          <p:nvPr/>
        </p:nvSpPr>
        <p:spPr bwMode="auto">
          <a:xfrm>
            <a:off x="10668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5" name="Line 143"/>
          <p:cNvSpPr>
            <a:spLocks noChangeShapeType="1"/>
          </p:cNvSpPr>
          <p:nvPr/>
        </p:nvSpPr>
        <p:spPr bwMode="auto">
          <a:xfrm>
            <a:off x="10668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6" name="Line 144"/>
          <p:cNvSpPr>
            <a:spLocks noChangeShapeType="1"/>
          </p:cNvSpPr>
          <p:nvPr/>
        </p:nvSpPr>
        <p:spPr bwMode="auto">
          <a:xfrm>
            <a:off x="10668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7" name="Line 145"/>
          <p:cNvSpPr>
            <a:spLocks noChangeShapeType="1"/>
          </p:cNvSpPr>
          <p:nvPr/>
        </p:nvSpPr>
        <p:spPr bwMode="auto">
          <a:xfrm>
            <a:off x="10668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8" name="Line 146"/>
          <p:cNvSpPr>
            <a:spLocks noChangeShapeType="1"/>
          </p:cNvSpPr>
          <p:nvPr/>
        </p:nvSpPr>
        <p:spPr bwMode="auto">
          <a:xfrm>
            <a:off x="10668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69" name="Line 147"/>
          <p:cNvSpPr>
            <a:spLocks noChangeShapeType="1"/>
          </p:cNvSpPr>
          <p:nvPr/>
        </p:nvSpPr>
        <p:spPr bwMode="auto">
          <a:xfrm>
            <a:off x="22860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0" name="Line 148"/>
          <p:cNvSpPr>
            <a:spLocks noChangeShapeType="1"/>
          </p:cNvSpPr>
          <p:nvPr/>
        </p:nvSpPr>
        <p:spPr bwMode="auto">
          <a:xfrm>
            <a:off x="22860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1" name="Line 149"/>
          <p:cNvSpPr>
            <a:spLocks noChangeShapeType="1"/>
          </p:cNvSpPr>
          <p:nvPr/>
        </p:nvSpPr>
        <p:spPr bwMode="auto">
          <a:xfrm>
            <a:off x="22860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2" name="Line 150"/>
          <p:cNvSpPr>
            <a:spLocks noChangeShapeType="1"/>
          </p:cNvSpPr>
          <p:nvPr/>
        </p:nvSpPr>
        <p:spPr bwMode="auto">
          <a:xfrm>
            <a:off x="22860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3" name="Line 151"/>
          <p:cNvSpPr>
            <a:spLocks noChangeShapeType="1"/>
          </p:cNvSpPr>
          <p:nvPr/>
        </p:nvSpPr>
        <p:spPr bwMode="auto">
          <a:xfrm>
            <a:off x="22860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4" name="Line 152"/>
          <p:cNvSpPr>
            <a:spLocks noChangeShapeType="1"/>
          </p:cNvSpPr>
          <p:nvPr/>
        </p:nvSpPr>
        <p:spPr bwMode="auto">
          <a:xfrm>
            <a:off x="22860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5" name="Line 153"/>
          <p:cNvSpPr>
            <a:spLocks noChangeShapeType="1"/>
          </p:cNvSpPr>
          <p:nvPr/>
        </p:nvSpPr>
        <p:spPr bwMode="auto">
          <a:xfrm>
            <a:off x="22860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6" name="Line 154"/>
          <p:cNvSpPr>
            <a:spLocks noChangeShapeType="1"/>
          </p:cNvSpPr>
          <p:nvPr/>
        </p:nvSpPr>
        <p:spPr bwMode="auto">
          <a:xfrm>
            <a:off x="22860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7" name="Line 155"/>
          <p:cNvSpPr>
            <a:spLocks noChangeShapeType="1"/>
          </p:cNvSpPr>
          <p:nvPr/>
        </p:nvSpPr>
        <p:spPr bwMode="auto">
          <a:xfrm>
            <a:off x="22860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8" name="Line 156"/>
          <p:cNvSpPr>
            <a:spLocks noChangeShapeType="1"/>
          </p:cNvSpPr>
          <p:nvPr/>
        </p:nvSpPr>
        <p:spPr bwMode="auto">
          <a:xfrm>
            <a:off x="22860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79" name="Line 157"/>
          <p:cNvSpPr>
            <a:spLocks noChangeShapeType="1"/>
          </p:cNvSpPr>
          <p:nvPr/>
        </p:nvSpPr>
        <p:spPr bwMode="auto">
          <a:xfrm>
            <a:off x="22860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0" name="Line 158"/>
          <p:cNvSpPr>
            <a:spLocks noChangeShapeType="1"/>
          </p:cNvSpPr>
          <p:nvPr/>
        </p:nvSpPr>
        <p:spPr bwMode="auto">
          <a:xfrm>
            <a:off x="22860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1" name="Line 159"/>
          <p:cNvSpPr>
            <a:spLocks noChangeShapeType="1"/>
          </p:cNvSpPr>
          <p:nvPr/>
        </p:nvSpPr>
        <p:spPr bwMode="auto">
          <a:xfrm>
            <a:off x="22860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2" name="Line 160"/>
          <p:cNvSpPr>
            <a:spLocks noChangeShapeType="1"/>
          </p:cNvSpPr>
          <p:nvPr/>
        </p:nvSpPr>
        <p:spPr bwMode="auto">
          <a:xfrm>
            <a:off x="22860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3" name="Line 161"/>
          <p:cNvSpPr>
            <a:spLocks noChangeShapeType="1"/>
          </p:cNvSpPr>
          <p:nvPr/>
        </p:nvSpPr>
        <p:spPr bwMode="auto">
          <a:xfrm>
            <a:off x="22860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4" name="Line 162"/>
          <p:cNvSpPr>
            <a:spLocks noChangeShapeType="1"/>
          </p:cNvSpPr>
          <p:nvPr/>
        </p:nvSpPr>
        <p:spPr bwMode="auto">
          <a:xfrm>
            <a:off x="22860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5" name="Line 163"/>
          <p:cNvSpPr>
            <a:spLocks noChangeShapeType="1"/>
          </p:cNvSpPr>
          <p:nvPr/>
        </p:nvSpPr>
        <p:spPr bwMode="auto">
          <a:xfrm>
            <a:off x="35052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6" name="Line 164"/>
          <p:cNvSpPr>
            <a:spLocks noChangeShapeType="1"/>
          </p:cNvSpPr>
          <p:nvPr/>
        </p:nvSpPr>
        <p:spPr bwMode="auto">
          <a:xfrm>
            <a:off x="35052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7" name="Line 165"/>
          <p:cNvSpPr>
            <a:spLocks noChangeShapeType="1"/>
          </p:cNvSpPr>
          <p:nvPr/>
        </p:nvSpPr>
        <p:spPr bwMode="auto">
          <a:xfrm>
            <a:off x="35052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8" name="Line 166"/>
          <p:cNvSpPr>
            <a:spLocks noChangeShapeType="1"/>
          </p:cNvSpPr>
          <p:nvPr/>
        </p:nvSpPr>
        <p:spPr bwMode="auto">
          <a:xfrm>
            <a:off x="35052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89" name="Line 167"/>
          <p:cNvSpPr>
            <a:spLocks noChangeShapeType="1"/>
          </p:cNvSpPr>
          <p:nvPr/>
        </p:nvSpPr>
        <p:spPr bwMode="auto">
          <a:xfrm>
            <a:off x="35052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0" name="Line 168"/>
          <p:cNvSpPr>
            <a:spLocks noChangeShapeType="1"/>
          </p:cNvSpPr>
          <p:nvPr/>
        </p:nvSpPr>
        <p:spPr bwMode="auto">
          <a:xfrm>
            <a:off x="35052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1" name="Line 169"/>
          <p:cNvSpPr>
            <a:spLocks noChangeShapeType="1"/>
          </p:cNvSpPr>
          <p:nvPr/>
        </p:nvSpPr>
        <p:spPr bwMode="auto">
          <a:xfrm>
            <a:off x="35052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2" name="Line 170"/>
          <p:cNvSpPr>
            <a:spLocks noChangeShapeType="1"/>
          </p:cNvSpPr>
          <p:nvPr/>
        </p:nvSpPr>
        <p:spPr bwMode="auto">
          <a:xfrm>
            <a:off x="35052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3" name="Line 171"/>
          <p:cNvSpPr>
            <a:spLocks noChangeShapeType="1"/>
          </p:cNvSpPr>
          <p:nvPr/>
        </p:nvSpPr>
        <p:spPr bwMode="auto">
          <a:xfrm>
            <a:off x="35052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4" name="Line 172"/>
          <p:cNvSpPr>
            <a:spLocks noChangeShapeType="1"/>
          </p:cNvSpPr>
          <p:nvPr/>
        </p:nvSpPr>
        <p:spPr bwMode="auto">
          <a:xfrm>
            <a:off x="35052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5" name="Line 173"/>
          <p:cNvSpPr>
            <a:spLocks noChangeShapeType="1"/>
          </p:cNvSpPr>
          <p:nvPr/>
        </p:nvSpPr>
        <p:spPr bwMode="auto">
          <a:xfrm>
            <a:off x="35052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6" name="Line 174"/>
          <p:cNvSpPr>
            <a:spLocks noChangeShapeType="1"/>
          </p:cNvSpPr>
          <p:nvPr/>
        </p:nvSpPr>
        <p:spPr bwMode="auto">
          <a:xfrm>
            <a:off x="35052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7" name="Line 175"/>
          <p:cNvSpPr>
            <a:spLocks noChangeShapeType="1"/>
          </p:cNvSpPr>
          <p:nvPr/>
        </p:nvSpPr>
        <p:spPr bwMode="auto">
          <a:xfrm>
            <a:off x="35052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8" name="Line 176"/>
          <p:cNvSpPr>
            <a:spLocks noChangeShapeType="1"/>
          </p:cNvSpPr>
          <p:nvPr/>
        </p:nvSpPr>
        <p:spPr bwMode="auto">
          <a:xfrm>
            <a:off x="35052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499" name="Line 177"/>
          <p:cNvSpPr>
            <a:spLocks noChangeShapeType="1"/>
          </p:cNvSpPr>
          <p:nvPr/>
        </p:nvSpPr>
        <p:spPr bwMode="auto">
          <a:xfrm>
            <a:off x="35052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0" name="Line 178"/>
          <p:cNvSpPr>
            <a:spLocks noChangeShapeType="1"/>
          </p:cNvSpPr>
          <p:nvPr/>
        </p:nvSpPr>
        <p:spPr bwMode="auto">
          <a:xfrm>
            <a:off x="35052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1" name="Line 179"/>
          <p:cNvSpPr>
            <a:spLocks noChangeShapeType="1"/>
          </p:cNvSpPr>
          <p:nvPr/>
        </p:nvSpPr>
        <p:spPr bwMode="auto">
          <a:xfrm>
            <a:off x="4724400" y="137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2" name="Line 180"/>
          <p:cNvSpPr>
            <a:spLocks noChangeShapeType="1"/>
          </p:cNvSpPr>
          <p:nvPr/>
        </p:nvSpPr>
        <p:spPr bwMode="auto">
          <a:xfrm>
            <a:off x="47244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3" name="Line 181"/>
          <p:cNvSpPr>
            <a:spLocks noChangeShapeType="1"/>
          </p:cNvSpPr>
          <p:nvPr/>
        </p:nvSpPr>
        <p:spPr bwMode="auto">
          <a:xfrm>
            <a:off x="4724400" y="1981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4" name="Line 182"/>
          <p:cNvSpPr>
            <a:spLocks noChangeShapeType="1"/>
          </p:cNvSpPr>
          <p:nvPr/>
        </p:nvSpPr>
        <p:spPr bwMode="auto">
          <a:xfrm>
            <a:off x="47244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5" name="Line 183"/>
          <p:cNvSpPr>
            <a:spLocks noChangeShapeType="1"/>
          </p:cNvSpPr>
          <p:nvPr/>
        </p:nvSpPr>
        <p:spPr bwMode="auto">
          <a:xfrm>
            <a:off x="4724400" y="2590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6" name="Line 184"/>
          <p:cNvSpPr>
            <a:spLocks noChangeShapeType="1"/>
          </p:cNvSpPr>
          <p:nvPr/>
        </p:nvSpPr>
        <p:spPr bwMode="auto">
          <a:xfrm>
            <a:off x="47244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7" name="Line 185"/>
          <p:cNvSpPr>
            <a:spLocks noChangeShapeType="1"/>
          </p:cNvSpPr>
          <p:nvPr/>
        </p:nvSpPr>
        <p:spPr bwMode="auto">
          <a:xfrm>
            <a:off x="4724400" y="3200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8" name="Line 186"/>
          <p:cNvSpPr>
            <a:spLocks noChangeShapeType="1"/>
          </p:cNvSpPr>
          <p:nvPr/>
        </p:nvSpPr>
        <p:spPr bwMode="auto">
          <a:xfrm>
            <a:off x="47244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09" name="Line 187"/>
          <p:cNvSpPr>
            <a:spLocks noChangeShapeType="1"/>
          </p:cNvSpPr>
          <p:nvPr/>
        </p:nvSpPr>
        <p:spPr bwMode="auto">
          <a:xfrm>
            <a:off x="47244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0" name="Line 188"/>
          <p:cNvSpPr>
            <a:spLocks noChangeShapeType="1"/>
          </p:cNvSpPr>
          <p:nvPr/>
        </p:nvSpPr>
        <p:spPr bwMode="auto">
          <a:xfrm>
            <a:off x="47244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1" name="Line 189"/>
          <p:cNvSpPr>
            <a:spLocks noChangeShapeType="1"/>
          </p:cNvSpPr>
          <p:nvPr/>
        </p:nvSpPr>
        <p:spPr bwMode="auto">
          <a:xfrm>
            <a:off x="4724400" y="4419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2" name="Line 190"/>
          <p:cNvSpPr>
            <a:spLocks noChangeShapeType="1"/>
          </p:cNvSpPr>
          <p:nvPr/>
        </p:nvSpPr>
        <p:spPr bwMode="auto">
          <a:xfrm>
            <a:off x="47244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3" name="Line 191"/>
          <p:cNvSpPr>
            <a:spLocks noChangeShapeType="1"/>
          </p:cNvSpPr>
          <p:nvPr/>
        </p:nvSpPr>
        <p:spPr bwMode="auto">
          <a:xfrm>
            <a:off x="4724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4" name="Line 192"/>
          <p:cNvSpPr>
            <a:spLocks noChangeShapeType="1"/>
          </p:cNvSpPr>
          <p:nvPr/>
        </p:nvSpPr>
        <p:spPr bwMode="auto">
          <a:xfrm>
            <a:off x="472440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5" name="Line 193"/>
          <p:cNvSpPr>
            <a:spLocks noChangeShapeType="1"/>
          </p:cNvSpPr>
          <p:nvPr/>
        </p:nvSpPr>
        <p:spPr bwMode="auto">
          <a:xfrm>
            <a:off x="4724400" y="5638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6" name="Line 194"/>
          <p:cNvSpPr>
            <a:spLocks noChangeShapeType="1"/>
          </p:cNvSpPr>
          <p:nvPr/>
        </p:nvSpPr>
        <p:spPr bwMode="auto">
          <a:xfrm>
            <a:off x="4724400" y="5943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6517" name="Rectangle 195"/>
          <p:cNvSpPr>
            <a:spLocks noChangeArrowheads="1"/>
          </p:cNvSpPr>
          <p:nvPr/>
        </p:nvSpPr>
        <p:spPr bwMode="auto">
          <a:xfrm>
            <a:off x="762000" y="121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18" name="Rectangle 196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19" name="Rectangle 197"/>
          <p:cNvSpPr>
            <a:spLocks noChangeArrowheads="1"/>
          </p:cNvSpPr>
          <p:nvPr/>
        </p:nvSpPr>
        <p:spPr bwMode="auto">
          <a:xfrm>
            <a:off x="762000" y="1828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0" name="Rectangle 198"/>
          <p:cNvSpPr>
            <a:spLocks noChangeArrowheads="1"/>
          </p:cNvSpPr>
          <p:nvPr/>
        </p:nvSpPr>
        <p:spPr bwMode="auto">
          <a:xfrm>
            <a:off x="762000" y="213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1" name="Rectangle 199"/>
          <p:cNvSpPr>
            <a:spLocks noChangeArrowheads="1"/>
          </p:cNvSpPr>
          <p:nvPr/>
        </p:nvSpPr>
        <p:spPr bwMode="auto">
          <a:xfrm>
            <a:off x="762000" y="2438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2" name="Rectangle 200"/>
          <p:cNvSpPr>
            <a:spLocks noChangeArrowheads="1"/>
          </p:cNvSpPr>
          <p:nvPr/>
        </p:nvSpPr>
        <p:spPr bwMode="auto">
          <a:xfrm>
            <a:off x="762000" y="2743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3" name="Rectangle 201"/>
          <p:cNvSpPr>
            <a:spLocks noChangeArrowheads="1"/>
          </p:cNvSpPr>
          <p:nvPr/>
        </p:nvSpPr>
        <p:spPr bwMode="auto">
          <a:xfrm>
            <a:off x="762000" y="3048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4" name="Rectangle 202"/>
          <p:cNvSpPr>
            <a:spLocks noChangeArrowheads="1"/>
          </p:cNvSpPr>
          <p:nvPr/>
        </p:nvSpPr>
        <p:spPr bwMode="auto">
          <a:xfrm>
            <a:off x="762000" y="3352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5" name="Rectangle 203"/>
          <p:cNvSpPr>
            <a:spLocks noChangeArrowheads="1"/>
          </p:cNvSpPr>
          <p:nvPr/>
        </p:nvSpPr>
        <p:spPr bwMode="auto">
          <a:xfrm>
            <a:off x="762000" y="3657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6" name="Rectangle 204"/>
          <p:cNvSpPr>
            <a:spLocks noChangeArrowheads="1"/>
          </p:cNvSpPr>
          <p:nvPr/>
        </p:nvSpPr>
        <p:spPr bwMode="auto">
          <a:xfrm>
            <a:off x="762000" y="3962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7" name="Rectangle 205"/>
          <p:cNvSpPr>
            <a:spLocks noChangeArrowheads="1"/>
          </p:cNvSpPr>
          <p:nvPr/>
        </p:nvSpPr>
        <p:spPr bwMode="auto">
          <a:xfrm>
            <a:off x="762000" y="4267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8" name="Rectangle 206"/>
          <p:cNvSpPr>
            <a:spLocks noChangeArrowheads="1"/>
          </p:cNvSpPr>
          <p:nvPr/>
        </p:nvSpPr>
        <p:spPr bwMode="auto">
          <a:xfrm>
            <a:off x="762000" y="4572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29" name="Rectangle 207"/>
          <p:cNvSpPr>
            <a:spLocks noChangeArrowheads="1"/>
          </p:cNvSpPr>
          <p:nvPr/>
        </p:nvSpPr>
        <p:spPr bwMode="auto">
          <a:xfrm>
            <a:off x="762000" y="4876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30" name="Rectangle 208"/>
          <p:cNvSpPr>
            <a:spLocks noChangeArrowheads="1"/>
          </p:cNvSpPr>
          <p:nvPr/>
        </p:nvSpPr>
        <p:spPr bwMode="auto">
          <a:xfrm>
            <a:off x="762000" y="5181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31" name="Rectangle 209"/>
          <p:cNvSpPr>
            <a:spLocks noChangeArrowheads="1"/>
          </p:cNvSpPr>
          <p:nvPr/>
        </p:nvSpPr>
        <p:spPr bwMode="auto">
          <a:xfrm>
            <a:off x="762000" y="5486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32" name="Rectangle 210"/>
          <p:cNvSpPr>
            <a:spLocks noChangeArrowheads="1"/>
          </p:cNvSpPr>
          <p:nvPr/>
        </p:nvSpPr>
        <p:spPr bwMode="auto">
          <a:xfrm>
            <a:off x="762000" y="5791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39" name="Rectangle 211"/>
          <p:cNvSpPr>
            <a:spLocks noChangeArrowheads="1"/>
          </p:cNvSpPr>
          <p:nvPr/>
        </p:nvSpPr>
        <p:spPr bwMode="auto">
          <a:xfrm>
            <a:off x="762000" y="12192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0" name="Rectangle 212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1" name="Rectangle 213"/>
          <p:cNvSpPr>
            <a:spLocks noChangeArrowheads="1"/>
          </p:cNvSpPr>
          <p:nvPr/>
        </p:nvSpPr>
        <p:spPr bwMode="auto">
          <a:xfrm>
            <a:off x="762000" y="18288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2" name="Rectangle 214"/>
          <p:cNvSpPr>
            <a:spLocks noChangeArrowheads="1"/>
          </p:cNvSpPr>
          <p:nvPr/>
        </p:nvSpPr>
        <p:spPr bwMode="auto">
          <a:xfrm>
            <a:off x="762000" y="21336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3" name="Rectangle 215"/>
          <p:cNvSpPr>
            <a:spLocks noChangeArrowheads="1"/>
          </p:cNvSpPr>
          <p:nvPr/>
        </p:nvSpPr>
        <p:spPr bwMode="auto">
          <a:xfrm>
            <a:off x="762000" y="24384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4" name="Rectangle 216"/>
          <p:cNvSpPr>
            <a:spLocks noChangeArrowheads="1"/>
          </p:cNvSpPr>
          <p:nvPr/>
        </p:nvSpPr>
        <p:spPr bwMode="auto">
          <a:xfrm>
            <a:off x="762000" y="27432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5" name="Rectangle 217"/>
          <p:cNvSpPr>
            <a:spLocks noChangeArrowheads="1"/>
          </p:cNvSpPr>
          <p:nvPr/>
        </p:nvSpPr>
        <p:spPr bwMode="auto">
          <a:xfrm>
            <a:off x="762000" y="30480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6" name="Rectangle 218"/>
          <p:cNvSpPr>
            <a:spLocks noChangeArrowheads="1"/>
          </p:cNvSpPr>
          <p:nvPr/>
        </p:nvSpPr>
        <p:spPr bwMode="auto">
          <a:xfrm>
            <a:off x="762000" y="33528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7" name="Rectangle 219"/>
          <p:cNvSpPr>
            <a:spLocks noChangeArrowheads="1"/>
          </p:cNvSpPr>
          <p:nvPr/>
        </p:nvSpPr>
        <p:spPr bwMode="auto">
          <a:xfrm>
            <a:off x="762000" y="36576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8" name="Rectangle 220"/>
          <p:cNvSpPr>
            <a:spLocks noChangeArrowheads="1"/>
          </p:cNvSpPr>
          <p:nvPr/>
        </p:nvSpPr>
        <p:spPr bwMode="auto">
          <a:xfrm>
            <a:off x="762000" y="39624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49" name="Rectangle 221"/>
          <p:cNvSpPr>
            <a:spLocks noChangeArrowheads="1"/>
          </p:cNvSpPr>
          <p:nvPr/>
        </p:nvSpPr>
        <p:spPr bwMode="auto">
          <a:xfrm>
            <a:off x="762000" y="42672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0" name="Rectangle 222"/>
          <p:cNvSpPr>
            <a:spLocks noChangeArrowheads="1"/>
          </p:cNvSpPr>
          <p:nvPr/>
        </p:nvSpPr>
        <p:spPr bwMode="auto">
          <a:xfrm>
            <a:off x="762000" y="45720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1" name="Rectangle 223"/>
          <p:cNvSpPr>
            <a:spLocks noChangeArrowheads="1"/>
          </p:cNvSpPr>
          <p:nvPr/>
        </p:nvSpPr>
        <p:spPr bwMode="auto">
          <a:xfrm>
            <a:off x="762000" y="48768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2" name="Rectangle 224"/>
          <p:cNvSpPr>
            <a:spLocks noChangeArrowheads="1"/>
          </p:cNvSpPr>
          <p:nvPr/>
        </p:nvSpPr>
        <p:spPr bwMode="auto">
          <a:xfrm>
            <a:off x="762000" y="51816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3" name="Rectangle 225"/>
          <p:cNvSpPr>
            <a:spLocks noChangeArrowheads="1"/>
          </p:cNvSpPr>
          <p:nvPr/>
        </p:nvSpPr>
        <p:spPr bwMode="auto">
          <a:xfrm>
            <a:off x="762000" y="54864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4" name="Rectangle 226"/>
          <p:cNvSpPr>
            <a:spLocks noChangeArrowheads="1"/>
          </p:cNvSpPr>
          <p:nvPr/>
        </p:nvSpPr>
        <p:spPr bwMode="auto">
          <a:xfrm>
            <a:off x="762000" y="57912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5" name="Rectangle 227"/>
          <p:cNvSpPr>
            <a:spLocks noChangeArrowheads="1"/>
          </p:cNvSpPr>
          <p:nvPr/>
        </p:nvSpPr>
        <p:spPr bwMode="auto">
          <a:xfrm>
            <a:off x="1981200" y="15240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6" name="Rectangle 228"/>
          <p:cNvSpPr>
            <a:spLocks noChangeArrowheads="1"/>
          </p:cNvSpPr>
          <p:nvPr/>
        </p:nvSpPr>
        <p:spPr bwMode="auto">
          <a:xfrm>
            <a:off x="3200400" y="21336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7" name="Rectangle 229"/>
          <p:cNvSpPr>
            <a:spLocks noChangeArrowheads="1"/>
          </p:cNvSpPr>
          <p:nvPr/>
        </p:nvSpPr>
        <p:spPr bwMode="auto">
          <a:xfrm>
            <a:off x="4419600" y="33528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8" name="Rectangle 230"/>
          <p:cNvSpPr>
            <a:spLocks noChangeArrowheads="1"/>
          </p:cNvSpPr>
          <p:nvPr/>
        </p:nvSpPr>
        <p:spPr bwMode="auto">
          <a:xfrm>
            <a:off x="5638800" y="57912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59" name="Rectangle 231"/>
          <p:cNvSpPr>
            <a:spLocks noChangeArrowheads="1"/>
          </p:cNvSpPr>
          <p:nvPr/>
        </p:nvSpPr>
        <p:spPr bwMode="auto">
          <a:xfrm>
            <a:off x="1981200" y="12192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0" name="Rectangle 232"/>
          <p:cNvSpPr>
            <a:spLocks noChangeArrowheads="1"/>
          </p:cNvSpPr>
          <p:nvPr/>
        </p:nvSpPr>
        <p:spPr bwMode="auto">
          <a:xfrm>
            <a:off x="3200400" y="18288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1" name="Rectangle 233"/>
          <p:cNvSpPr>
            <a:spLocks noChangeArrowheads="1"/>
          </p:cNvSpPr>
          <p:nvPr/>
        </p:nvSpPr>
        <p:spPr bwMode="auto">
          <a:xfrm>
            <a:off x="4419600" y="30480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2" name="Rectangle 234"/>
          <p:cNvSpPr>
            <a:spLocks noChangeArrowheads="1"/>
          </p:cNvSpPr>
          <p:nvPr/>
        </p:nvSpPr>
        <p:spPr bwMode="auto">
          <a:xfrm>
            <a:off x="5638800" y="54864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3" name="Rectangle 235"/>
          <p:cNvSpPr>
            <a:spLocks noChangeArrowheads="1"/>
          </p:cNvSpPr>
          <p:nvPr/>
        </p:nvSpPr>
        <p:spPr bwMode="auto">
          <a:xfrm>
            <a:off x="1981200" y="21336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4" name="Rectangle 236"/>
          <p:cNvSpPr>
            <a:spLocks noChangeArrowheads="1"/>
          </p:cNvSpPr>
          <p:nvPr/>
        </p:nvSpPr>
        <p:spPr bwMode="auto">
          <a:xfrm>
            <a:off x="3200400" y="15240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5" name="Rectangle 237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6" name="Rectangle 238"/>
          <p:cNvSpPr>
            <a:spLocks noChangeArrowheads="1"/>
          </p:cNvSpPr>
          <p:nvPr/>
        </p:nvSpPr>
        <p:spPr bwMode="auto">
          <a:xfrm>
            <a:off x="5638800" y="51816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7" name="Rectangle 239"/>
          <p:cNvSpPr>
            <a:spLocks noChangeArrowheads="1"/>
          </p:cNvSpPr>
          <p:nvPr/>
        </p:nvSpPr>
        <p:spPr bwMode="auto">
          <a:xfrm>
            <a:off x="1981200" y="18288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8" name="Rectangle 240"/>
          <p:cNvSpPr>
            <a:spLocks noChangeArrowheads="1"/>
          </p:cNvSpPr>
          <p:nvPr/>
        </p:nvSpPr>
        <p:spPr bwMode="auto">
          <a:xfrm>
            <a:off x="3200400" y="12192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69" name="Rectangle 241"/>
          <p:cNvSpPr>
            <a:spLocks noChangeArrowheads="1"/>
          </p:cNvSpPr>
          <p:nvPr/>
        </p:nvSpPr>
        <p:spPr bwMode="auto">
          <a:xfrm>
            <a:off x="4419600" y="24384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0" name="Rectangle 242"/>
          <p:cNvSpPr>
            <a:spLocks noChangeArrowheads="1"/>
          </p:cNvSpPr>
          <p:nvPr/>
        </p:nvSpPr>
        <p:spPr bwMode="auto">
          <a:xfrm>
            <a:off x="5638800" y="48768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1" name="Rectangle 243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2" name="Rectangle 244"/>
          <p:cNvSpPr>
            <a:spLocks noChangeArrowheads="1"/>
          </p:cNvSpPr>
          <p:nvPr/>
        </p:nvSpPr>
        <p:spPr bwMode="auto">
          <a:xfrm>
            <a:off x="3200400" y="33528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3" name="Rectangle 245"/>
          <p:cNvSpPr>
            <a:spLocks noChangeArrowheads="1"/>
          </p:cNvSpPr>
          <p:nvPr/>
        </p:nvSpPr>
        <p:spPr bwMode="auto">
          <a:xfrm>
            <a:off x="4419600" y="21336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4" name="Rectangle 246"/>
          <p:cNvSpPr>
            <a:spLocks noChangeArrowheads="1"/>
          </p:cNvSpPr>
          <p:nvPr/>
        </p:nvSpPr>
        <p:spPr bwMode="auto">
          <a:xfrm>
            <a:off x="5638800" y="45720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5" name="Rectangle 247"/>
          <p:cNvSpPr>
            <a:spLocks noChangeArrowheads="1"/>
          </p:cNvSpPr>
          <p:nvPr/>
        </p:nvSpPr>
        <p:spPr bwMode="auto">
          <a:xfrm>
            <a:off x="1981200" y="24384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6" name="Rectangle 248"/>
          <p:cNvSpPr>
            <a:spLocks noChangeArrowheads="1"/>
          </p:cNvSpPr>
          <p:nvPr/>
        </p:nvSpPr>
        <p:spPr bwMode="auto">
          <a:xfrm>
            <a:off x="3200400" y="30480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7" name="Rectangle 249"/>
          <p:cNvSpPr>
            <a:spLocks noChangeArrowheads="1"/>
          </p:cNvSpPr>
          <p:nvPr/>
        </p:nvSpPr>
        <p:spPr bwMode="auto">
          <a:xfrm>
            <a:off x="4419600" y="18288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8" name="Rectangle 250"/>
          <p:cNvSpPr>
            <a:spLocks noChangeArrowheads="1"/>
          </p:cNvSpPr>
          <p:nvPr/>
        </p:nvSpPr>
        <p:spPr bwMode="auto">
          <a:xfrm>
            <a:off x="5638800" y="42672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79" name="Rectangle 251"/>
          <p:cNvSpPr>
            <a:spLocks noChangeArrowheads="1"/>
          </p:cNvSpPr>
          <p:nvPr/>
        </p:nvSpPr>
        <p:spPr bwMode="auto">
          <a:xfrm>
            <a:off x="1981200" y="33528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0" name="Rectangle 252"/>
          <p:cNvSpPr>
            <a:spLocks noChangeArrowheads="1"/>
          </p:cNvSpPr>
          <p:nvPr/>
        </p:nvSpPr>
        <p:spPr bwMode="auto">
          <a:xfrm>
            <a:off x="3200400" y="27432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1" name="Rectangle 253"/>
          <p:cNvSpPr>
            <a:spLocks noChangeArrowheads="1"/>
          </p:cNvSpPr>
          <p:nvPr/>
        </p:nvSpPr>
        <p:spPr bwMode="auto">
          <a:xfrm>
            <a:off x="4419600" y="15240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2" name="Rectangle 254"/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3" name="Rectangle 255"/>
          <p:cNvSpPr>
            <a:spLocks noChangeArrowheads="1"/>
          </p:cNvSpPr>
          <p:nvPr/>
        </p:nvSpPr>
        <p:spPr bwMode="auto">
          <a:xfrm>
            <a:off x="1981200" y="30480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4" name="Rectangle 256"/>
          <p:cNvSpPr>
            <a:spLocks noChangeArrowheads="1"/>
          </p:cNvSpPr>
          <p:nvPr/>
        </p:nvSpPr>
        <p:spPr bwMode="auto">
          <a:xfrm>
            <a:off x="3200400" y="24384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5" name="Rectangle 257"/>
          <p:cNvSpPr>
            <a:spLocks noChangeArrowheads="1"/>
          </p:cNvSpPr>
          <p:nvPr/>
        </p:nvSpPr>
        <p:spPr bwMode="auto">
          <a:xfrm>
            <a:off x="4419600" y="12192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6" name="Rectangle 258"/>
          <p:cNvSpPr>
            <a:spLocks noChangeArrowheads="1"/>
          </p:cNvSpPr>
          <p:nvPr/>
        </p:nvSpPr>
        <p:spPr bwMode="auto">
          <a:xfrm>
            <a:off x="5638800" y="36576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7" name="Rectangle 259"/>
          <p:cNvSpPr>
            <a:spLocks noChangeArrowheads="1"/>
          </p:cNvSpPr>
          <p:nvPr/>
        </p:nvSpPr>
        <p:spPr bwMode="auto">
          <a:xfrm>
            <a:off x="1981200" y="39624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8" name="Rectangle 260"/>
          <p:cNvSpPr>
            <a:spLocks noChangeArrowheads="1"/>
          </p:cNvSpPr>
          <p:nvPr/>
        </p:nvSpPr>
        <p:spPr bwMode="auto">
          <a:xfrm>
            <a:off x="3200400" y="45720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89" name="Rectangle 261"/>
          <p:cNvSpPr>
            <a:spLocks noChangeArrowheads="1"/>
          </p:cNvSpPr>
          <p:nvPr/>
        </p:nvSpPr>
        <p:spPr bwMode="auto">
          <a:xfrm>
            <a:off x="4419600" y="57912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0" name="Rectangle 262"/>
          <p:cNvSpPr>
            <a:spLocks noChangeArrowheads="1"/>
          </p:cNvSpPr>
          <p:nvPr/>
        </p:nvSpPr>
        <p:spPr bwMode="auto">
          <a:xfrm>
            <a:off x="5638800" y="33528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1" name="Rectangle 263"/>
          <p:cNvSpPr>
            <a:spLocks noChangeArrowheads="1"/>
          </p:cNvSpPr>
          <p:nvPr/>
        </p:nvSpPr>
        <p:spPr bwMode="auto">
          <a:xfrm>
            <a:off x="1981200" y="36576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2" name="Rectangle 264"/>
          <p:cNvSpPr>
            <a:spLocks noChangeArrowheads="1"/>
          </p:cNvSpPr>
          <p:nvPr/>
        </p:nvSpPr>
        <p:spPr bwMode="auto">
          <a:xfrm>
            <a:off x="3200400" y="42672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3" name="Rectangle 265"/>
          <p:cNvSpPr>
            <a:spLocks noChangeArrowheads="1"/>
          </p:cNvSpPr>
          <p:nvPr/>
        </p:nvSpPr>
        <p:spPr bwMode="auto">
          <a:xfrm>
            <a:off x="4419600" y="54864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4" name="Rectangle 266"/>
          <p:cNvSpPr>
            <a:spLocks noChangeArrowheads="1"/>
          </p:cNvSpPr>
          <p:nvPr/>
        </p:nvSpPr>
        <p:spPr bwMode="auto">
          <a:xfrm>
            <a:off x="5638800" y="30480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5" name="Rectangle 267"/>
          <p:cNvSpPr>
            <a:spLocks noChangeArrowheads="1"/>
          </p:cNvSpPr>
          <p:nvPr/>
        </p:nvSpPr>
        <p:spPr bwMode="auto">
          <a:xfrm>
            <a:off x="1981200" y="45720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6" name="Rectangle 268"/>
          <p:cNvSpPr>
            <a:spLocks noChangeArrowheads="1"/>
          </p:cNvSpPr>
          <p:nvPr/>
        </p:nvSpPr>
        <p:spPr bwMode="auto">
          <a:xfrm>
            <a:off x="3200400" y="39624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7" name="Rectangle 269"/>
          <p:cNvSpPr>
            <a:spLocks noChangeArrowheads="1"/>
          </p:cNvSpPr>
          <p:nvPr/>
        </p:nvSpPr>
        <p:spPr bwMode="auto">
          <a:xfrm>
            <a:off x="4419600" y="51816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8" name="Rectangle 270"/>
          <p:cNvSpPr>
            <a:spLocks noChangeArrowheads="1"/>
          </p:cNvSpPr>
          <p:nvPr/>
        </p:nvSpPr>
        <p:spPr bwMode="auto">
          <a:xfrm>
            <a:off x="5638800" y="27432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99" name="Rectangle 271"/>
          <p:cNvSpPr>
            <a:spLocks noChangeArrowheads="1"/>
          </p:cNvSpPr>
          <p:nvPr/>
        </p:nvSpPr>
        <p:spPr bwMode="auto">
          <a:xfrm>
            <a:off x="1981200" y="42672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0" name="Rectangle 272"/>
          <p:cNvSpPr>
            <a:spLocks noChangeArrowheads="1"/>
          </p:cNvSpPr>
          <p:nvPr/>
        </p:nvSpPr>
        <p:spPr bwMode="auto">
          <a:xfrm>
            <a:off x="3200400" y="36576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1" name="Rectangle 273"/>
          <p:cNvSpPr>
            <a:spLocks noChangeArrowheads="1"/>
          </p:cNvSpPr>
          <p:nvPr/>
        </p:nvSpPr>
        <p:spPr bwMode="auto">
          <a:xfrm>
            <a:off x="4419600" y="48768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2" name="Rectangle 274"/>
          <p:cNvSpPr>
            <a:spLocks noChangeArrowheads="1"/>
          </p:cNvSpPr>
          <p:nvPr/>
        </p:nvSpPr>
        <p:spPr bwMode="auto">
          <a:xfrm>
            <a:off x="5638800" y="24384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3" name="Rectangle 275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4" name="Rectangle 276"/>
          <p:cNvSpPr>
            <a:spLocks noChangeArrowheads="1"/>
          </p:cNvSpPr>
          <p:nvPr/>
        </p:nvSpPr>
        <p:spPr bwMode="auto">
          <a:xfrm>
            <a:off x="3200400" y="57912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5" name="Rectangle 277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6" name="Rectangle 278"/>
          <p:cNvSpPr>
            <a:spLocks noChangeArrowheads="1"/>
          </p:cNvSpPr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7" name="Rectangle 279"/>
          <p:cNvSpPr>
            <a:spLocks noChangeArrowheads="1"/>
          </p:cNvSpPr>
          <p:nvPr/>
        </p:nvSpPr>
        <p:spPr bwMode="auto">
          <a:xfrm>
            <a:off x="1981200" y="48768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8" name="Rectangle 280"/>
          <p:cNvSpPr>
            <a:spLocks noChangeArrowheads="1"/>
          </p:cNvSpPr>
          <p:nvPr/>
        </p:nvSpPr>
        <p:spPr bwMode="auto">
          <a:xfrm>
            <a:off x="3200400" y="54864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09" name="Rectangle 281"/>
          <p:cNvSpPr>
            <a:spLocks noChangeArrowheads="1"/>
          </p:cNvSpPr>
          <p:nvPr/>
        </p:nvSpPr>
        <p:spPr bwMode="auto">
          <a:xfrm>
            <a:off x="4419600" y="42672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0" name="Rectangle 282"/>
          <p:cNvSpPr>
            <a:spLocks noChangeArrowheads="1"/>
          </p:cNvSpPr>
          <p:nvPr/>
        </p:nvSpPr>
        <p:spPr bwMode="auto">
          <a:xfrm>
            <a:off x="5638800" y="18288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1" name="Rectangle 283"/>
          <p:cNvSpPr>
            <a:spLocks noChangeArrowheads="1"/>
          </p:cNvSpPr>
          <p:nvPr/>
        </p:nvSpPr>
        <p:spPr bwMode="auto">
          <a:xfrm>
            <a:off x="1981200" y="57912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2" name="Rectangle 284"/>
          <p:cNvSpPr>
            <a:spLocks noChangeArrowheads="1"/>
          </p:cNvSpPr>
          <p:nvPr/>
        </p:nvSpPr>
        <p:spPr bwMode="auto">
          <a:xfrm>
            <a:off x="3200400" y="51816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3" name="Rectangle 285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4" name="Rectangle 286"/>
          <p:cNvSpPr>
            <a:spLocks noChangeArrowheads="1"/>
          </p:cNvSpPr>
          <p:nvPr/>
        </p:nvSpPr>
        <p:spPr bwMode="auto">
          <a:xfrm>
            <a:off x="5638800" y="15240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5" name="Rectangle 287"/>
          <p:cNvSpPr>
            <a:spLocks noChangeArrowheads="1"/>
          </p:cNvSpPr>
          <p:nvPr/>
        </p:nvSpPr>
        <p:spPr bwMode="auto">
          <a:xfrm>
            <a:off x="1981200" y="54864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6" name="Rectangle 288"/>
          <p:cNvSpPr>
            <a:spLocks noChangeArrowheads="1"/>
          </p:cNvSpPr>
          <p:nvPr/>
        </p:nvSpPr>
        <p:spPr bwMode="auto">
          <a:xfrm>
            <a:off x="3200400" y="48768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7" name="Rectangle 289"/>
          <p:cNvSpPr>
            <a:spLocks noChangeArrowheads="1"/>
          </p:cNvSpPr>
          <p:nvPr/>
        </p:nvSpPr>
        <p:spPr bwMode="auto">
          <a:xfrm>
            <a:off x="4419600" y="36576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8" name="Rectangle 290"/>
          <p:cNvSpPr>
            <a:spLocks noChangeArrowheads="1"/>
          </p:cNvSpPr>
          <p:nvPr/>
        </p:nvSpPr>
        <p:spPr bwMode="auto">
          <a:xfrm>
            <a:off x="5638800" y="12192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19" name="Rectangle 291"/>
          <p:cNvSpPr>
            <a:spLocks noChangeArrowheads="1"/>
          </p:cNvSpPr>
          <p:nvPr/>
        </p:nvSpPr>
        <p:spPr bwMode="auto">
          <a:xfrm>
            <a:off x="-457200" y="1219200"/>
            <a:ext cx="3048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0" name="Rectangle 292"/>
          <p:cNvSpPr>
            <a:spLocks noChangeArrowheads="1"/>
          </p:cNvSpPr>
          <p:nvPr/>
        </p:nvSpPr>
        <p:spPr bwMode="auto">
          <a:xfrm>
            <a:off x="-457200" y="1524000"/>
            <a:ext cx="304800" cy="3048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1" name="Rectangle 293"/>
          <p:cNvSpPr>
            <a:spLocks noChangeArrowheads="1"/>
          </p:cNvSpPr>
          <p:nvPr/>
        </p:nvSpPr>
        <p:spPr bwMode="auto">
          <a:xfrm>
            <a:off x="-457200" y="1828800"/>
            <a:ext cx="304800" cy="3048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2" name="Rectangle 294"/>
          <p:cNvSpPr>
            <a:spLocks noChangeArrowheads="1"/>
          </p:cNvSpPr>
          <p:nvPr/>
        </p:nvSpPr>
        <p:spPr bwMode="auto">
          <a:xfrm>
            <a:off x="-457200" y="2133600"/>
            <a:ext cx="3048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3" name="Rectangle 295"/>
          <p:cNvSpPr>
            <a:spLocks noChangeArrowheads="1"/>
          </p:cNvSpPr>
          <p:nvPr/>
        </p:nvSpPr>
        <p:spPr bwMode="auto">
          <a:xfrm>
            <a:off x="-457200" y="2438400"/>
            <a:ext cx="304800" cy="3048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4" name="Rectangle 296"/>
          <p:cNvSpPr>
            <a:spLocks noChangeArrowheads="1"/>
          </p:cNvSpPr>
          <p:nvPr/>
        </p:nvSpPr>
        <p:spPr bwMode="auto">
          <a:xfrm>
            <a:off x="-457200" y="2743200"/>
            <a:ext cx="304800" cy="304800"/>
          </a:xfrm>
          <a:prstGeom prst="rect">
            <a:avLst/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5" name="Rectangle 297"/>
          <p:cNvSpPr>
            <a:spLocks noChangeArrowheads="1"/>
          </p:cNvSpPr>
          <p:nvPr/>
        </p:nvSpPr>
        <p:spPr bwMode="auto">
          <a:xfrm>
            <a:off x="-457200" y="3048000"/>
            <a:ext cx="304800" cy="304800"/>
          </a:xfrm>
          <a:prstGeom prst="rect">
            <a:avLst/>
          </a:prstGeom>
          <a:solidFill>
            <a:srgbClr val="FF3399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6" name="Rectangle 298"/>
          <p:cNvSpPr>
            <a:spLocks noChangeArrowheads="1"/>
          </p:cNvSpPr>
          <p:nvPr/>
        </p:nvSpPr>
        <p:spPr bwMode="auto">
          <a:xfrm>
            <a:off x="-457200" y="3352800"/>
            <a:ext cx="304800" cy="304800"/>
          </a:xfrm>
          <a:prstGeom prst="rect">
            <a:avLst/>
          </a:prstGeom>
          <a:solidFill>
            <a:srgbClr val="FF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7" name="Rectangle 299"/>
          <p:cNvSpPr>
            <a:spLocks noChangeArrowheads="1"/>
          </p:cNvSpPr>
          <p:nvPr/>
        </p:nvSpPr>
        <p:spPr bwMode="auto">
          <a:xfrm>
            <a:off x="-457200" y="3657600"/>
            <a:ext cx="304800" cy="3048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8" name="Rectangle 300"/>
          <p:cNvSpPr>
            <a:spLocks noChangeArrowheads="1"/>
          </p:cNvSpPr>
          <p:nvPr/>
        </p:nvSpPr>
        <p:spPr bwMode="auto">
          <a:xfrm>
            <a:off x="-457200" y="3962400"/>
            <a:ext cx="304800" cy="304800"/>
          </a:xfrm>
          <a:prstGeom prst="rect">
            <a:avLst/>
          </a:prstGeom>
          <a:solidFill>
            <a:srgbClr val="CC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29" name="Rectangle 301"/>
          <p:cNvSpPr>
            <a:spLocks noChangeArrowheads="1"/>
          </p:cNvSpPr>
          <p:nvPr/>
        </p:nvSpPr>
        <p:spPr bwMode="auto">
          <a:xfrm>
            <a:off x="-457200" y="4267200"/>
            <a:ext cx="304800" cy="304800"/>
          </a:xfrm>
          <a:prstGeom prst="rect">
            <a:avLst/>
          </a:prstGeom>
          <a:solidFill>
            <a:srgbClr val="99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30" name="Rectangle 302"/>
          <p:cNvSpPr>
            <a:spLocks noChangeArrowheads="1"/>
          </p:cNvSpPr>
          <p:nvPr/>
        </p:nvSpPr>
        <p:spPr bwMode="auto">
          <a:xfrm>
            <a:off x="-457200" y="4572000"/>
            <a:ext cx="304800" cy="304800"/>
          </a:xfrm>
          <a:prstGeom prst="rect">
            <a:avLst/>
          </a:prstGeom>
          <a:solidFill>
            <a:srgbClr val="66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31" name="Rectangle 303"/>
          <p:cNvSpPr>
            <a:spLocks noChangeArrowheads="1"/>
          </p:cNvSpPr>
          <p:nvPr/>
        </p:nvSpPr>
        <p:spPr bwMode="auto">
          <a:xfrm>
            <a:off x="-457200" y="4876800"/>
            <a:ext cx="3048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32" name="Rectangle 304"/>
          <p:cNvSpPr>
            <a:spLocks noChangeArrowheads="1"/>
          </p:cNvSpPr>
          <p:nvPr/>
        </p:nvSpPr>
        <p:spPr bwMode="auto">
          <a:xfrm>
            <a:off x="-457200" y="5181600"/>
            <a:ext cx="304800" cy="3048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33" name="Rectangle 305"/>
          <p:cNvSpPr>
            <a:spLocks noChangeArrowheads="1"/>
          </p:cNvSpPr>
          <p:nvPr/>
        </p:nvSpPr>
        <p:spPr bwMode="auto">
          <a:xfrm>
            <a:off x="-457200" y="5486400"/>
            <a:ext cx="3048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34" name="Rectangle 306"/>
          <p:cNvSpPr>
            <a:spLocks noChangeArrowheads="1"/>
          </p:cNvSpPr>
          <p:nvPr/>
        </p:nvSpPr>
        <p:spPr bwMode="auto">
          <a:xfrm>
            <a:off x="-457200" y="5791200"/>
            <a:ext cx="304800" cy="3048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endParaRPr lang="fa-IR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15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6" dur="2000" fill="hold"/>
                                        <p:tgtEl>
                                          <p:spTgt spid="842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8" dur="2000" fill="hold"/>
                                        <p:tgtEl>
                                          <p:spTgt spid="842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0" dur="2000" fill="hold"/>
                                        <p:tgtEl>
                                          <p:spTgt spid="842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2" dur="2000" fill="hold"/>
                                        <p:tgtEl>
                                          <p:spTgt spid="84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4" dur="2000" fill="hold"/>
                                        <p:tgtEl>
                                          <p:spTgt spid="842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6" dur="2000" fill="hold"/>
                                        <p:tgtEl>
                                          <p:spTgt spid="842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18" dur="2000" fill="hold"/>
                                        <p:tgtEl>
                                          <p:spTgt spid="84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0" dur="2000" fill="hold"/>
                                        <p:tgtEl>
                                          <p:spTgt spid="842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2" dur="2000" fill="hold"/>
                                        <p:tgtEl>
                                          <p:spTgt spid="84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4" dur="2000" fill="hold"/>
                                        <p:tgtEl>
                                          <p:spTgt spid="842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6" dur="2000" fill="hold"/>
                                        <p:tgtEl>
                                          <p:spTgt spid="842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28" dur="2000" fill="hold"/>
                                        <p:tgtEl>
                                          <p:spTgt spid="842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0" dur="2000" fill="hold"/>
                                        <p:tgtEl>
                                          <p:spTgt spid="842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2" dur="2000" fill="hold"/>
                                        <p:tgtEl>
                                          <p:spTgt spid="842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4" dur="2000" fill="hold"/>
                                        <p:tgtEl>
                                          <p:spTgt spid="842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 " pathEditMode="relative" ptsTypes="AA">
                                      <p:cBhvr>
                                        <p:cTn id="36" dur="2000" fill="hold"/>
                                        <p:tgtEl>
                                          <p:spTgt spid="842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04444 " pathEditMode="relative" ptsTypes="AA">
                                      <p:cBhvr>
                                        <p:cTn id="38" dur="2000" fill="hold"/>
                                        <p:tgtEl>
                                          <p:spTgt spid="8419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13333 -0.04444 " pathEditMode="relative" ptsTypes="AA">
                                      <p:cBhvr>
                                        <p:cTn id="40" dur="2000" fill="hold"/>
                                        <p:tgtEl>
                                          <p:spTgt spid="841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13333 0.04444 " pathEditMode="relative" ptsTypes="AA">
                                      <p:cBhvr>
                                        <p:cTn id="42" dur="2000" fill="hold"/>
                                        <p:tgtEl>
                                          <p:spTgt spid="841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33333E-6 L 0.13333 -0.04444 " pathEditMode="relative" ptsTypes="AA">
                                      <p:cBhvr>
                                        <p:cTn id="44" dur="2000" fill="hold"/>
                                        <p:tgtEl>
                                          <p:spTgt spid="841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22222E-6 L 0.13333 0.04444 " pathEditMode="relative" ptsTypes="AA">
                                      <p:cBhvr>
                                        <p:cTn id="46" dur="2000" fill="hold"/>
                                        <p:tgtEl>
                                          <p:spTgt spid="841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2.22222E-6 L 0.13333 -0.04444 " pathEditMode="relative" ptsTypes="AA">
                                      <p:cBhvr>
                                        <p:cTn id="48" dur="2000" fill="hold"/>
                                        <p:tgtEl>
                                          <p:spTgt spid="841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3.33333E-6 L 0.13333 0.04444 " pathEditMode="relative" ptsTypes="AA">
                                      <p:cBhvr>
                                        <p:cTn id="50" dur="2000" fill="hold"/>
                                        <p:tgtEl>
                                          <p:spTgt spid="841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1.11111E-6 L 0.13333 -0.04444 " pathEditMode="relative" ptsTypes="AA">
                                      <p:cBhvr>
                                        <p:cTn id="52" dur="2000" fill="hold"/>
                                        <p:tgtEl>
                                          <p:spTgt spid="841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44444E-6 L 0.13333 0.04444 " pathEditMode="relative" ptsTypes="AA">
                                      <p:cBhvr>
                                        <p:cTn id="54" dur="2000" fill="hold"/>
                                        <p:tgtEl>
                                          <p:spTgt spid="841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022E-16 L 0.13333 -0.04444 " pathEditMode="relative" ptsTypes="AA">
                                      <p:cBhvr>
                                        <p:cTn id="56" dur="2000" fill="hold"/>
                                        <p:tgtEl>
                                          <p:spTgt spid="841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13333 0.04445 " pathEditMode="relative" ptsTypes="AA">
                                      <p:cBhvr>
                                        <p:cTn id="58" dur="2000" fill="hold"/>
                                        <p:tgtEl>
                                          <p:spTgt spid="841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13333 -0.04445 " pathEditMode="relative" ptsTypes="AA">
                                      <p:cBhvr>
                                        <p:cTn id="60" dur="2000" fill="hold"/>
                                        <p:tgtEl>
                                          <p:spTgt spid="841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33333E-6 L 0.13333 0.04445 " pathEditMode="relative" ptsTypes="AA">
                                      <p:cBhvr>
                                        <p:cTn id="62" dur="2000" fill="hold"/>
                                        <p:tgtEl>
                                          <p:spTgt spid="841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22222E-6 L 0.13333 -0.04445 " pathEditMode="relative" ptsTypes="AA">
                                      <p:cBhvr>
                                        <p:cTn id="64" dur="2000" fill="hold"/>
                                        <p:tgtEl>
                                          <p:spTgt spid="841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2.22222E-6 L 0.13333 0.04445 " pathEditMode="relative" ptsTypes="AA">
                                      <p:cBhvr>
                                        <p:cTn id="66" dur="2000" fill="hold"/>
                                        <p:tgtEl>
                                          <p:spTgt spid="841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3.33333E-6 L 0.13333 -0.04445 " pathEditMode="relative" ptsTypes="AA">
                                      <p:cBhvr>
                                        <p:cTn id="68" dur="2000" fill="hold"/>
                                        <p:tgtEl>
                                          <p:spTgt spid="8419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 L 0.13334 0.0888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41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3334 0.08889 " pathEditMode="relative" ptsTypes="AA">
                                      <p:cBhvr>
                                        <p:cTn id="72" dur="2000" fill="hold"/>
                                        <p:tgtEl>
                                          <p:spTgt spid="841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3334 -0.0888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41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3334 -0.08889 " pathEditMode="relative" ptsTypes="AA">
                                      <p:cBhvr>
                                        <p:cTn id="76" dur="2000" fill="hold"/>
                                        <p:tgtEl>
                                          <p:spTgt spid="8419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3334 0.0888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41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3334 0.08889 " pathEditMode="relative" ptsTypes="AA">
                                      <p:cBhvr>
                                        <p:cTn id="80" dur="2000" fill="hold"/>
                                        <p:tgtEl>
                                          <p:spTgt spid="841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3334 -0.0888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41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3334 -0.08889 " pathEditMode="relative" ptsTypes="AA">
                                      <p:cBhvr>
                                        <p:cTn id="84" dur="2000" fill="hold"/>
                                        <p:tgtEl>
                                          <p:spTgt spid="841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3334 0.0888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41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0.13334 0.08889 " pathEditMode="relative" ptsTypes="AA">
                                      <p:cBhvr>
                                        <p:cTn id="88" dur="2000" fill="hold"/>
                                        <p:tgtEl>
                                          <p:spTgt spid="841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3334 -0.0888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41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3334 -0.08889 " pathEditMode="relative" ptsTypes="AA">
                                      <p:cBhvr>
                                        <p:cTn id="92" dur="2000" fill="hold"/>
                                        <p:tgtEl>
                                          <p:spTgt spid="841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3334 0.0888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842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4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3334 0.08889 " pathEditMode="relative" ptsTypes="AA">
                                      <p:cBhvr>
                                        <p:cTn id="96" dur="2000" fill="hold"/>
                                        <p:tgtEl>
                                          <p:spTgt spid="842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3334 -0.0888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42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444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3334 -0.08889 " pathEditMode="relative" ptsTypes="AA">
                                      <p:cBhvr>
                                        <p:cTn id="100" dur="2000" fill="hold"/>
                                        <p:tgtEl>
                                          <p:spTgt spid="842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 L 0.13333 0.17778 " pathEditMode="relative" ptsTypes="AA">
                                      <p:cBhvr>
                                        <p:cTn id="102" dur="2000" fill="hold"/>
                                        <p:tgtEl>
                                          <p:spTgt spid="8419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3333 0.1777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41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3333 0.17778 " pathEditMode="relative" ptsTypes="AA">
                                      <p:cBhvr>
                                        <p:cTn id="106" dur="2000" fill="hold"/>
                                        <p:tgtEl>
                                          <p:spTgt spid="841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3333 0.1777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41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3333 -0.17778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841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3333 -0.1777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41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3333 -0.17778 " pathEditMode="relative" ptsTypes="AA">
                                      <p:cBhvr>
                                        <p:cTn id="114" dur="2000" fill="hold"/>
                                        <p:tgtEl>
                                          <p:spTgt spid="841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333 -0.1777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419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13333 0.17777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420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13333 0.1777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841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3333 0.17778 " pathEditMode="relative" ptsTypes="AA">
                                      <p:cBhvr>
                                        <p:cTn id="122" dur="2000" fill="hold"/>
                                        <p:tgtEl>
                                          <p:spTgt spid="841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3333 0.1777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841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8889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3333 -0.17777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842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3333 -0.1777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842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3333 -0.17778 " pathEditMode="relative" ptsTypes="AA">
                                      <p:cBhvr>
                                        <p:cTn id="130" dur="2000" fill="hold"/>
                                        <p:tgtEl>
                                          <p:spTgt spid="842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3333 -0.1777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42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888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33 0.35556 " pathEditMode="relative" ptsTypes="AA">
                                      <p:cBhvr>
                                        <p:cTn id="134" dur="2000" fill="hold"/>
                                        <p:tgtEl>
                                          <p:spTgt spid="841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13333 0.3555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41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13333 0.3555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41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33333E-6 L 0.13333 0.3555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41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22222E-6 L 0.13333 0.3555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8419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777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5.55556E-6 L 0.13333 0.35556 " pathEditMode="relative" ptsTypes="AA">
                                      <p:cBhvr>
                                        <p:cTn id="144" dur="2000" fill="hold"/>
                                        <p:tgtEl>
                                          <p:spTgt spid="8419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13333 0.35556 " pathEditMode="relative" ptsTypes="AA">
                                      <p:cBhvr>
                                        <p:cTn id="146" dur="2000" fill="hold"/>
                                        <p:tgtEl>
                                          <p:spTgt spid="8419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5.55556E-6 L 0.13333 0.35556 " pathEditMode="relative" ptsTypes="AA">
                                      <p:cBhvr>
                                        <p:cTn id="148" dur="2000" fill="hold"/>
                                        <p:tgtEl>
                                          <p:spTgt spid="841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44444E-6 L 0.13333 -0.3555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842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022E-16 L 0.13333 -0.3555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842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13333 -0.3555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4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13333 -0.3555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842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33333E-6 L 0.13333 -0.35555 " pathEditMode="relative" ptsTypes="AA">
                                      <p:cBhvr>
                                        <p:cTn id="158" dur="2000" fill="hold"/>
                                        <p:tgtEl>
                                          <p:spTgt spid="842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22222E-6 L 0.13333 -0.3555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841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2.22222E-6 L 0.13333 -0.3555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841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3.33333E-6 L 0.13333 -0.3555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841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7778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66" dur="2000" fill="hold"/>
                                        <p:tgtEl>
                                          <p:spTgt spid="842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68" dur="2000" fill="hold"/>
                                        <p:tgtEl>
                                          <p:spTgt spid="842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70" dur="2000" fill="hold"/>
                                        <p:tgtEl>
                                          <p:spTgt spid="84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72" dur="2000" fill="hold"/>
                                        <p:tgtEl>
                                          <p:spTgt spid="84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74" dur="2000" fill="hold"/>
                                        <p:tgtEl>
                                          <p:spTgt spid="842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76" dur="2000" fill="hold"/>
                                        <p:tgtEl>
                                          <p:spTgt spid="841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78" dur="2000" fill="hold"/>
                                        <p:tgtEl>
                                          <p:spTgt spid="841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80" dur="2000" fill="hold"/>
                                        <p:tgtEl>
                                          <p:spTgt spid="84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82" dur="2000" fill="hold"/>
                                        <p:tgtEl>
                                          <p:spTgt spid="841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84" dur="2000" fill="hold"/>
                                        <p:tgtEl>
                                          <p:spTgt spid="841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86" dur="2000" fill="hold"/>
                                        <p:tgtEl>
                                          <p:spTgt spid="841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88" dur="2000" fill="hold"/>
                                        <p:tgtEl>
                                          <p:spTgt spid="8419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90" dur="2000" fill="hold"/>
                                        <p:tgtEl>
                                          <p:spTgt spid="8419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92" dur="2000" fill="hold"/>
                                        <p:tgtEl>
                                          <p:spTgt spid="8419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94" dur="2000" fill="hold"/>
                                        <p:tgtEl>
                                          <p:spTgt spid="841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9167 0.0 " pathEditMode="relative" ptsTypes="AA">
                                      <p:cBhvr>
                                        <p:cTn id="196" dur="2000" fill="hold"/>
                                        <p:tgtEl>
                                          <p:spTgt spid="841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939" grpId="0" animBg="1"/>
      <p:bldP spid="841940" grpId="0" animBg="1"/>
      <p:bldP spid="841941" grpId="0" animBg="1"/>
      <p:bldP spid="841942" grpId="0" animBg="1"/>
      <p:bldP spid="841943" grpId="0" animBg="1"/>
      <p:bldP spid="841944" grpId="0" animBg="1"/>
      <p:bldP spid="841945" grpId="0" animBg="1"/>
      <p:bldP spid="841946" grpId="0" animBg="1"/>
      <p:bldP spid="841947" grpId="0" animBg="1"/>
      <p:bldP spid="841948" grpId="0" animBg="1"/>
      <p:bldP spid="841949" grpId="0" animBg="1"/>
      <p:bldP spid="841950" grpId="0" animBg="1"/>
      <p:bldP spid="841951" grpId="0" animBg="1"/>
      <p:bldP spid="841952" grpId="0" animBg="1"/>
      <p:bldP spid="841953" grpId="0" animBg="1"/>
      <p:bldP spid="841954" grpId="0" animBg="1"/>
      <p:bldP spid="841955" grpId="0" animBg="1"/>
      <p:bldP spid="841956" grpId="0" animBg="1"/>
      <p:bldP spid="841957" grpId="0" animBg="1"/>
      <p:bldP spid="841958" grpId="0" animBg="1"/>
      <p:bldP spid="841959" grpId="0" animBg="1"/>
      <p:bldP spid="841960" grpId="0" animBg="1"/>
      <p:bldP spid="841961" grpId="0" animBg="1"/>
      <p:bldP spid="841962" grpId="0" animBg="1"/>
      <p:bldP spid="841963" grpId="0" animBg="1"/>
      <p:bldP spid="841964" grpId="0" animBg="1"/>
      <p:bldP spid="841965" grpId="0" animBg="1"/>
      <p:bldP spid="841966" grpId="0" animBg="1"/>
      <p:bldP spid="841967" grpId="0" animBg="1"/>
      <p:bldP spid="841968" grpId="0" animBg="1"/>
      <p:bldP spid="841969" grpId="0" animBg="1"/>
      <p:bldP spid="841970" grpId="0" animBg="1"/>
      <p:bldP spid="841971" grpId="0" animBg="1"/>
      <p:bldP spid="841972" grpId="0" animBg="1"/>
      <p:bldP spid="841973" grpId="0" animBg="1"/>
      <p:bldP spid="841974" grpId="0" animBg="1"/>
      <p:bldP spid="841975" grpId="0" animBg="1"/>
      <p:bldP spid="841976" grpId="0" animBg="1"/>
      <p:bldP spid="841977" grpId="0" animBg="1"/>
      <p:bldP spid="841978" grpId="0" animBg="1"/>
      <p:bldP spid="841979" grpId="0" animBg="1"/>
      <p:bldP spid="841980" grpId="0" animBg="1"/>
      <p:bldP spid="841981" grpId="0" animBg="1"/>
      <p:bldP spid="841982" grpId="0" animBg="1"/>
      <p:bldP spid="841983" grpId="0" animBg="1"/>
      <p:bldP spid="841984" grpId="0" animBg="1"/>
      <p:bldP spid="841985" grpId="0" animBg="1"/>
      <p:bldP spid="841986" grpId="0" animBg="1"/>
      <p:bldP spid="841987" grpId="0" animBg="1"/>
      <p:bldP spid="841988" grpId="0" animBg="1"/>
      <p:bldP spid="841989" grpId="0" animBg="1"/>
      <p:bldP spid="841990" grpId="0" animBg="1"/>
      <p:bldP spid="841991" grpId="0" animBg="1"/>
      <p:bldP spid="841992" grpId="0" animBg="1"/>
      <p:bldP spid="841993" grpId="0" animBg="1"/>
      <p:bldP spid="841994" grpId="0" animBg="1"/>
      <p:bldP spid="841995" grpId="0" animBg="1"/>
      <p:bldP spid="841996" grpId="0" animBg="1"/>
      <p:bldP spid="841997" grpId="0" animBg="1"/>
      <p:bldP spid="841998" grpId="0" animBg="1"/>
      <p:bldP spid="841999" grpId="0" animBg="1"/>
      <p:bldP spid="842000" grpId="0" animBg="1"/>
      <p:bldP spid="842001" grpId="0" animBg="1"/>
      <p:bldP spid="842002" grpId="0" animBg="1"/>
      <p:bldP spid="842003" grpId="0" animBg="1"/>
      <p:bldP spid="842004" grpId="0" animBg="1"/>
      <p:bldP spid="842005" grpId="0" animBg="1"/>
      <p:bldP spid="842006" grpId="0" animBg="1"/>
      <p:bldP spid="842007" grpId="0" animBg="1"/>
      <p:bldP spid="842008" grpId="0" animBg="1"/>
      <p:bldP spid="842009" grpId="0" animBg="1"/>
      <p:bldP spid="842010" grpId="0" animBg="1"/>
      <p:bldP spid="842011" grpId="0" animBg="1"/>
      <p:bldP spid="842012" grpId="0" animBg="1"/>
      <p:bldP spid="842013" grpId="0" animBg="1"/>
      <p:bldP spid="842014" grpId="0" animBg="1"/>
      <p:bldP spid="842015" grpId="0" animBg="1"/>
      <p:bldP spid="842016" grpId="0" animBg="1"/>
      <p:bldP spid="842017" grpId="0" animBg="1"/>
      <p:bldP spid="842018" grpId="0" animBg="1"/>
      <p:bldP spid="842019" grpId="0" animBg="1"/>
      <p:bldP spid="842020" grpId="0" animBg="1"/>
      <p:bldP spid="842021" grpId="0" animBg="1"/>
      <p:bldP spid="842022" grpId="0" animBg="1"/>
      <p:bldP spid="842023" grpId="0" animBg="1"/>
      <p:bldP spid="842024" grpId="0" animBg="1"/>
      <p:bldP spid="842025" grpId="0" animBg="1"/>
      <p:bldP spid="842026" grpId="0" animBg="1"/>
      <p:bldP spid="842027" grpId="0" animBg="1"/>
      <p:bldP spid="842028" grpId="0" animBg="1"/>
      <p:bldP spid="842029" grpId="0" animBg="1"/>
      <p:bldP spid="842030" grpId="0" animBg="1"/>
      <p:bldP spid="842031" grpId="0" animBg="1"/>
      <p:bldP spid="842032" grpId="0" animBg="1"/>
      <p:bldP spid="842033" grpId="0" animBg="1"/>
      <p:bldP spid="8420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076056" y="1058750"/>
            <a:ext cx="4572000" cy="511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r>
              <a:rPr lang="en-US" sz="1100" b="1" dirty="0" smtClean="0">
                <a:latin typeface="Courier New" panose="02070309020205020404" pitchFamily="49" charset="0"/>
              </a:rPr>
              <a:t>begin</a:t>
            </a:r>
            <a:endParaRPr lang="en-US" sz="28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LMULT:MULTIPLIER port map(AR, BR, M1);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LADD:ADDER port map(M1, CR, M2);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LCOMP:COMPARATOR port map(M2, DR, M3);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process(CLK)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begin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if </a:t>
            </a:r>
            <a:r>
              <a:rPr lang="en-US" sz="11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rising_edge</a:t>
            </a: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(CLK) then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if RESET = '1' then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AR &lt;= (others =&gt; '0');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BR &lt;= (others =&gt; '0');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CR &lt;= (others =&gt; '0');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DR &lt;= (others =&gt; '0');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ZR &lt;= '0';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else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AR &lt;= A;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BR &lt;= B;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CR &lt;= C;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DR &lt;= D;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ZR &lt;= M3;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end if;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end if;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end process;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end ARCH;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056" y="260648"/>
            <a:ext cx="4572000" cy="41245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entity COMPUTE is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   port(CLK: in </a:t>
            </a:r>
            <a:r>
              <a:rPr lang="en-US" sz="105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std_logic</a:t>
            </a: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RESET: in </a:t>
            </a:r>
            <a:r>
              <a:rPr lang="en-US" sz="105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std_logic</a:t>
            </a: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A, B, C, D: in </a:t>
            </a:r>
            <a:r>
              <a:rPr lang="en-US" sz="105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std_logic_vector</a:t>
            </a: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</a:t>
            </a:r>
            <a:r>
              <a:rPr lang="en-US" sz="1050" b="1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ZR</a:t>
            </a:r>
            <a:r>
              <a:rPr lang="en-US" sz="1050" b="1" dirty="0" smtClean="0"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out </a:t>
            </a:r>
            <a:r>
              <a:rPr lang="en-US" sz="105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std_logic</a:t>
            </a: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end COMPUTE;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architecture ARCH of COMPUTE is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signal AR, BR, CR, DR, M1, M2: </a:t>
            </a:r>
            <a:r>
              <a:rPr lang="en-US" sz="1050" b="1" dirty="0" err="1">
                <a:latin typeface="Courier New" panose="02070309020205020404" pitchFamily="49" charset="0"/>
              </a:rPr>
              <a:t>std_logic_vector</a:t>
            </a:r>
            <a:r>
              <a:rPr lang="en-US" sz="1050" b="1" dirty="0">
                <a:latin typeface="Courier New" panose="02070309020205020404" pitchFamily="49" charset="0"/>
              </a:rPr>
              <a:t> (31 </a:t>
            </a:r>
            <a:r>
              <a:rPr lang="en-US" sz="1050" b="1" dirty="0" err="1">
                <a:latin typeface="Courier New" panose="02070309020205020404" pitchFamily="49" charset="0"/>
              </a:rPr>
              <a:t>downto</a:t>
            </a:r>
            <a:r>
              <a:rPr lang="en-US" sz="1050" b="1" dirty="0">
                <a:latin typeface="Courier New" panose="02070309020205020404" pitchFamily="49" charset="0"/>
              </a:rPr>
              <a:t> 0);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signal M3: </a:t>
            </a:r>
            <a:r>
              <a:rPr lang="en-US" sz="1050" b="1" dirty="0" err="1">
                <a:latin typeface="Courier New" panose="02070309020205020404" pitchFamily="49" charset="0"/>
              </a:rPr>
              <a:t>std_logic</a:t>
            </a:r>
            <a:r>
              <a:rPr lang="en-US" sz="1050" b="1" dirty="0">
                <a:latin typeface="Courier New" panose="02070309020205020404" pitchFamily="49" charset="0"/>
              </a:rPr>
              <a:t>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component MULTIPLIER 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   port (X, Y: in </a:t>
            </a:r>
            <a:r>
              <a:rPr lang="en-US" sz="1050" b="1" dirty="0" err="1">
                <a:latin typeface="Courier New" panose="02070309020205020404" pitchFamily="49" charset="0"/>
              </a:rPr>
              <a:t>std_logic_vector</a:t>
            </a:r>
            <a:r>
              <a:rPr lang="en-US" sz="1050" b="1" dirty="0">
                <a:latin typeface="Courier New" panose="02070309020205020404" pitchFamily="49" charset="0"/>
              </a:rPr>
              <a:t>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         Z: out </a:t>
            </a:r>
            <a:r>
              <a:rPr lang="en-US" sz="1050" b="1" dirty="0" err="1">
                <a:latin typeface="Courier New" panose="02070309020205020404" pitchFamily="49" charset="0"/>
              </a:rPr>
              <a:t>std_logic_vector</a:t>
            </a:r>
            <a:r>
              <a:rPr lang="en-US" sz="1050" b="1" dirty="0">
                <a:latin typeface="Courier New" panose="02070309020205020404" pitchFamily="49" charset="0"/>
              </a:rPr>
              <a:t>);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end component;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component ADDER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   port (X, Y: in </a:t>
            </a:r>
            <a:r>
              <a:rPr lang="en-US" sz="1050" b="1" dirty="0" err="1">
                <a:latin typeface="Courier New" panose="02070309020205020404" pitchFamily="49" charset="0"/>
              </a:rPr>
              <a:t>std_logic_vector</a:t>
            </a:r>
            <a:r>
              <a:rPr lang="en-US" sz="1050" b="1" dirty="0">
                <a:latin typeface="Courier New" panose="02070309020205020404" pitchFamily="49" charset="0"/>
              </a:rPr>
              <a:t>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         Z: out </a:t>
            </a:r>
            <a:r>
              <a:rPr lang="en-US" sz="1050" b="1" dirty="0" err="1">
                <a:latin typeface="Courier New" panose="02070309020205020404" pitchFamily="49" charset="0"/>
              </a:rPr>
              <a:t>std_logic_vector</a:t>
            </a:r>
            <a:r>
              <a:rPr lang="en-US" sz="1050" b="1" dirty="0">
                <a:latin typeface="Courier New" panose="02070309020205020404" pitchFamily="49" charset="0"/>
              </a:rPr>
              <a:t>);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end component;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component COMPARATOR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   port (X, Y: in </a:t>
            </a:r>
            <a:r>
              <a:rPr lang="en-US" sz="1050" b="1" dirty="0" err="1">
                <a:latin typeface="Courier New" panose="02070309020205020404" pitchFamily="49" charset="0"/>
              </a:rPr>
              <a:t>std_logic_vector</a:t>
            </a:r>
            <a:r>
              <a:rPr lang="en-US" sz="1050" b="1" dirty="0">
                <a:latin typeface="Courier New" panose="02070309020205020404" pitchFamily="49" charset="0"/>
              </a:rPr>
              <a:t>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         Z: out </a:t>
            </a:r>
            <a:r>
              <a:rPr lang="en-US" sz="1050" b="1" dirty="0" err="1">
                <a:latin typeface="Courier New" panose="02070309020205020404" pitchFamily="49" charset="0"/>
              </a:rPr>
              <a:t>std_logic</a:t>
            </a:r>
            <a:r>
              <a:rPr lang="en-US" sz="1050" b="1" dirty="0">
                <a:latin typeface="Courier New" panose="02070309020205020404" pitchFamily="49" charset="0"/>
              </a:rPr>
              <a:t>);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>
                <a:latin typeface="Courier New" panose="02070309020205020404" pitchFamily="49" charset="0"/>
              </a:rPr>
              <a:t>   end component;</a:t>
            </a:r>
            <a:endParaRPr lang="en-US" sz="2400" b="1" dirty="0"/>
          </a:p>
          <a:p>
            <a:pPr>
              <a:spcAft>
                <a:spcPts val="0"/>
              </a:spcAft>
            </a:pPr>
            <a:r>
              <a:rPr lang="en-US" sz="1050" b="1" dirty="0" smtClean="0">
                <a:latin typeface="Courier New" panose="02070309020205020404" pitchFamily="49" charset="0"/>
              </a:rPr>
              <a:t>begin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7" y="4293096"/>
            <a:ext cx="3975287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499992" y="336110"/>
            <a:ext cx="4572000" cy="6328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</a:rPr>
              <a:t>architecture ARCH of COMPUTE is</a:t>
            </a:r>
            <a:endParaRPr lang="en-US" sz="1100" b="1" dirty="0"/>
          </a:p>
          <a:p>
            <a:pPr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</a:rPr>
              <a:t>...</a:t>
            </a:r>
            <a:endParaRPr lang="en-US" sz="1100" b="1" dirty="0"/>
          </a:p>
          <a:p>
            <a:pPr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</a:rPr>
              <a:t>   signal M1R, M2R: </a:t>
            </a:r>
            <a:r>
              <a:rPr lang="en-US" sz="1100" b="1" dirty="0" err="1">
                <a:latin typeface="Courier New" panose="02070309020205020404" pitchFamily="49" charset="0"/>
              </a:rPr>
              <a:t>std_logic_vector</a:t>
            </a:r>
            <a:r>
              <a:rPr lang="en-US" sz="1100" b="1" dirty="0">
                <a:latin typeface="Courier New" panose="02070309020205020404" pitchFamily="49" charset="0"/>
              </a:rPr>
              <a:t> (31 </a:t>
            </a:r>
            <a:r>
              <a:rPr lang="en-US" sz="1100" b="1" dirty="0" err="1">
                <a:latin typeface="Courier New" panose="02070309020205020404" pitchFamily="49" charset="0"/>
              </a:rPr>
              <a:t>downto</a:t>
            </a:r>
            <a:r>
              <a:rPr lang="en-US" sz="1100" b="1" dirty="0">
                <a:latin typeface="Courier New" panose="02070309020205020404" pitchFamily="49" charset="0"/>
              </a:rPr>
              <a:t> 0);</a:t>
            </a:r>
            <a:endParaRPr lang="en-US" sz="1100" b="1" dirty="0"/>
          </a:p>
          <a:p>
            <a:pPr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</a:rPr>
              <a:t>begin</a:t>
            </a:r>
            <a:endParaRPr lang="en-US" sz="1100" b="1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LMULT:MULTIPLIER port map(AR, BR, M1);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LADD:ADDER port map(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M1R</a:t>
            </a: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, CR, M2);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LCOMP:COMPARATOR port map(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M2R</a:t>
            </a: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, DR, M3);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process(CLK)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begin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if </a:t>
            </a:r>
            <a:r>
              <a:rPr lang="en-US" sz="11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rising_edge</a:t>
            </a: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(CLK) then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if RESET = '1' then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AR &lt;= (others =&gt; '0');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BR &lt;= (others =&gt; '0');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CR &lt;= (others =&gt; '0');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DR &lt;= (others =&gt; '0');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ZR &lt;= '0';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M1R &lt;= (others =&gt; '0');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         M2R &lt;= (others =&gt; '0');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else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AR &lt;= A;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BR &lt;= B;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CR &lt;= C;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DR &lt;= D;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   ZR &lt;= M3;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         M1R &lt;= M1;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         M2R &lt;= M2;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end if;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end if;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end process;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--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</a:rPr>
              <a:t>end arch1;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02912"/>
              </p:ext>
            </p:extLst>
          </p:nvPr>
        </p:nvGraphicFramePr>
        <p:xfrm>
          <a:off x="467544" y="3140968"/>
          <a:ext cx="4857750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18687963" imgH="7524589" progId="Visio.Drawing.11">
                  <p:embed/>
                </p:oleObj>
              </mc:Choice>
              <mc:Fallback>
                <p:oleObj name="Visio" r:id="rId3" imgW="18687963" imgH="75245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40968"/>
                        <a:ext cx="4857750" cy="195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1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بهینه سازی سرعت در توصیف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مزایای </a:t>
            </a:r>
            <a:r>
              <a:rPr lang="fa-IR" dirty="0"/>
              <a:t>بهینه سازی سرعت در کد </a:t>
            </a:r>
            <a:r>
              <a:rPr lang="en-US" dirty="0" smtClean="0"/>
              <a:t>RTL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استفاده از پودمان بهینه سازی شده در جای دیگر</a:t>
            </a:r>
          </a:p>
          <a:p>
            <a:pPr lvl="1"/>
            <a:r>
              <a:rPr lang="fa-IR" dirty="0" smtClean="0"/>
              <a:t>زمان </a:t>
            </a:r>
            <a:r>
              <a:rPr lang="fa-IR" dirty="0"/>
              <a:t>کوتاه تر </a:t>
            </a:r>
            <a:r>
              <a:rPr lang="fa-IR" dirty="0" smtClean="0"/>
              <a:t>اجرای ابزارها</a:t>
            </a:r>
          </a:p>
          <a:p>
            <a:pPr lvl="1"/>
            <a:r>
              <a:rPr lang="fa-IR" dirty="0"/>
              <a:t>آسیب ندیدن </a:t>
            </a:r>
            <a:r>
              <a:rPr lang="fa-IR" dirty="0" smtClean="0"/>
              <a:t>با ارتقای ابزار به نسخة جدید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1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646123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9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r>
              <a:rPr lang="fa-IR" dirty="0" smtClean="0"/>
              <a:t> (باززمانبندی)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هدف اصلی:</a:t>
            </a:r>
          </a:p>
          <a:p>
            <a:pPr lvl="1"/>
            <a:r>
              <a:rPr lang="fa-IR" dirty="0" smtClean="0"/>
              <a:t>افزایش فرکانس </a:t>
            </a:r>
            <a:r>
              <a:rPr lang="fa-IR" dirty="0"/>
              <a:t>کلاک مدار ترتیبی</a:t>
            </a:r>
          </a:p>
          <a:p>
            <a:r>
              <a:rPr lang="fa-IR" dirty="0" smtClean="0"/>
              <a:t>اهداف فرعی:</a:t>
            </a:r>
          </a:p>
          <a:p>
            <a:pPr lvl="1"/>
            <a:r>
              <a:rPr lang="fa-IR" dirty="0" smtClean="0"/>
              <a:t>کاهش مساحت</a:t>
            </a:r>
          </a:p>
          <a:p>
            <a:pPr lvl="1"/>
            <a:r>
              <a:rPr lang="fa-IR" dirty="0" smtClean="0"/>
              <a:t>کاهش توان مصرفی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489720"/>
          </a:xfrm>
        </p:spPr>
        <p:txBody>
          <a:bodyPr/>
          <a:lstStyle/>
          <a:p>
            <a:r>
              <a:rPr lang="fa-IR" dirty="0" smtClean="0"/>
              <a:t>تعریف:</a:t>
            </a:r>
          </a:p>
          <a:p>
            <a:pPr lvl="1"/>
            <a:r>
              <a:rPr lang="fa-IR" dirty="0" smtClean="0"/>
              <a:t>جابجایی </a:t>
            </a:r>
            <a:r>
              <a:rPr lang="en-US" dirty="0" smtClean="0"/>
              <a:t>FF</a:t>
            </a:r>
            <a:r>
              <a:rPr lang="fa-IR" dirty="0" smtClean="0"/>
              <a:t>ها در مدار برای بهبود کارایی بدون تغییر </a:t>
            </a:r>
            <a:r>
              <a:rPr lang="en-US" dirty="0" smtClean="0"/>
              <a:t>latency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3884066" cy="10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62760"/>
            <a:ext cx="3884066" cy="1038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5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489720"/>
          </a:xfrm>
        </p:spPr>
        <p:txBody>
          <a:bodyPr/>
          <a:lstStyle/>
          <a:p>
            <a:pPr lvl="1"/>
            <a:r>
              <a:rPr lang="fa-IR" dirty="0" smtClean="0"/>
              <a:t>جابجایی </a:t>
            </a:r>
            <a:r>
              <a:rPr lang="en-US" dirty="0" smtClean="0"/>
              <a:t>FF</a:t>
            </a:r>
            <a:r>
              <a:rPr lang="fa-IR" dirty="0" smtClean="0"/>
              <a:t>ها در مدار ترکیبی بدون تغییر تعداد آنها</a:t>
            </a:r>
          </a:p>
          <a:p>
            <a:pPr lvl="2"/>
            <a:r>
              <a:rPr lang="fa-IR" dirty="0" smtClean="0"/>
              <a:t>در یک مسیر از </a:t>
            </a:r>
            <a:r>
              <a:rPr lang="en-US" dirty="0" smtClean="0"/>
              <a:t>PI</a:t>
            </a:r>
            <a:r>
              <a:rPr lang="fa-IR" dirty="0" smtClean="0"/>
              <a:t>ها تا </a:t>
            </a:r>
            <a:r>
              <a:rPr lang="en-US" dirty="0" smtClean="0"/>
              <a:t>PO</a:t>
            </a:r>
            <a:r>
              <a:rPr lang="fa-IR" dirty="0" smtClean="0"/>
              <a:t>ها</a:t>
            </a:r>
          </a:p>
          <a:p>
            <a:pPr lvl="2"/>
            <a:r>
              <a:rPr lang="fa-IR" dirty="0" smtClean="0"/>
              <a:t>در یک حلقه</a:t>
            </a:r>
          </a:p>
          <a:p>
            <a:pPr lvl="2"/>
            <a:endParaRPr lang="fa-IR" dirty="0"/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latency</a:t>
            </a:r>
            <a:r>
              <a:rPr lang="fa-IR" dirty="0" smtClean="0">
                <a:sym typeface="Wingdings" panose="05000000000000000000" pitchFamily="2" charset="2"/>
              </a:rPr>
              <a:t> ورودی/خروجی تغییر نمی کند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رفتار مدار تغییر نمی کند</a:t>
            </a:r>
          </a:p>
          <a:p>
            <a:pPr lvl="2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5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104" y="1219200"/>
            <a:ext cx="7772400" cy="1489720"/>
          </a:xfrm>
        </p:spPr>
        <p:txBody>
          <a:bodyPr/>
          <a:lstStyle/>
          <a:p>
            <a:pPr lvl="1"/>
            <a:r>
              <a:rPr lang="fa-IR" dirty="0" smtClean="0">
                <a:sym typeface="Wingdings" panose="05000000000000000000" pitchFamily="2" charset="2"/>
              </a:rPr>
              <a:t>عدم تغییر در اندازة مدار ترکیبی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امکان تغییر در اندازة بخش </a:t>
            </a:r>
            <a:r>
              <a:rPr lang="en-US" dirty="0" smtClean="0">
                <a:sym typeface="Wingdings" panose="05000000000000000000" pitchFamily="2" charset="2"/>
              </a:rPr>
              <a:t>FF</a:t>
            </a:r>
            <a:r>
              <a:rPr lang="fa-IR" dirty="0" smtClean="0">
                <a:sym typeface="Wingdings" panose="05000000000000000000" pitchFamily="2" charset="2"/>
              </a:rPr>
              <a:t>ها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سربار مساحت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گاهی با هدف حداقل کردن تعداد </a:t>
            </a:r>
            <a:r>
              <a:rPr lang="en-US" dirty="0" smtClean="0">
                <a:sym typeface="Wingdings" panose="05000000000000000000" pitchFamily="2" charset="2"/>
              </a:rPr>
              <a:t>FF</a:t>
            </a:r>
            <a:r>
              <a:rPr lang="fa-IR" dirty="0" smtClean="0">
                <a:sym typeface="Wingdings" panose="05000000000000000000" pitchFamily="2" charset="2"/>
              </a:rPr>
              <a:t>ها</a:t>
            </a:r>
          </a:p>
          <a:p>
            <a:pPr lvl="2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2808312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3" y="4581128"/>
            <a:ext cx="2796791" cy="15224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wn Arrow 7"/>
          <p:cNvSpPr/>
          <p:nvPr/>
        </p:nvSpPr>
        <p:spPr bwMode="auto">
          <a:xfrm>
            <a:off x="2195736" y="4005064"/>
            <a:ext cx="288032" cy="5040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489720"/>
          </a:xfrm>
        </p:spPr>
        <p:txBody>
          <a:bodyPr/>
          <a:lstStyle/>
          <a:p>
            <a:pPr lvl="1"/>
            <a:r>
              <a:rPr lang="fa-IR" dirty="0" smtClean="0"/>
              <a:t>در </a:t>
            </a:r>
            <a:r>
              <a:rPr lang="en-US" smtClean="0"/>
              <a:t>FPGA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4608512" cy="196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81128"/>
            <a:ext cx="3672408" cy="144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3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Retiming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1489720"/>
          </a:xfrm>
        </p:spPr>
        <p:txBody>
          <a:bodyPr/>
          <a:lstStyle/>
          <a:p>
            <a:r>
              <a:rPr lang="fa-IR" dirty="0" smtClean="0"/>
              <a:t>تأثیر در </a:t>
            </a:r>
            <a:r>
              <a:rPr lang="en-US" dirty="0" smtClean="0"/>
              <a:t>FSM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تغییر کد حالت:</a:t>
            </a:r>
          </a:p>
          <a:p>
            <a:pPr lvl="2"/>
            <a:r>
              <a:rPr lang="fa-IR" dirty="0" smtClean="0"/>
              <a:t>خراب شدن کدهای مدودف</a:t>
            </a:r>
          </a:p>
          <a:p>
            <a:pPr lvl="2"/>
            <a:r>
              <a:rPr lang="fa-IR" dirty="0" smtClean="0"/>
              <a:t>خراب شدن کدهای بامعنا (کد حالت اولیه)</a:t>
            </a:r>
          </a:p>
          <a:p>
            <a:pPr lvl="1"/>
            <a:r>
              <a:rPr lang="fa-IR" dirty="0" smtClean="0"/>
              <a:t>مثال:</a:t>
            </a:r>
          </a:p>
          <a:p>
            <a:pPr lvl="2"/>
            <a:r>
              <a:rPr lang="fa-IR" dirty="0" smtClean="0"/>
              <a:t>می خواهیم </a:t>
            </a:r>
            <a:r>
              <a:rPr lang="en-US" dirty="0" smtClean="0"/>
              <a:t>FF A</a:t>
            </a:r>
            <a:r>
              <a:rPr lang="fa-IR" dirty="0" smtClean="0"/>
              <a:t> و </a:t>
            </a:r>
            <a:r>
              <a:rPr lang="en-US" dirty="0" smtClean="0"/>
              <a:t>FF B</a:t>
            </a:r>
            <a:r>
              <a:rPr lang="fa-IR" dirty="0" smtClean="0"/>
              <a:t> در حالت اولیه مخالف باشند.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 نیاز به اعمال محدودیت اضافه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94575"/>
            <a:ext cx="201622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53136"/>
            <a:ext cx="2880320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1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روش های بهینه سازی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روش های بهینه سازی در کد </a:t>
            </a:r>
            <a:r>
              <a:rPr lang="en-US" dirty="0" smtClean="0"/>
              <a:t>RTL</a:t>
            </a:r>
            <a:endParaRPr lang="fa-IR" dirty="0" smtClean="0"/>
          </a:p>
          <a:p>
            <a:pPr lvl="1"/>
            <a:r>
              <a:rPr lang="fa-IR" dirty="0" smtClean="0"/>
              <a:t>کدنویسی با توجه به رفتار ابزار (نتیجة سنتز)</a:t>
            </a:r>
            <a:endParaRPr lang="en-US" dirty="0" smtClean="0"/>
          </a:p>
          <a:p>
            <a:pPr lvl="1"/>
            <a:r>
              <a:rPr lang="en-US" dirty="0" smtClean="0"/>
              <a:t>Pipelining</a:t>
            </a:r>
            <a:r>
              <a:rPr lang="fa-IR" dirty="0" smtClean="0"/>
              <a:t> (خط لوله گذاری)</a:t>
            </a:r>
            <a:endParaRPr lang="en-US" dirty="0" smtClean="0"/>
          </a:p>
          <a:p>
            <a:pPr lvl="1"/>
            <a:r>
              <a:rPr lang="en-US" dirty="0" smtClean="0"/>
              <a:t>Retiming</a:t>
            </a:r>
            <a:r>
              <a:rPr lang="fa-IR" dirty="0" smtClean="0"/>
              <a:t> (باززمانبندی)</a:t>
            </a:r>
            <a:endParaRPr lang="en-US" dirty="0" smtClean="0"/>
          </a:p>
          <a:p>
            <a:pPr lvl="1"/>
            <a:r>
              <a:rPr lang="en-US" dirty="0" smtClean="0"/>
              <a:t>Proper partitioning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9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کدنویسی با توجه به رفتار ابزار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048" y="1052736"/>
            <a:ext cx="7628384" cy="1008112"/>
          </a:xfrm>
        </p:spPr>
        <p:txBody>
          <a:bodyPr/>
          <a:lstStyle/>
          <a:p>
            <a:pPr lvl="1"/>
            <a:r>
              <a:rPr lang="en-US" dirty="0" smtClean="0"/>
              <a:t>If-then-else</a:t>
            </a:r>
            <a:r>
              <a:rPr lang="fa-IR" dirty="0" smtClean="0"/>
              <a:t> تودرتو:</a:t>
            </a:r>
          </a:p>
          <a:p>
            <a:pPr lvl="2"/>
            <a:r>
              <a:rPr lang="fa-IR" dirty="0" smtClean="0"/>
              <a:t>انتخاب مناسب سیگنال ها با توجه به زمان رسیدنشان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39072" y="2852936"/>
            <a:ext cx="1981200" cy="1815882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if (X &gt; 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7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) then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A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 err="1">
                <a:solidFill>
                  <a:srgbClr val="0000CC"/>
                </a:solidFill>
                <a:latin typeface="Helvetica" panose="020B0604020202020204" pitchFamily="34" charset="0"/>
              </a:rPr>
              <a:t>elsif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(Y &gt; 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13)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then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B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else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 C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end if ;</a:t>
            </a:r>
          </a:p>
        </p:txBody>
      </p:sp>
    </p:spTree>
    <p:extLst>
      <p:ext uri="{BB962C8B-B14F-4D97-AF65-F5344CB8AC3E}">
        <p14:creationId xmlns:p14="http://schemas.microsoft.com/office/powerpoint/2010/main" val="34253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کدنویسی با توجه به رفتار ابزار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048" y="1052736"/>
            <a:ext cx="7628384" cy="1008112"/>
          </a:xfrm>
        </p:spPr>
        <p:txBody>
          <a:bodyPr/>
          <a:lstStyle/>
          <a:p>
            <a:pPr lvl="1"/>
            <a:r>
              <a:rPr lang="en-US" dirty="0" smtClean="0"/>
              <a:t>If-then-else</a:t>
            </a:r>
            <a:r>
              <a:rPr lang="fa-IR" dirty="0" smtClean="0"/>
              <a:t> تودرتو:</a:t>
            </a:r>
          </a:p>
          <a:p>
            <a:pPr lvl="2"/>
            <a:r>
              <a:rPr lang="fa-IR" dirty="0" smtClean="0"/>
              <a:t>انتخاب مناسب سیگنال ها با توجه به زمان رسیدنشان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39072" y="2852936"/>
            <a:ext cx="1981200" cy="1815882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if (X &gt; 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7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) then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A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 err="1">
                <a:solidFill>
                  <a:srgbClr val="0000CC"/>
                </a:solidFill>
                <a:latin typeface="Helvetica" panose="020B0604020202020204" pitchFamily="34" charset="0"/>
              </a:rPr>
              <a:t>elsif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(Y &gt; 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13)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then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B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else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 C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end if 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946" y="2982299"/>
            <a:ext cx="3825006" cy="2966981"/>
            <a:chOff x="314946" y="2982299"/>
            <a:chExt cx="3825006" cy="2966981"/>
          </a:xfrm>
        </p:grpSpPr>
        <p:sp>
          <p:nvSpPr>
            <p:cNvPr id="10" name="Trapezoid 9"/>
            <p:cNvSpPr/>
            <p:nvPr/>
          </p:nvSpPr>
          <p:spPr bwMode="auto">
            <a:xfrm rot="5400000">
              <a:off x="971600" y="4653136"/>
              <a:ext cx="1224136" cy="432048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sp>
          <p:nvSpPr>
            <p:cNvPr id="11" name="Trapezoid 10"/>
            <p:cNvSpPr/>
            <p:nvPr/>
          </p:nvSpPr>
          <p:spPr bwMode="auto">
            <a:xfrm rot="5400000">
              <a:off x="1949931" y="5121188"/>
              <a:ext cx="1224136" cy="432048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13" name="Elbow Connector 12"/>
            <p:cNvCxnSpPr>
              <a:stCxn id="10" idx="0"/>
            </p:cNvCxnSpPr>
            <p:nvPr/>
          </p:nvCxnSpPr>
          <p:spPr bwMode="auto">
            <a:xfrm>
              <a:off x="1799692" y="4869160"/>
              <a:ext cx="546283" cy="216024"/>
            </a:xfrm>
            <a:prstGeom prst="bent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92150" y="4498959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656146" y="5229200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568" y="5733256"/>
              <a:ext cx="166240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778023" y="5337212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14946" y="5517232"/>
              <a:ext cx="440630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fa-IR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5013176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fa-IR" dirty="0"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3528" y="4293096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C</a:t>
              </a:r>
              <a:endParaRPr lang="fa-IR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0621" y="4869160"/>
              <a:ext cx="1209331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ZOUT</a:t>
              </a:r>
              <a:endParaRPr lang="fa-IR" dirty="0">
                <a:latin typeface="+mn-lt"/>
              </a:endParaRPr>
            </a:p>
          </p:txBody>
        </p:sp>
        <p:cxnSp>
          <p:nvCxnSpPr>
            <p:cNvPr id="25" name="Straight Connector 24"/>
            <p:cNvCxnSpPr>
              <a:endCxn id="10" idx="1"/>
            </p:cNvCxnSpPr>
            <p:nvPr/>
          </p:nvCxnSpPr>
          <p:spPr bwMode="auto">
            <a:xfrm>
              <a:off x="1583668" y="3933056"/>
              <a:ext cx="0" cy="3780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Oval 28"/>
            <p:cNvSpPr/>
            <p:nvPr/>
          </p:nvSpPr>
          <p:spPr bwMode="auto">
            <a:xfrm>
              <a:off x="1367644" y="3609020"/>
              <a:ext cx="432048" cy="468052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n w="19050">
                    <a:solidFill>
                      <a:schemeClr val="tx1"/>
                    </a:solidFill>
                  </a:ln>
                  <a:cs typeface="Arial" pitchFamily="34" charset="0"/>
                </a:rPr>
                <a:t>&gt;</a:t>
              </a: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endCxn id="29" idx="1"/>
            </p:cNvCxnSpPr>
            <p:nvPr/>
          </p:nvCxnSpPr>
          <p:spPr bwMode="auto">
            <a:xfrm>
              <a:off x="1331640" y="3356992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endCxn id="29" idx="7"/>
            </p:cNvCxnSpPr>
            <p:nvPr/>
          </p:nvCxnSpPr>
          <p:spPr bwMode="auto">
            <a:xfrm flipH="1">
              <a:off x="1736420" y="3356992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038946" y="2982299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Y</a:t>
              </a:r>
              <a:endParaRPr lang="fa-IR" dirty="0"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87018" y="2996952"/>
              <a:ext cx="724742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13</a:t>
              </a:r>
              <a:endParaRPr lang="fa-IR" dirty="0">
                <a:latin typeface="+mn-lt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2546804" y="4419110"/>
              <a:ext cx="0" cy="3780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Oval 39"/>
            <p:cNvSpPr/>
            <p:nvPr/>
          </p:nvSpPr>
          <p:spPr bwMode="auto">
            <a:xfrm>
              <a:off x="2330780" y="4095074"/>
              <a:ext cx="432048" cy="468052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n w="19050">
                    <a:solidFill>
                      <a:schemeClr val="tx1"/>
                    </a:solidFill>
                  </a:ln>
                  <a:cs typeface="Arial" pitchFamily="34" charset="0"/>
                </a:rPr>
                <a:t>&gt;</a:t>
              </a: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41" name="Straight Connector 40"/>
            <p:cNvCxnSpPr>
              <a:endCxn id="40" idx="1"/>
            </p:cNvCxnSpPr>
            <p:nvPr/>
          </p:nvCxnSpPr>
          <p:spPr bwMode="auto">
            <a:xfrm>
              <a:off x="2294776" y="3843046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endCxn id="40" idx="7"/>
            </p:cNvCxnSpPr>
            <p:nvPr/>
          </p:nvCxnSpPr>
          <p:spPr bwMode="auto">
            <a:xfrm flipH="1">
              <a:off x="2699556" y="3843046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1979712" y="3468353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X</a:t>
              </a:r>
              <a:endParaRPr lang="fa-IR" dirty="0"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22162" y="3483006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7</a:t>
              </a:r>
              <a:endParaRPr lang="fa-IR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0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کدنویسی با توجه به رفتار ابزار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048" y="980728"/>
            <a:ext cx="7628384" cy="1008112"/>
          </a:xfrm>
        </p:spPr>
        <p:txBody>
          <a:bodyPr/>
          <a:lstStyle/>
          <a:p>
            <a:pPr lvl="1"/>
            <a:r>
              <a:rPr lang="fa-IR" dirty="0" smtClean="0"/>
              <a:t>برای شرط های پوشا، </a:t>
            </a:r>
            <a:r>
              <a:rPr lang="en-US" dirty="0" smtClean="0"/>
              <a:t>case</a:t>
            </a:r>
            <a:r>
              <a:rPr lang="fa-IR" dirty="0" smtClean="0"/>
              <a:t>: </a:t>
            </a:r>
            <a:r>
              <a:rPr lang="en-US" dirty="0" smtClean="0">
                <a:sym typeface="Wingdings" panose="05000000000000000000" pitchFamily="2" charset="2"/>
              </a:rPr>
              <a:t>n:1 MUX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 </a:t>
            </a:r>
            <a:r>
              <a:rPr lang="fa-IR" dirty="0" smtClean="0"/>
              <a:t>سریع تر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43808" y="1556792"/>
            <a:ext cx="2133600" cy="2062103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case X is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when 0 to 12 =&gt;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      ZOUT &lt;= B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when 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13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=&gt;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      ZOUT &lt;= C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when others =&gt;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      OUT &lt;= A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end case ;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11560" y="1628800"/>
            <a:ext cx="1981200" cy="1815882"/>
          </a:xfrm>
          <a:prstGeom prst="rect">
            <a:avLst/>
          </a:prstGeom>
          <a:noFill/>
          <a:ln w="349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if (X &gt; 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13)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then 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A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 err="1">
                <a:solidFill>
                  <a:srgbClr val="0000CC"/>
                </a:solidFill>
                <a:latin typeface="Helvetica" panose="020B0604020202020204" pitchFamily="34" charset="0"/>
              </a:rPr>
              <a:t>elsif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</a:t>
            </a:r>
            <a:r>
              <a:rPr lang="en-US" sz="1600" b="0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(X &lt; 13)</a:t>
            </a: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then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B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else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   ZOUT &lt;=  C ;</a:t>
            </a:r>
            <a:b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</a:br>
            <a:r>
              <a:rPr lang="en-US" sz="1600" b="0" dirty="0">
                <a:solidFill>
                  <a:srgbClr val="0000CC"/>
                </a:solidFill>
                <a:latin typeface="Helvetica" panose="020B0604020202020204" pitchFamily="34" charset="0"/>
              </a:rPr>
              <a:t>end if ;</a:t>
            </a:r>
          </a:p>
        </p:txBody>
      </p:sp>
      <p:sp>
        <p:nvSpPr>
          <p:cNvPr id="10" name="Trapezoid 9"/>
          <p:cNvSpPr/>
          <p:nvPr/>
        </p:nvSpPr>
        <p:spPr bwMode="auto">
          <a:xfrm rot="5400000">
            <a:off x="1225987" y="5099837"/>
            <a:ext cx="1224136" cy="432048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1" name="Trapezoid 10"/>
          <p:cNvSpPr/>
          <p:nvPr/>
        </p:nvSpPr>
        <p:spPr bwMode="auto">
          <a:xfrm rot="5400000">
            <a:off x="2204318" y="5567889"/>
            <a:ext cx="1224136" cy="432048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cxnSp>
        <p:nvCxnSpPr>
          <p:cNvPr id="12" name="Elbow Connector 11"/>
          <p:cNvCxnSpPr>
            <a:stCxn id="10" idx="0"/>
          </p:cNvCxnSpPr>
          <p:nvPr/>
        </p:nvCxnSpPr>
        <p:spPr bwMode="auto">
          <a:xfrm>
            <a:off x="2054079" y="5315861"/>
            <a:ext cx="546283" cy="216024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946537" y="4945660"/>
            <a:ext cx="67549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944178" y="5675901"/>
            <a:ext cx="67549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937955" y="6179957"/>
            <a:ext cx="166240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032410" y="5783913"/>
            <a:ext cx="67549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69333" y="5963933"/>
            <a:ext cx="440630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A</a:t>
            </a:r>
            <a:endParaRPr lang="fa-IR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915" y="5459877"/>
            <a:ext cx="364702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B</a:t>
            </a:r>
            <a:endParaRPr lang="fa-IR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915" y="4739797"/>
            <a:ext cx="364702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C</a:t>
            </a:r>
            <a:endParaRPr lang="fa-IR" dirty="0">
              <a:latin typeface="+mn-lt"/>
            </a:endParaRPr>
          </a:p>
        </p:txBody>
      </p:sp>
      <p:cxnSp>
        <p:nvCxnSpPr>
          <p:cNvPr id="20" name="Straight Connector 19"/>
          <p:cNvCxnSpPr>
            <a:endCxn id="10" idx="1"/>
          </p:cNvCxnSpPr>
          <p:nvPr/>
        </p:nvCxnSpPr>
        <p:spPr bwMode="auto">
          <a:xfrm>
            <a:off x="1838055" y="4379757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1622031" y="4055721"/>
            <a:ext cx="432048" cy="468052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rPr>
              <a:t>&lt;</a:t>
            </a: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endCxn id="21" idx="1"/>
          </p:cNvCxnSpPr>
          <p:nvPr/>
        </p:nvCxnSpPr>
        <p:spPr bwMode="auto">
          <a:xfrm>
            <a:off x="1586027" y="3803693"/>
            <a:ext cx="99276" cy="3205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21" idx="7"/>
          </p:cNvCxnSpPr>
          <p:nvPr/>
        </p:nvCxnSpPr>
        <p:spPr bwMode="auto">
          <a:xfrm flipH="1">
            <a:off x="1990807" y="3803693"/>
            <a:ext cx="99276" cy="3205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293333" y="3429000"/>
            <a:ext cx="364702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X</a:t>
            </a:r>
            <a:endParaRPr lang="fa-IR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41405" y="3443653"/>
            <a:ext cx="724742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13</a:t>
            </a:r>
            <a:endParaRPr lang="fa-IR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801191" y="4865811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2585167" y="4541775"/>
            <a:ext cx="432048" cy="468052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rPr>
              <a:t>&gt;</a:t>
            </a:r>
            <a:endParaRPr lang="fa-IR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cxnSp>
        <p:nvCxnSpPr>
          <p:cNvPr id="28" name="Straight Connector 27"/>
          <p:cNvCxnSpPr>
            <a:endCxn id="27" idx="1"/>
          </p:cNvCxnSpPr>
          <p:nvPr/>
        </p:nvCxnSpPr>
        <p:spPr bwMode="auto">
          <a:xfrm>
            <a:off x="2549163" y="4289747"/>
            <a:ext cx="99276" cy="3205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endCxn id="27" idx="7"/>
          </p:cNvCxnSpPr>
          <p:nvPr/>
        </p:nvCxnSpPr>
        <p:spPr bwMode="auto">
          <a:xfrm flipH="1">
            <a:off x="2953943" y="4289747"/>
            <a:ext cx="99276" cy="3205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34099" y="3915054"/>
            <a:ext cx="364702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X</a:t>
            </a:r>
            <a:endParaRPr lang="fa-IR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6548" y="3929707"/>
            <a:ext cx="612147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13</a:t>
            </a:r>
            <a:endParaRPr lang="fa-IR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47474" y="5389766"/>
            <a:ext cx="92057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n-lt"/>
              </a:rPr>
              <a:t>ZOUT</a:t>
            </a:r>
            <a:endParaRPr lang="fa-IR" dirty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098506" y="2564904"/>
            <a:ext cx="3793974" cy="3827997"/>
            <a:chOff x="5098506" y="2564904"/>
            <a:chExt cx="3793974" cy="3827997"/>
          </a:xfrm>
        </p:grpSpPr>
        <p:cxnSp>
          <p:nvCxnSpPr>
            <p:cNvPr id="32" name="Straight Connector 31"/>
            <p:cNvCxnSpPr>
              <a:stCxn id="33" idx="4"/>
            </p:cNvCxnSpPr>
            <p:nvPr/>
          </p:nvCxnSpPr>
          <p:spPr bwMode="auto">
            <a:xfrm>
              <a:off x="5643228" y="3663026"/>
              <a:ext cx="2279" cy="2733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Oval 32"/>
            <p:cNvSpPr/>
            <p:nvPr/>
          </p:nvSpPr>
          <p:spPr bwMode="auto">
            <a:xfrm>
              <a:off x="5427204" y="3194974"/>
              <a:ext cx="432048" cy="468052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n w="19050">
                    <a:solidFill>
                      <a:schemeClr val="tx1"/>
                    </a:solidFill>
                  </a:ln>
                  <a:cs typeface="Arial" pitchFamily="34" charset="0"/>
                </a:rPr>
                <a:t>&lt;</a:t>
              </a: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34" name="Straight Connector 33"/>
            <p:cNvCxnSpPr>
              <a:endCxn id="33" idx="1"/>
            </p:cNvCxnSpPr>
            <p:nvPr/>
          </p:nvCxnSpPr>
          <p:spPr bwMode="auto">
            <a:xfrm>
              <a:off x="5391200" y="2942946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33" idx="7"/>
            </p:cNvCxnSpPr>
            <p:nvPr/>
          </p:nvCxnSpPr>
          <p:spPr bwMode="auto">
            <a:xfrm flipH="1">
              <a:off x="5795980" y="2942946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098506" y="2568253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X</a:t>
              </a:r>
              <a:endParaRPr lang="fa-IR" dirty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6578" y="2582906"/>
              <a:ext cx="724742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13</a:t>
              </a:r>
              <a:endParaRPr lang="fa-IR" dirty="0">
                <a:latin typeface="+mn-lt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606364" y="3191625"/>
              <a:ext cx="432048" cy="468052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n w="19050">
                    <a:solidFill>
                      <a:schemeClr val="tx1"/>
                    </a:solidFill>
                  </a:ln>
                  <a:cs typeface="Arial" pitchFamily="34" charset="0"/>
                </a:rPr>
                <a:t>&gt;</a:t>
              </a: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39" name="Straight Connector 38"/>
            <p:cNvCxnSpPr>
              <a:endCxn id="38" idx="1"/>
            </p:cNvCxnSpPr>
            <p:nvPr/>
          </p:nvCxnSpPr>
          <p:spPr bwMode="auto">
            <a:xfrm>
              <a:off x="6570360" y="2939597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endCxn id="38" idx="7"/>
            </p:cNvCxnSpPr>
            <p:nvPr/>
          </p:nvCxnSpPr>
          <p:spPr bwMode="auto">
            <a:xfrm flipH="1">
              <a:off x="6975140" y="2939597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255296" y="2564904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X</a:t>
              </a:r>
              <a:endParaRPr lang="fa-IR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97745" y="2579557"/>
              <a:ext cx="612147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13</a:t>
              </a:r>
              <a:endParaRPr lang="fa-IR" dirty="0">
                <a:latin typeface="+mn-lt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7954019" y="3191625"/>
              <a:ext cx="432048" cy="468052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n w="19050">
                    <a:solidFill>
                      <a:schemeClr val="tx1"/>
                    </a:solidFill>
                  </a:ln>
                  <a:cs typeface="Arial" pitchFamily="34" charset="0"/>
                </a:rPr>
                <a:t>=</a:t>
              </a: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44" name="Straight Connector 43"/>
            <p:cNvCxnSpPr>
              <a:endCxn id="43" idx="1"/>
            </p:cNvCxnSpPr>
            <p:nvPr/>
          </p:nvCxnSpPr>
          <p:spPr bwMode="auto">
            <a:xfrm>
              <a:off x="7918015" y="2939597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endCxn id="43" idx="7"/>
            </p:cNvCxnSpPr>
            <p:nvPr/>
          </p:nvCxnSpPr>
          <p:spPr bwMode="auto">
            <a:xfrm flipH="1">
              <a:off x="8322795" y="2939597"/>
              <a:ext cx="99276" cy="3205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7537884" y="2636912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X</a:t>
              </a:r>
              <a:endParaRPr lang="fa-IR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80333" y="2564904"/>
              <a:ext cx="612147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13</a:t>
              </a:r>
              <a:endParaRPr lang="fa-IR" dirty="0">
                <a:latin typeface="+mn-lt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6817804" y="3663026"/>
              <a:ext cx="0" cy="27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8185956" y="3663026"/>
              <a:ext cx="0" cy="27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>
              <a:off x="5292600" y="3933057"/>
              <a:ext cx="3239840" cy="435282"/>
            </a:xfrm>
            <a:prstGeom prst="rect">
              <a:avLst/>
            </a:prstGeom>
            <a:solidFill>
              <a:srgbClr val="6699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5400000">
              <a:off x="6042378" y="5342999"/>
              <a:ext cx="1667757" cy="432048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5984738" y="5003015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5984738" y="5517232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607534" y="5805264"/>
              <a:ext cx="440630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fa-IR" dirty="0">
                <a:latin typeface="+mn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16116" y="5301208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fa-IR" dirty="0">
                <a:latin typeface="+mn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16116" y="4797152"/>
              <a:ext cx="364702" cy="43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C</a:t>
              </a:r>
              <a:endParaRPr lang="fa-IR" dirty="0">
                <a:latin typeface="+mn-lt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6012160" y="6093296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H="1">
              <a:off x="6799818" y="4379757"/>
              <a:ext cx="4430" cy="3780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6962396" y="4368339"/>
              <a:ext cx="1591" cy="4364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7092280" y="5423873"/>
              <a:ext cx="675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7407344" y="5029726"/>
              <a:ext cx="920574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+mn-lt"/>
                </a:rPr>
                <a:t>ZOUT</a:t>
              </a:r>
              <a:endParaRPr lang="fa-IR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6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کدنویسی با توجه به رفتار ابزار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628384" cy="2952328"/>
          </a:xfrm>
        </p:spPr>
        <p:txBody>
          <a:bodyPr/>
          <a:lstStyle/>
          <a:p>
            <a:pPr lvl="1"/>
            <a:r>
              <a:rPr lang="fa-IR" dirty="0" smtClean="0"/>
              <a:t>انتخاب مناسب کدهای حالت در </a:t>
            </a:r>
            <a:r>
              <a:rPr lang="en-US" dirty="0" smtClean="0"/>
              <a:t>FSM</a:t>
            </a:r>
          </a:p>
          <a:p>
            <a:pPr lvl="2"/>
            <a:r>
              <a:rPr lang="fa-IR" dirty="0"/>
              <a:t>طراحی به صورت </a:t>
            </a:r>
            <a:r>
              <a:rPr lang="fa-IR" dirty="0" smtClean="0"/>
              <a:t>مدودف</a:t>
            </a:r>
            <a:endParaRPr lang="en-US" dirty="0" smtClean="0"/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/>
              <a:t>آماده شدن خروجی تقریبا همزمان با تغییر </a:t>
            </a:r>
            <a:r>
              <a:rPr lang="fa-IR" dirty="0" smtClean="0"/>
              <a:t>حالت</a:t>
            </a:r>
          </a:p>
          <a:p>
            <a:pPr lvl="2"/>
            <a:r>
              <a:rPr lang="fa-IR" dirty="0" smtClean="0"/>
              <a:t>کد </a:t>
            </a:r>
            <a:r>
              <a:rPr lang="en-US" dirty="0" smtClean="0"/>
              <a:t>one-hot</a:t>
            </a:r>
            <a:endParaRPr lang="fa-IR" dirty="0" smtClean="0"/>
          </a:p>
          <a:p>
            <a:pPr lvl="3"/>
            <a:r>
              <a:rPr lang="fa-IR" altLang="en-US" dirty="0">
                <a:sym typeface="Wingdings" panose="05000000000000000000" pitchFamily="2" charset="2"/>
              </a:rPr>
              <a:t>مدارهای ترکیبی کوچک  تأخیر بین </a:t>
            </a:r>
            <a:r>
              <a:rPr lang="en-US" altLang="en-US" dirty="0">
                <a:sym typeface="Wingdings" panose="05000000000000000000" pitchFamily="2" charset="2"/>
              </a:rPr>
              <a:t>FF</a:t>
            </a:r>
            <a:r>
              <a:rPr lang="fa-IR" altLang="en-US" dirty="0">
                <a:sym typeface="Wingdings" panose="05000000000000000000" pitchFamily="2" charset="2"/>
              </a:rPr>
              <a:t>ها: کم  فرکانس کلاک بالاتر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6" name="Rectangle 2"/>
          <p:cNvSpPr>
            <a:spLocks noChangeArrowheads="1"/>
          </p:cNvSpPr>
          <p:nvPr/>
        </p:nvSpPr>
        <p:spPr bwMode="auto">
          <a:xfrm>
            <a:off x="576511" y="3573016"/>
            <a:ext cx="6048375" cy="1169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STATE_T is (STATE0, STATE1, STATE2, STATE3);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STATE, NEXT_STATE : STATE_T;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alt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fsm_encoding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: string;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fsm_encoding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STATE : signal is "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one-hot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9786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بهینه سازی در کد  </a:t>
            </a:r>
            <a:r>
              <a:rPr lang="en-US" altLang="en-US" dirty="0"/>
              <a:t>VHDL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مشخص کردن ساختار با پرانتر:</a:t>
            </a:r>
          </a:p>
          <a:p>
            <a:pPr lvl="1"/>
            <a:r>
              <a:rPr lang="fa-IR" dirty="0" smtClean="0"/>
              <a:t>تأخیر مسیر بحرانی در ساختار درختی متعادل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5" y="2492896"/>
            <a:ext cx="47525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OUT1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IN1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IN2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IN3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IN4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IN5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IN6</a:t>
            </a:r>
            <a:endParaRPr lang="fa-IR" sz="1400" b="1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3068960"/>
            <a:ext cx="56886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OUT1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IN1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IN2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IN3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IN4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IN5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IN6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fa-IR" sz="1400" b="1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بهینه سازی در کد  </a:t>
            </a:r>
            <a:r>
              <a:rPr lang="en-US" altLang="en-US" dirty="0"/>
              <a:t>VHDL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مشخص کردن ساختار با پرانتر:</a:t>
            </a:r>
          </a:p>
          <a:p>
            <a:pPr lvl="1"/>
            <a:r>
              <a:rPr lang="fa-IR" dirty="0" smtClean="0"/>
              <a:t>تأخیر مسیر بحرانی در ساختار درختی متعادل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5" y="2492896"/>
            <a:ext cx="47525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OUT1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IN1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IN2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IN3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IN4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IN5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IN6</a:t>
            </a:r>
            <a:endParaRPr lang="fa-IR" sz="1400" b="1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3068960"/>
            <a:ext cx="56886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OUT1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IN1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IN2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IN3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IN4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IN5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IN6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fa-IR" sz="1400" b="1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7" name="Picture 7" descr="t_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99" y="2984029"/>
            <a:ext cx="2000250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_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79" y="3653433"/>
            <a:ext cx="26511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1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27156</TotalTime>
  <Words>1199</Words>
  <Application>Microsoft Office PowerPoint</Application>
  <PresentationFormat>On-screen Show (4:3)</PresentationFormat>
  <Paragraphs>412</Paragraphs>
  <Slides>26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B Mitra</vt:lpstr>
      <vt:lpstr>B Titr</vt:lpstr>
      <vt:lpstr>Calibri</vt:lpstr>
      <vt:lpstr>Courier New</vt:lpstr>
      <vt:lpstr>Helvetica</vt:lpstr>
      <vt:lpstr>Lotus</vt:lpstr>
      <vt:lpstr>Times New Roman</vt:lpstr>
      <vt:lpstr>Wingdings</vt:lpstr>
      <vt:lpstr>1_presentation_template</vt:lpstr>
      <vt:lpstr>Custom Design</vt:lpstr>
      <vt:lpstr>Visio</vt:lpstr>
      <vt:lpstr>بهینه‌سازی سرعت</vt:lpstr>
      <vt:lpstr>بهینه سازی سرعت در توصیف</vt:lpstr>
      <vt:lpstr>روش های بهینه سازی</vt:lpstr>
      <vt:lpstr>کدنویسی با توجه به رفتار ابزار</vt:lpstr>
      <vt:lpstr>کدنویسی با توجه به رفتار ابزار</vt:lpstr>
      <vt:lpstr>کدنویسی با توجه به رفتار ابزار</vt:lpstr>
      <vt:lpstr>کدنویسی با توجه به رفتار ابزار</vt:lpstr>
      <vt:lpstr>بهینه سازی در کد  VHDL</vt:lpstr>
      <vt:lpstr>بهینه سازی در کد  VHDL</vt:lpstr>
      <vt:lpstr>بهینه سازی در کد  VHDL</vt:lpstr>
      <vt:lpstr>مشاهده برگه ها</vt:lpstr>
      <vt:lpstr>Pipelining</vt:lpstr>
      <vt:lpstr>Pipelining</vt:lpstr>
      <vt:lpstr>Pipelining</vt:lpstr>
      <vt:lpstr>A Systolic FFT Architecture for  Real Time FPGA Systems </vt:lpstr>
      <vt:lpstr>Example: Baseline Parallel Architecture</vt:lpstr>
      <vt:lpstr>Parallel-Pipelined Architecture</vt:lpstr>
      <vt:lpstr>PowerPoint Presentation</vt:lpstr>
      <vt:lpstr>PowerPoint Presentation</vt:lpstr>
      <vt:lpstr>Register Insertion</vt:lpstr>
      <vt:lpstr>Retiming (باززمانبندی)</vt:lpstr>
      <vt:lpstr>Retiming</vt:lpstr>
      <vt:lpstr>Retiming</vt:lpstr>
      <vt:lpstr>Retiming</vt:lpstr>
      <vt:lpstr>Retiming</vt:lpstr>
      <vt:lpstr>Retiming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1288</cp:revision>
  <dcterms:created xsi:type="dcterms:W3CDTF">1601-01-01T00:00:00Z</dcterms:created>
  <dcterms:modified xsi:type="dcterms:W3CDTF">2024-05-12T07:01:23Z</dcterms:modified>
</cp:coreProperties>
</file>