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/>
    <p:restoredTop sz="94762"/>
  </p:normalViewPr>
  <p:slideViewPr>
    <p:cSldViewPr snapToGrid="0" snapToObjects="1">
      <p:cViewPr varScale="1">
        <p:scale>
          <a:sx n="85" d="100"/>
          <a:sy n="85" d="100"/>
        </p:scale>
        <p:origin x="2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" name="Bild" descr="Bild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10848255" y="9131300"/>
            <a:ext cx="2030001" cy="356141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–Christian Bauer</a:t>
            </a:r>
          </a:p>
        </p:txBody>
      </p:sp>
      <p:sp>
        <p:nvSpPr>
          <p:cNvPr id="96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„Zitat hier eingeben.“</a:t>
            </a:r>
          </a:p>
        </p:txBody>
      </p:sp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el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itel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4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59" name="Bild" descr="Bild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10848255" y="9131300"/>
            <a:ext cx="2030001" cy="356141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6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ild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ebene 1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PI Showcas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API Showcase</a:t>
            </a:r>
          </a:p>
        </p:txBody>
      </p:sp>
      <p:sp>
        <p:nvSpPr>
          <p:cNvPr id="122" name="EPLAN Electric P8 &amp; Siemens TIA Portal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EPLAN</a:t>
            </a:r>
            <a:r>
              <a:rPr lang="de-DE" dirty="0"/>
              <a:t> Scripting &amp; API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Anwendungsfälle</a:t>
            </a:r>
          </a:p>
        </p:txBody>
      </p:sp>
      <p:sp>
        <p:nvSpPr>
          <p:cNvPr id="151" name="Scripting…"/>
          <p:cNvSpPr txBox="1">
            <a:spLocks noGrp="1"/>
          </p:cNvSpPr>
          <p:nvPr>
            <p:ph type="body" sz="quarter" idx="1"/>
          </p:nvPr>
        </p:nvSpPr>
        <p:spPr>
          <a:xfrm>
            <a:off x="2624215" y="2730500"/>
            <a:ext cx="2793089" cy="629920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800"/>
            </a:pPr>
            <a:r>
              <a:t>Scripting</a:t>
            </a:r>
          </a:p>
          <a:p>
            <a:pPr>
              <a:defRPr sz="3200"/>
            </a:pPr>
            <a:r>
              <a:t>LabelForm</a:t>
            </a:r>
          </a:p>
          <a:p>
            <a:pPr>
              <a:defRPr sz="3200"/>
            </a:pPr>
            <a:r>
              <a:t>MenuCreator</a:t>
            </a:r>
          </a:p>
          <a:p>
            <a:pPr>
              <a:defRPr sz="3200"/>
            </a:pPr>
            <a:r>
              <a:t>ActionList</a:t>
            </a:r>
          </a:p>
        </p:txBody>
      </p:sp>
      <p:sp>
        <p:nvSpPr>
          <p:cNvPr id="152" name="API…"/>
          <p:cNvSpPr txBox="1"/>
          <p:nvPr/>
        </p:nvSpPr>
        <p:spPr>
          <a:xfrm>
            <a:off x="7356647" y="2730500"/>
            <a:ext cx="3024907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lnSpc>
                <a:spcPct val="120000"/>
              </a:lnSpc>
              <a:spcBef>
                <a:spcPts val="4600"/>
              </a:spcBef>
              <a:defRPr sz="3800"/>
            </a:pPr>
            <a:r>
              <a:t>API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t>ReplaceDevice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t>MacroTool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t>MD3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estehende Workflows…"/>
          <p:cNvSpPr txBox="1">
            <a:spLocks noGrp="1"/>
          </p:cNvSpPr>
          <p:nvPr>
            <p:ph type="body" sz="half" idx="1"/>
          </p:nvPr>
        </p:nvSpPr>
        <p:spPr>
          <a:xfrm>
            <a:off x="4114267" y="2692400"/>
            <a:ext cx="4776265" cy="6299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200"/>
            </a:pPr>
            <a:r>
              <a:rPr dirty="0" err="1"/>
              <a:t>Bestehende</a:t>
            </a:r>
            <a:r>
              <a:rPr dirty="0"/>
              <a:t> Workflows</a:t>
            </a:r>
          </a:p>
          <a:p>
            <a:pPr>
              <a:defRPr sz="3200"/>
            </a:pPr>
            <a:r>
              <a:rPr dirty="0"/>
              <a:t>Aufbau</a:t>
            </a:r>
          </a:p>
          <a:p>
            <a:pPr>
              <a:defRPr sz="3200"/>
            </a:pPr>
            <a:r>
              <a:rPr dirty="0" err="1"/>
              <a:t>Funktionen</a:t>
            </a:r>
            <a:endParaRPr lang="de-DE" dirty="0"/>
          </a:p>
          <a:p>
            <a:pPr>
              <a:defRPr sz="3200"/>
            </a:pPr>
            <a:r>
              <a:rPr lang="de-DE" dirty="0"/>
              <a:t>Demo</a:t>
            </a:r>
            <a:endParaRPr dirty="0"/>
          </a:p>
          <a:p>
            <a:pPr>
              <a:defRPr sz="3200"/>
            </a:pPr>
            <a:r>
              <a:rPr dirty="0" err="1"/>
              <a:t>Referenzen</a:t>
            </a:r>
            <a:endParaRPr dirty="0"/>
          </a:p>
          <a:p>
            <a:pPr>
              <a:defRPr sz="3200"/>
            </a:pPr>
            <a:r>
              <a:rPr dirty="0" err="1"/>
              <a:t>Anwendungsfälle</a:t>
            </a:r>
            <a:endParaRPr dirty="0"/>
          </a:p>
        </p:txBody>
      </p:sp>
      <p:sp>
        <p:nvSpPr>
          <p:cNvPr id="7" name="EPLAN Electric p8…">
            <a:extLst>
              <a:ext uri="{FF2B5EF4-FFF2-40B4-BE49-F238E27FC236}">
                <a16:creationId xmlns:a16="http://schemas.microsoft.com/office/drawing/2014/main" id="{8B7FAB6B-3139-A140-9A14-3CA5AB7D7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/>
          <a:p>
            <a:pPr lvl="3"/>
            <a:r>
              <a:rPr lang="de-DE" dirty="0"/>
              <a:t>Inhalt</a:t>
            </a:r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rPr dirty="0"/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Bestehende</a:t>
            </a:r>
            <a:r>
              <a:rPr dirty="0"/>
              <a:t> Workflows</a:t>
            </a:r>
          </a:p>
        </p:txBody>
      </p:sp>
      <p:sp>
        <p:nvSpPr>
          <p:cNvPr id="128" name="Wie werden Projekt erstellt?…"/>
          <p:cNvSpPr txBox="1">
            <a:spLocks noGrp="1"/>
          </p:cNvSpPr>
          <p:nvPr>
            <p:ph type="body" idx="1"/>
          </p:nvPr>
        </p:nvSpPr>
        <p:spPr>
          <a:xfrm>
            <a:off x="1118487" y="2692400"/>
            <a:ext cx="10767826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/>
              <a:t>Was muss </a:t>
            </a:r>
            <a:r>
              <a:rPr dirty="0" err="1"/>
              <a:t>ein</a:t>
            </a:r>
            <a:r>
              <a:rPr dirty="0"/>
              <a:t> Mitarbeiter </a:t>
            </a:r>
            <a:r>
              <a:rPr dirty="0" err="1"/>
              <a:t>wissen</a:t>
            </a:r>
            <a:r>
              <a:rPr dirty="0"/>
              <a:t> um das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abzuwickeln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eingefügt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andere</a:t>
            </a:r>
            <a:r>
              <a:rPr dirty="0"/>
              <a:t> </a:t>
            </a:r>
            <a:r>
              <a:rPr dirty="0" err="1"/>
              <a:t>Bereiche</a:t>
            </a:r>
            <a:r>
              <a:rPr dirty="0"/>
              <a:t> </a:t>
            </a:r>
            <a:r>
              <a:rPr dirty="0" err="1"/>
              <a:t>exportiert</a:t>
            </a:r>
            <a:r>
              <a:rPr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Aufbau</a:t>
            </a:r>
          </a:p>
        </p:txBody>
      </p:sp>
      <p:sp>
        <p:nvSpPr>
          <p:cNvPr id="131" name="Scripting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905153" cy="62992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3800"/>
            </a:pPr>
            <a:r>
              <a:rPr dirty="0"/>
              <a:t>Scripting</a:t>
            </a:r>
          </a:p>
          <a:p>
            <a:pPr>
              <a:defRPr sz="3200"/>
            </a:pPr>
            <a:r>
              <a:rPr dirty="0" err="1"/>
              <a:t>Kostenlos</a:t>
            </a:r>
            <a:endParaRPr lang="de-DE" dirty="0"/>
          </a:p>
          <a:p>
            <a:pPr>
              <a:defRPr sz="3200"/>
            </a:pPr>
            <a:r>
              <a:rPr lang="de-DE" dirty="0"/>
              <a:t>Leichter Einstieg</a:t>
            </a:r>
            <a:endParaRPr dirty="0"/>
          </a:p>
          <a:p>
            <a:pPr>
              <a:defRPr sz="3200"/>
            </a:pPr>
            <a:r>
              <a:rPr dirty="0" err="1"/>
              <a:t>Funktionalitäten</a:t>
            </a:r>
            <a:r>
              <a:rPr dirty="0"/>
              <a:t> </a:t>
            </a:r>
            <a:r>
              <a:rPr dirty="0" err="1"/>
              <a:t>eingeschränkt</a:t>
            </a:r>
            <a:endParaRPr dirty="0"/>
          </a:p>
          <a:p>
            <a:pPr>
              <a:defRPr sz="3200"/>
            </a:pPr>
            <a:r>
              <a:rPr dirty="0"/>
              <a:t>Debugging </a:t>
            </a:r>
            <a:r>
              <a:rPr dirty="0" err="1"/>
              <a:t>eingeschränkt</a:t>
            </a:r>
            <a:endParaRPr dirty="0"/>
          </a:p>
        </p:txBody>
      </p:sp>
      <p:sp>
        <p:nvSpPr>
          <p:cNvPr id="132" name="API…"/>
          <p:cNvSpPr txBox="1"/>
          <p:nvPr/>
        </p:nvSpPr>
        <p:spPr>
          <a:xfrm>
            <a:off x="6850905" y="2730500"/>
            <a:ext cx="5905154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120000"/>
              </a:lnSpc>
              <a:spcBef>
                <a:spcPts val="4600"/>
              </a:spcBef>
              <a:defRPr sz="3800"/>
            </a:pPr>
            <a:r>
              <a:rPr dirty="0"/>
              <a:t>API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dirty="0" err="1"/>
              <a:t>Entwickler</a:t>
            </a:r>
            <a:r>
              <a:rPr dirty="0"/>
              <a:t> / Runtime </a:t>
            </a:r>
            <a:r>
              <a:rPr dirty="0" err="1"/>
              <a:t>Kosten</a:t>
            </a:r>
            <a:endParaRPr lang="de-DE"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Komplex</a:t>
            </a:r>
            <a:endParaRPr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Addins &amp; Offline </a:t>
            </a:r>
            <a:r>
              <a:rPr lang="de-DE" dirty="0" err="1"/>
              <a:t>Applications</a:t>
            </a:r>
            <a:endParaRPr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Funktionalitäten</a:t>
            </a:r>
            <a:r>
              <a:rPr dirty="0"/>
              <a:t>*</a:t>
            </a:r>
          </a:p>
        </p:txBody>
      </p:sp>
      <p:sp>
        <p:nvSpPr>
          <p:cNvPr id="133" name="*Es sind sehr wenige Funktionen aus der Oberfläche in der API nicht verfügbar. Dafür stehen einige Funktionen ausschließlich in der API bereit"/>
          <p:cNvSpPr txBox="1"/>
          <p:nvPr/>
        </p:nvSpPr>
        <p:spPr>
          <a:xfrm>
            <a:off x="285700" y="8284407"/>
            <a:ext cx="124334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1600"/>
            </a:pPr>
            <a:endParaRPr/>
          </a:p>
          <a:p>
            <a:pPr algn="l">
              <a:defRPr sz="1600"/>
            </a:pPr>
            <a:r>
              <a:t>*Es sind sehr wenige Funktionen aus der Oberfläche in der API nicht verfügbar. Dafür stehen einige Funktionen ausschließlich in der API bereit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Funktionen: Scripting</a:t>
            </a:r>
          </a:p>
        </p:txBody>
      </p:sp>
      <p:sp>
        <p:nvSpPr>
          <p:cNvPr id="136" name="Leichter Einstieg…"/>
          <p:cNvSpPr txBox="1">
            <a:spLocks noGrp="1"/>
          </p:cNvSpPr>
          <p:nvPr>
            <p:ph type="body" sz="half" idx="1"/>
          </p:nvPr>
        </p:nvSpPr>
        <p:spPr>
          <a:xfrm>
            <a:off x="4101981" y="2692400"/>
            <a:ext cx="4800837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Steuerung</a:t>
            </a:r>
            <a:r>
              <a:rPr dirty="0"/>
              <a:t> </a:t>
            </a:r>
            <a:r>
              <a:rPr dirty="0" err="1"/>
              <a:t>über</a:t>
            </a:r>
            <a:r>
              <a:rPr dirty="0"/>
              <a:t> Actions</a:t>
            </a:r>
          </a:p>
          <a:p>
            <a:pPr>
              <a:defRPr sz="3200"/>
            </a:pP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importieren</a:t>
            </a:r>
            <a:endParaRPr dirty="0"/>
          </a:p>
          <a:p>
            <a:pPr>
              <a:defRPr sz="3200"/>
            </a:pP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exportieren</a:t>
            </a:r>
            <a:endParaRPr dirty="0"/>
          </a:p>
          <a:p>
            <a:pPr>
              <a:defRPr sz="3200"/>
            </a:pPr>
            <a:r>
              <a:rPr dirty="0"/>
              <a:t>Forms, </a:t>
            </a:r>
            <a:r>
              <a:rPr dirty="0" err="1"/>
              <a:t>Menüs</a:t>
            </a:r>
            <a:r>
              <a:rPr dirty="0"/>
              <a:t> &amp; Toolbars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rPr dirty="0"/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Demo: Scripting</a:t>
            </a:r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A7A759-04FA-9C4E-A343-C319F1185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2692400"/>
            <a:ext cx="9715500" cy="534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Funktionen: API</a:t>
            </a:r>
          </a:p>
        </p:txBody>
      </p:sp>
      <p:sp>
        <p:nvSpPr>
          <p:cNvPr id="142" name="Komplex…"/>
          <p:cNvSpPr txBox="1">
            <a:spLocks noGrp="1"/>
          </p:cNvSpPr>
          <p:nvPr>
            <p:ph type="body" sz="half" idx="1"/>
          </p:nvPr>
        </p:nvSpPr>
        <p:spPr>
          <a:xfrm>
            <a:off x="3332447" y="2730500"/>
            <a:ext cx="6339907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Signierung</a:t>
            </a:r>
            <a:r>
              <a:rPr dirty="0"/>
              <a:t> </a:t>
            </a:r>
            <a:r>
              <a:rPr dirty="0" err="1"/>
              <a:t>notwendig</a:t>
            </a:r>
            <a:endParaRPr dirty="0"/>
          </a:p>
          <a:p>
            <a:pPr>
              <a:defRPr sz="3200"/>
            </a:pPr>
            <a:r>
              <a:rPr dirty="0" err="1"/>
              <a:t>Addins</a:t>
            </a:r>
            <a:r>
              <a:rPr dirty="0"/>
              <a:t> &amp; </a:t>
            </a:r>
            <a:r>
              <a:rPr dirty="0" err="1"/>
              <a:t>Applikationen</a:t>
            </a:r>
            <a:r>
              <a:rPr dirty="0"/>
              <a:t> </a:t>
            </a:r>
            <a:r>
              <a:rPr dirty="0" err="1"/>
              <a:t>möglich</a:t>
            </a:r>
            <a:endParaRPr dirty="0"/>
          </a:p>
          <a:p>
            <a:pPr>
              <a:defRPr sz="3200"/>
            </a:pPr>
            <a:r>
              <a:rPr dirty="0" err="1"/>
              <a:t>Zugriff</a:t>
            </a:r>
            <a:r>
              <a:rPr dirty="0"/>
              <a:t> auf </a:t>
            </a:r>
            <a:r>
              <a:rPr dirty="0" err="1"/>
              <a:t>komplettes</a:t>
            </a:r>
            <a:r>
              <a:rPr dirty="0"/>
              <a:t> </a:t>
            </a:r>
            <a:r>
              <a:rPr dirty="0" err="1"/>
              <a:t>Datenmodell</a:t>
            </a:r>
            <a:endParaRPr dirty="0"/>
          </a:p>
          <a:p>
            <a:pPr>
              <a:defRPr sz="3200"/>
            </a:pPr>
            <a:r>
              <a:rPr dirty="0"/>
              <a:t>WPF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rPr dirty="0"/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Demo: API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63ABC4-91FD-794B-8235-E60B286E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2857501"/>
            <a:ext cx="117602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Referenzen</a:t>
            </a:r>
          </a:p>
        </p:txBody>
      </p:sp>
      <p:sp>
        <p:nvSpPr>
          <p:cNvPr id="148" name="EPLAN Hilfe: Actions…"/>
          <p:cNvSpPr txBox="1">
            <a:spLocks noGrp="1"/>
          </p:cNvSpPr>
          <p:nvPr>
            <p:ph type="body" sz="half" idx="1"/>
          </p:nvPr>
        </p:nvSpPr>
        <p:spPr>
          <a:xfrm>
            <a:off x="2906801" y="2692400"/>
            <a:ext cx="7191198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/>
              <a:t>EPLAN </a:t>
            </a:r>
            <a:r>
              <a:rPr dirty="0" err="1"/>
              <a:t>Hilfe</a:t>
            </a:r>
            <a:r>
              <a:rPr dirty="0"/>
              <a:t>: Actions</a:t>
            </a:r>
          </a:p>
          <a:p>
            <a:pPr>
              <a:defRPr sz="3200"/>
            </a:pPr>
            <a:r>
              <a:rPr dirty="0"/>
              <a:t>EPLAN </a:t>
            </a:r>
            <a:r>
              <a:rPr dirty="0" err="1"/>
              <a:t>Hilfe</a:t>
            </a:r>
            <a:r>
              <a:rPr dirty="0"/>
              <a:t>: API</a:t>
            </a:r>
          </a:p>
          <a:p>
            <a:pPr>
              <a:defRPr sz="3200"/>
            </a:pPr>
            <a:r>
              <a:rPr dirty="0" err="1"/>
              <a:t>Suplanus.de</a:t>
            </a:r>
            <a:endParaRPr dirty="0"/>
          </a:p>
          <a:p>
            <a:pPr>
              <a:defRPr sz="3200"/>
            </a:pPr>
            <a:r>
              <a:rPr dirty="0"/>
              <a:t>Buch: EPLAN Electric P8 </a:t>
            </a:r>
            <a:r>
              <a:rPr dirty="0" err="1"/>
              <a:t>automatisieren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Macintosh PowerPoint</Application>
  <PresentationFormat>Benutzerdefiniert</PresentationFormat>
  <Paragraphs>62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Gill Sans Light</vt:lpstr>
      <vt:lpstr>Helvetica Neue</vt:lpstr>
      <vt:lpstr>Showroom</vt:lpstr>
      <vt:lpstr>API Showcase</vt:lpstr>
      <vt:lpstr>Inhalt  </vt:lpstr>
      <vt:lpstr>EPLAN Electric p8 Bestehende Workflows</vt:lpstr>
      <vt:lpstr>EPLAN Electric p8 Aufbau</vt:lpstr>
      <vt:lpstr>EPLAN Electric p8 Funktionen: Scripting</vt:lpstr>
      <vt:lpstr>EPLAN Electric p8 Demo: Scripting</vt:lpstr>
      <vt:lpstr>EPLAN Electric p8 Funktionen: API</vt:lpstr>
      <vt:lpstr>EPLAN Electric p8 Demo: API</vt:lpstr>
      <vt:lpstr>EPLAN Electric p8 Referenzen</vt:lpstr>
      <vt:lpstr>EPLAN Electric p8 Anwendungsfälle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Showcase</dc:title>
  <cp:lastModifiedBy>Johann Weiher</cp:lastModifiedBy>
  <cp:revision>6</cp:revision>
  <dcterms:modified xsi:type="dcterms:W3CDTF">2019-03-25T13:03:04Z</dcterms:modified>
</cp:coreProperties>
</file>