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3"/>
    <p:restoredTop sz="94780"/>
  </p:normalViewPr>
  <p:slideViewPr>
    <p:cSldViewPr snapToGrid="0" snapToObjects="1">
      <p:cViewPr varScale="1">
        <p:scale>
          <a:sx n="101" d="100"/>
          <a:sy n="101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–Christian Bauer</a:t>
            </a:r>
          </a:p>
        </p:txBody>
      </p:sp>
      <p:sp>
        <p:nvSpPr>
          <p:cNvPr id="96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„Zitat hier eingeben.“</a:t>
            </a:r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el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el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4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9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6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ild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ebene 1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PI Showca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API Showcase</a:t>
            </a:r>
          </a:p>
        </p:txBody>
      </p:sp>
      <p:sp>
        <p:nvSpPr>
          <p:cNvPr id="122" name="EPLAN Electric P8 &amp; Siemens TIA Porta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estehende Workflows…"/>
          <p:cNvSpPr txBox="1">
            <a:spLocks noGrp="1"/>
          </p:cNvSpPr>
          <p:nvPr>
            <p:ph type="body" sz="half" idx="1"/>
          </p:nvPr>
        </p:nvSpPr>
        <p:spPr>
          <a:xfrm>
            <a:off x="4114267" y="2692400"/>
            <a:ext cx="4776265" cy="6299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200"/>
            </a:pPr>
            <a:r>
              <a:rPr dirty="0" err="1"/>
              <a:t>Bestehende</a:t>
            </a:r>
            <a:r>
              <a:rPr dirty="0"/>
              <a:t> Workflows</a:t>
            </a:r>
          </a:p>
          <a:p>
            <a:pPr>
              <a:defRPr sz="3200"/>
            </a:pPr>
            <a:r>
              <a:rPr dirty="0"/>
              <a:t>Aufbau</a:t>
            </a:r>
          </a:p>
          <a:p>
            <a:pPr>
              <a:defRPr sz="3200"/>
            </a:pPr>
            <a:r>
              <a:rPr dirty="0" err="1"/>
              <a:t>Funktionen</a:t>
            </a:r>
            <a:endParaRPr lang="de-DE" dirty="0"/>
          </a:p>
          <a:p>
            <a:pPr>
              <a:defRPr sz="3200"/>
            </a:pPr>
            <a:r>
              <a:rPr lang="de-DE" dirty="0"/>
              <a:t>Demo</a:t>
            </a:r>
            <a:endParaRPr dirty="0"/>
          </a:p>
          <a:p>
            <a:pPr>
              <a:defRPr sz="3200"/>
            </a:pPr>
            <a:r>
              <a:rPr dirty="0" err="1"/>
              <a:t>Referenzen</a:t>
            </a:r>
            <a:endParaRPr dirty="0"/>
          </a:p>
          <a:p>
            <a:pPr>
              <a:defRPr sz="3200"/>
            </a:pPr>
            <a:r>
              <a:rPr dirty="0" err="1"/>
              <a:t>Anwendungsfälle</a:t>
            </a:r>
            <a:endParaRPr dirty="0"/>
          </a:p>
        </p:txBody>
      </p:sp>
      <p:sp>
        <p:nvSpPr>
          <p:cNvPr id="7" name="EPLAN Electric p8…">
            <a:extLst>
              <a:ext uri="{FF2B5EF4-FFF2-40B4-BE49-F238E27FC236}">
                <a16:creationId xmlns:a16="http://schemas.microsoft.com/office/drawing/2014/main" id="{8B7FAB6B-3139-A140-9A14-3CA5AB7D7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/>
          <a:p>
            <a:pPr lvl="3"/>
            <a:r>
              <a:rPr lang="de-DE" dirty="0"/>
              <a:t>Inhalt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Bestehende</a:t>
            </a:r>
            <a:r>
              <a:rPr dirty="0"/>
              <a:t> Workflows</a:t>
            </a:r>
          </a:p>
        </p:txBody>
      </p:sp>
      <p:sp>
        <p:nvSpPr>
          <p:cNvPr id="128" name="Wie werden Projekt erstellt?…"/>
          <p:cNvSpPr txBox="1">
            <a:spLocks noGrp="1"/>
          </p:cNvSpPr>
          <p:nvPr>
            <p:ph type="body" idx="1"/>
          </p:nvPr>
        </p:nvSpPr>
        <p:spPr>
          <a:xfrm>
            <a:off x="1118487" y="2692400"/>
            <a:ext cx="10767826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/>
              <a:t>Was muss </a:t>
            </a:r>
            <a:r>
              <a:rPr dirty="0" err="1"/>
              <a:t>ein</a:t>
            </a:r>
            <a:r>
              <a:rPr dirty="0"/>
              <a:t> Mitarbeiter </a:t>
            </a:r>
            <a:r>
              <a:rPr dirty="0" err="1"/>
              <a:t>wissen</a:t>
            </a:r>
            <a:r>
              <a:rPr dirty="0"/>
              <a:t> um das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abzuwickeln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eingefügt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andere</a:t>
            </a:r>
            <a:r>
              <a:rPr dirty="0"/>
              <a:t> </a:t>
            </a:r>
            <a:r>
              <a:rPr dirty="0" err="1"/>
              <a:t>Bereiche</a:t>
            </a:r>
            <a:r>
              <a:rPr dirty="0"/>
              <a:t> </a:t>
            </a:r>
            <a:r>
              <a:rPr dirty="0" err="1"/>
              <a:t>exportiert</a:t>
            </a:r>
            <a:r>
              <a:rPr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/>
              <a:t>Aufbau</a:t>
            </a:r>
          </a:p>
        </p:txBody>
      </p:sp>
      <p:sp>
        <p:nvSpPr>
          <p:cNvPr id="132" name="API…"/>
          <p:cNvSpPr txBox="1"/>
          <p:nvPr/>
        </p:nvSpPr>
        <p:spPr>
          <a:xfrm>
            <a:off x="3511550" y="2692400"/>
            <a:ext cx="5981699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Kostenlos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Debugging eingeschränkt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dirty="0" err="1"/>
              <a:t>Kompletter</a:t>
            </a:r>
            <a:r>
              <a:rPr dirty="0"/>
              <a:t> </a:t>
            </a:r>
            <a:r>
              <a:rPr dirty="0" err="1"/>
              <a:t>Datenmodell</a:t>
            </a:r>
            <a:r>
              <a:rPr dirty="0"/>
              <a:t> </a:t>
            </a:r>
            <a:r>
              <a:rPr dirty="0" err="1"/>
              <a:t>Zugriff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Viele</a:t>
            </a:r>
            <a:r>
              <a:rPr dirty="0"/>
              <a:t> </a:t>
            </a:r>
            <a:r>
              <a:rPr dirty="0" err="1"/>
              <a:t>Funktionalitäten</a:t>
            </a:r>
            <a:r>
              <a:rPr dirty="0"/>
              <a:t>*</a:t>
            </a:r>
          </a:p>
        </p:txBody>
      </p:sp>
      <p:sp>
        <p:nvSpPr>
          <p:cNvPr id="133" name="*Es sind sehr wenige Funktionen aus der Oberfläche in der API nicht verfügbar. Dafür stehen einige Funktionen ausschließlich in der API bereit"/>
          <p:cNvSpPr txBox="1"/>
          <p:nvPr/>
        </p:nvSpPr>
        <p:spPr>
          <a:xfrm>
            <a:off x="285700" y="8284407"/>
            <a:ext cx="124334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1600"/>
            </a:pPr>
            <a:endParaRPr dirty="0"/>
          </a:p>
          <a:p>
            <a:pPr algn="l">
              <a:defRPr sz="1600"/>
            </a:pPr>
            <a:r>
              <a:rPr dirty="0"/>
              <a:t>*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sind</a:t>
            </a:r>
            <a:r>
              <a:rPr dirty="0"/>
              <a:t> </a:t>
            </a:r>
            <a:r>
              <a:rPr dirty="0" err="1"/>
              <a:t>sehr</a:t>
            </a:r>
            <a:r>
              <a:rPr dirty="0"/>
              <a:t> </a:t>
            </a:r>
            <a:r>
              <a:rPr dirty="0" err="1"/>
              <a:t>wenige</a:t>
            </a:r>
            <a:r>
              <a:rPr dirty="0"/>
              <a:t> </a:t>
            </a:r>
            <a:r>
              <a:rPr dirty="0" err="1"/>
              <a:t>Funktionen</a:t>
            </a:r>
            <a:r>
              <a:rPr dirty="0"/>
              <a:t> </a:t>
            </a:r>
            <a:r>
              <a:rPr dirty="0" err="1"/>
              <a:t>aus</a:t>
            </a:r>
            <a:r>
              <a:rPr dirty="0"/>
              <a:t> der </a:t>
            </a:r>
            <a:r>
              <a:rPr dirty="0" err="1"/>
              <a:t>Oberfläche</a:t>
            </a:r>
            <a:r>
              <a:rPr dirty="0"/>
              <a:t> in der API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verfügbar</a:t>
            </a:r>
            <a:r>
              <a:rPr dirty="0"/>
              <a:t>. </a:t>
            </a:r>
            <a:r>
              <a:rPr dirty="0" err="1"/>
              <a:t>Dafür</a:t>
            </a:r>
            <a:r>
              <a:rPr dirty="0"/>
              <a:t> </a:t>
            </a:r>
            <a:r>
              <a:rPr dirty="0" err="1"/>
              <a:t>stehen</a:t>
            </a:r>
            <a:r>
              <a:rPr dirty="0"/>
              <a:t> </a:t>
            </a:r>
            <a:r>
              <a:rPr dirty="0" err="1"/>
              <a:t>einige</a:t>
            </a:r>
            <a:r>
              <a:rPr dirty="0"/>
              <a:t> </a:t>
            </a:r>
            <a:r>
              <a:rPr dirty="0" err="1"/>
              <a:t>Funktionen</a:t>
            </a:r>
            <a:r>
              <a:rPr dirty="0"/>
              <a:t> </a:t>
            </a:r>
            <a:r>
              <a:rPr dirty="0" err="1"/>
              <a:t>ausschließlich</a:t>
            </a:r>
            <a:r>
              <a:rPr dirty="0"/>
              <a:t> in der API </a:t>
            </a:r>
            <a:r>
              <a:rPr dirty="0" err="1"/>
              <a:t>bereit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Funktionen</a:t>
            </a:r>
            <a:endParaRPr dirty="0"/>
          </a:p>
        </p:txBody>
      </p:sp>
      <p:sp>
        <p:nvSpPr>
          <p:cNvPr id="136" name="Leichter Einstieg…"/>
          <p:cNvSpPr txBox="1">
            <a:spLocks noGrp="1"/>
          </p:cNvSpPr>
          <p:nvPr>
            <p:ph type="body" sz="half" idx="1"/>
          </p:nvPr>
        </p:nvSpPr>
        <p:spPr>
          <a:xfrm>
            <a:off x="3657540" y="2692400"/>
            <a:ext cx="5689719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importieren</a:t>
            </a:r>
            <a:endParaRPr dirty="0"/>
          </a:p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exportieren</a:t>
            </a:r>
            <a:endParaRPr lang="de-DE" dirty="0"/>
          </a:p>
          <a:p>
            <a:pPr>
              <a:defRPr sz="3200"/>
            </a:pPr>
            <a:r>
              <a:rPr lang="de-DE" dirty="0"/>
              <a:t>Hardware konfigurieren</a:t>
            </a:r>
          </a:p>
          <a:p>
            <a:pPr>
              <a:defRPr sz="3200"/>
            </a:pPr>
            <a:r>
              <a:rPr lang="de-DE" dirty="0"/>
              <a:t>Netze erzeugen / verschalten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EF8941-F767-6B49-BC0E-6D0789D1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2692400"/>
            <a:ext cx="8115300" cy="511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Referenzen</a:t>
            </a:r>
            <a:endParaRPr dirty="0"/>
          </a:p>
        </p:txBody>
      </p:sp>
      <p:sp>
        <p:nvSpPr>
          <p:cNvPr id="148" name="EPLAN Hilfe: Actions…"/>
          <p:cNvSpPr txBox="1">
            <a:spLocks noGrp="1"/>
          </p:cNvSpPr>
          <p:nvPr>
            <p:ph type="body" sz="half" idx="1"/>
          </p:nvPr>
        </p:nvSpPr>
        <p:spPr>
          <a:xfrm>
            <a:off x="2906801" y="2692400"/>
            <a:ext cx="7191198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lang="de-DE" dirty="0"/>
              <a:t>TIA Portal Hilfe</a:t>
            </a:r>
            <a:endParaRPr dirty="0"/>
          </a:p>
          <a:p>
            <a:pPr>
              <a:defRPr sz="3200"/>
            </a:pPr>
            <a:r>
              <a:rPr lang="de-DE" dirty="0"/>
              <a:t>Siemens Forum</a:t>
            </a:r>
          </a:p>
          <a:p>
            <a:pPr>
              <a:defRPr sz="3200"/>
            </a:pPr>
            <a:r>
              <a:rPr dirty="0" err="1"/>
              <a:t>Suplanus.de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Anwendungsfälle</a:t>
            </a:r>
            <a:endParaRPr dirty="0"/>
          </a:p>
        </p:txBody>
      </p:sp>
      <p:sp>
        <p:nvSpPr>
          <p:cNvPr id="152" name="API…"/>
          <p:cNvSpPr txBox="1"/>
          <p:nvPr/>
        </p:nvSpPr>
        <p:spPr>
          <a:xfrm>
            <a:off x="2816573" y="2692400"/>
            <a:ext cx="7371654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Projekte automatisiert erstellen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Daten automatisiert exportieren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MD3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Benutzerdefiniert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Gill Sans Light</vt:lpstr>
      <vt:lpstr>Helvetica Neue</vt:lpstr>
      <vt:lpstr>Showroom</vt:lpstr>
      <vt:lpstr>API Showcase</vt:lpstr>
      <vt:lpstr>Inhalt  </vt:lpstr>
      <vt:lpstr>Siemens TIA Portal Openness Bestehende Workflows</vt:lpstr>
      <vt:lpstr>Siemens TIA Portal Openness Aufbau</vt:lpstr>
      <vt:lpstr>Siemens TIA Portal Openness Funktionen</vt:lpstr>
      <vt:lpstr>Siemens TIA Portal Openness Demo</vt:lpstr>
      <vt:lpstr>Siemens TIA Portal Openness Referenzen</vt:lpstr>
      <vt:lpstr>Siemens TIA Portal Openness Anwendungsfälle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Showcase</dc:title>
  <cp:lastModifiedBy>Johann Weiher</cp:lastModifiedBy>
  <cp:revision>11</cp:revision>
  <dcterms:modified xsi:type="dcterms:W3CDTF">2019-03-26T12:33:51Z</dcterms:modified>
</cp:coreProperties>
</file>