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521415D9-36F7-43E2-AB2F-B90AF26B5E84}">
      <p14:sectionLst xmlns:p14="http://schemas.microsoft.com/office/powerpoint/2010/main">
        <p14:section name="Übersicht" id="{3BCBF99F-EE20-6A4A-89CA-DF251E32AE94}">
          <p14:sldIdLst>
            <p14:sldId id="256"/>
            <p14:sldId id="257"/>
            <p14:sldId id="258"/>
            <p14:sldId id="259"/>
          </p14:sldIdLst>
        </p14:section>
        <p14:section name="Scripter" id="{20BC491A-EF4C-784D-88EF-A6202A539AFB}">
          <p14:sldIdLst>
            <p14:sldId id="260"/>
            <p14:sldId id="261"/>
          </p14:sldIdLst>
        </p14:section>
        <p14:section name="Openness" id="{05B991AB-00F4-6247-B07B-C81DE6A6F3F6}">
          <p14:sldIdLst>
            <p14:sldId id="266"/>
            <p14:sldId id="267"/>
          </p14:sldIdLst>
        </p14:section>
        <p14:section name="Abschluss" id="{DB136D02-9652-1044-9B9A-F3E3D5DF1D2F}">
          <p14:sldIdLst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5"/>
    <p:restoredTop sz="94780"/>
  </p:normalViewPr>
  <p:slideViewPr>
    <p:cSldViewPr snapToGrid="0" snapToObjects="1">
      <p:cViewPr varScale="1">
        <p:scale>
          <a:sx n="101" d="100"/>
          <a:sy n="101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Siemens TIA Portal V15</a:t>
            </a:r>
          </a:p>
          <a:p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.NET-Framework 4.6.1</a:t>
            </a:r>
          </a:p>
          <a:p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Kostenlos</a:t>
            </a:r>
          </a:p>
          <a:p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Kein Multiuser</a:t>
            </a:r>
          </a:p>
          <a:p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Nicht alle HMI-Funktionalitäten verfügbar (für alle Panels)</a:t>
            </a:r>
          </a:p>
          <a:p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Nicht alle Programm-Funktionalitäten verfügbar (welche in der Oberfläche möglich sind)</a:t>
            </a:r>
          </a:p>
          <a:p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Nicht alle Objekte können importiert / exportiert werden (z.B. </a:t>
            </a:r>
            <a:r>
              <a:rPr lang="de-DE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Safety</a:t>
            </a:r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-Bausteine)</a:t>
            </a:r>
          </a:p>
          <a:p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Größere Änderungen in den letzten Versionen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626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" name="Bild" descr="Bild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10848255" y="9131300"/>
            <a:ext cx="2030001" cy="356141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–Christian Bauer</a:t>
            </a:r>
          </a:p>
        </p:txBody>
      </p:sp>
      <p:sp>
        <p:nvSpPr>
          <p:cNvPr id="96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„Zitat hier eingeben.“</a:t>
            </a:r>
          </a:p>
        </p:txBody>
      </p:sp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el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itel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4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59" name="Bild" descr="Bild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10848255" y="9131300"/>
            <a:ext cx="2030001" cy="356141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6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ild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ebene 1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PI Showcas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API Showcase</a:t>
            </a:r>
          </a:p>
        </p:txBody>
      </p:sp>
      <p:sp>
        <p:nvSpPr>
          <p:cNvPr id="122" name="EPLAN Electric P8 &amp; Siemens TIA Portal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Siemens TIA Portal </a:t>
            </a:r>
            <a:r>
              <a:rPr lang="de-DE" dirty="0" err="1"/>
              <a:t>Scripter</a:t>
            </a:r>
            <a:r>
              <a:rPr lang="de-DE" dirty="0"/>
              <a:t> &amp; </a:t>
            </a:r>
            <a:r>
              <a:rPr lang="de-DE" dirty="0" err="1"/>
              <a:t>Openness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Anwendungsfälle</a:t>
            </a:r>
            <a:endParaRPr dirty="0"/>
          </a:p>
        </p:txBody>
      </p:sp>
      <p:sp>
        <p:nvSpPr>
          <p:cNvPr id="152" name="API…"/>
          <p:cNvSpPr txBox="1"/>
          <p:nvPr/>
        </p:nvSpPr>
        <p:spPr>
          <a:xfrm>
            <a:off x="2816573" y="2692400"/>
            <a:ext cx="7371654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Projekte automatisiert erstellen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Daten automatisiert exportieren</a:t>
            </a:r>
            <a:endParaRPr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MD3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estehende Workflows…"/>
          <p:cNvSpPr txBox="1">
            <a:spLocks noGrp="1"/>
          </p:cNvSpPr>
          <p:nvPr>
            <p:ph type="body" sz="half" idx="1"/>
          </p:nvPr>
        </p:nvSpPr>
        <p:spPr>
          <a:xfrm>
            <a:off x="4114267" y="2692400"/>
            <a:ext cx="4776265" cy="6299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200"/>
            </a:pPr>
            <a:r>
              <a:rPr dirty="0" err="1"/>
              <a:t>Bestehende</a:t>
            </a:r>
            <a:r>
              <a:rPr dirty="0"/>
              <a:t> Workflows</a:t>
            </a:r>
          </a:p>
          <a:p>
            <a:pPr>
              <a:defRPr sz="3200"/>
            </a:pPr>
            <a:r>
              <a:rPr dirty="0"/>
              <a:t>Aufbau</a:t>
            </a:r>
          </a:p>
          <a:p>
            <a:pPr>
              <a:defRPr sz="3200"/>
            </a:pPr>
            <a:r>
              <a:rPr dirty="0" err="1"/>
              <a:t>Funktionen</a:t>
            </a:r>
            <a:endParaRPr lang="de-DE" dirty="0"/>
          </a:p>
          <a:p>
            <a:pPr>
              <a:defRPr sz="3200"/>
            </a:pPr>
            <a:r>
              <a:rPr lang="de-DE" dirty="0"/>
              <a:t>Demo</a:t>
            </a:r>
            <a:endParaRPr dirty="0"/>
          </a:p>
          <a:p>
            <a:pPr>
              <a:defRPr sz="3200"/>
            </a:pPr>
            <a:r>
              <a:rPr dirty="0" err="1"/>
              <a:t>Referenzen</a:t>
            </a:r>
            <a:endParaRPr dirty="0"/>
          </a:p>
          <a:p>
            <a:pPr>
              <a:defRPr sz="3200"/>
            </a:pPr>
            <a:r>
              <a:rPr dirty="0" err="1"/>
              <a:t>Anwendungsfälle</a:t>
            </a:r>
            <a:endParaRPr dirty="0"/>
          </a:p>
        </p:txBody>
      </p:sp>
      <p:sp>
        <p:nvSpPr>
          <p:cNvPr id="7" name="EPLAN Electric p8…">
            <a:extLst>
              <a:ext uri="{FF2B5EF4-FFF2-40B4-BE49-F238E27FC236}">
                <a16:creationId xmlns:a16="http://schemas.microsoft.com/office/drawing/2014/main" id="{8B7FAB6B-3139-A140-9A14-3CA5AB7D7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/>
          <a:p>
            <a:pPr lvl="3"/>
            <a:r>
              <a:rPr lang="de-DE" dirty="0"/>
              <a:t>Inhalt</a:t>
            </a:r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3"/>
            <a:r>
              <a:rPr lang="de-DE" dirty="0"/>
              <a:t>Siemens TIA Portal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Bestehende</a:t>
            </a:r>
            <a:r>
              <a:rPr dirty="0"/>
              <a:t> Workflows</a:t>
            </a:r>
          </a:p>
        </p:txBody>
      </p:sp>
      <p:sp>
        <p:nvSpPr>
          <p:cNvPr id="128" name="Wie werden Projekt erstellt?…"/>
          <p:cNvSpPr txBox="1">
            <a:spLocks noGrp="1"/>
          </p:cNvSpPr>
          <p:nvPr>
            <p:ph type="body" idx="1"/>
          </p:nvPr>
        </p:nvSpPr>
        <p:spPr>
          <a:xfrm>
            <a:off x="1118487" y="2692400"/>
            <a:ext cx="10767826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/>
              <a:t>Was muss </a:t>
            </a:r>
            <a:r>
              <a:rPr dirty="0" err="1"/>
              <a:t>ein</a:t>
            </a:r>
            <a:r>
              <a:rPr dirty="0"/>
              <a:t> Mitarbeiter </a:t>
            </a:r>
            <a:r>
              <a:rPr dirty="0" err="1"/>
              <a:t>wissen</a:t>
            </a:r>
            <a:r>
              <a:rPr dirty="0"/>
              <a:t> um das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abzuwickeln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eingefügt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andere</a:t>
            </a:r>
            <a:r>
              <a:rPr dirty="0"/>
              <a:t> </a:t>
            </a:r>
            <a:r>
              <a:rPr dirty="0" err="1"/>
              <a:t>Bereiche</a:t>
            </a:r>
            <a:r>
              <a:rPr dirty="0"/>
              <a:t> </a:t>
            </a:r>
            <a:r>
              <a:rPr dirty="0" err="1"/>
              <a:t>exportiert</a:t>
            </a:r>
            <a:r>
              <a:rPr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3"/>
            <a:r>
              <a:rPr lang="de-DE" dirty="0"/>
              <a:t>Siemens TIA Portal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/>
              <a:t>Aufbau</a:t>
            </a:r>
          </a:p>
        </p:txBody>
      </p:sp>
      <p:sp>
        <p:nvSpPr>
          <p:cNvPr id="133" name="*Es sind sehr wenige Funktionen aus der Oberfläche in der API nicht verfügbar. Dafür stehen einige Funktionen ausschließlich in der API bereit"/>
          <p:cNvSpPr txBox="1"/>
          <p:nvPr/>
        </p:nvSpPr>
        <p:spPr>
          <a:xfrm>
            <a:off x="285700" y="8284407"/>
            <a:ext cx="124334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1600"/>
            </a:pPr>
            <a:endParaRPr dirty="0"/>
          </a:p>
          <a:p>
            <a:pPr algn="l">
              <a:defRPr sz="1600"/>
            </a:pPr>
            <a:r>
              <a:rPr dirty="0"/>
              <a:t>*</a:t>
            </a:r>
            <a:r>
              <a:rPr dirty="0" err="1"/>
              <a:t>Es</a:t>
            </a:r>
            <a:r>
              <a:rPr dirty="0"/>
              <a:t> </a:t>
            </a:r>
            <a:r>
              <a:rPr dirty="0" err="1"/>
              <a:t>sind</a:t>
            </a:r>
            <a:r>
              <a:rPr dirty="0"/>
              <a:t> </a:t>
            </a:r>
            <a:r>
              <a:rPr dirty="0" err="1"/>
              <a:t>sehr</a:t>
            </a:r>
            <a:r>
              <a:rPr dirty="0"/>
              <a:t> </a:t>
            </a:r>
            <a:r>
              <a:rPr dirty="0" err="1"/>
              <a:t>wenige</a:t>
            </a:r>
            <a:r>
              <a:rPr dirty="0"/>
              <a:t> </a:t>
            </a:r>
            <a:r>
              <a:rPr dirty="0" err="1"/>
              <a:t>Funktionen</a:t>
            </a:r>
            <a:r>
              <a:rPr dirty="0"/>
              <a:t> </a:t>
            </a:r>
            <a:r>
              <a:rPr dirty="0" err="1"/>
              <a:t>aus</a:t>
            </a:r>
            <a:r>
              <a:rPr dirty="0"/>
              <a:t> der </a:t>
            </a:r>
            <a:r>
              <a:rPr dirty="0" err="1"/>
              <a:t>Oberfläche</a:t>
            </a:r>
            <a:r>
              <a:rPr dirty="0"/>
              <a:t> in der API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verfügbar</a:t>
            </a:r>
            <a:r>
              <a:rPr dirty="0"/>
              <a:t>. </a:t>
            </a:r>
            <a:r>
              <a:rPr dirty="0" err="1"/>
              <a:t>Dafür</a:t>
            </a:r>
            <a:r>
              <a:rPr dirty="0"/>
              <a:t> </a:t>
            </a:r>
            <a:r>
              <a:rPr dirty="0" err="1"/>
              <a:t>stehen</a:t>
            </a:r>
            <a:r>
              <a:rPr dirty="0"/>
              <a:t> </a:t>
            </a:r>
            <a:r>
              <a:rPr dirty="0" err="1"/>
              <a:t>einige</a:t>
            </a:r>
            <a:r>
              <a:rPr dirty="0"/>
              <a:t> </a:t>
            </a:r>
            <a:r>
              <a:rPr dirty="0" err="1"/>
              <a:t>Funktionen</a:t>
            </a:r>
            <a:r>
              <a:rPr dirty="0"/>
              <a:t> </a:t>
            </a:r>
            <a:r>
              <a:rPr dirty="0" err="1"/>
              <a:t>ausschließlich</a:t>
            </a:r>
            <a:r>
              <a:rPr dirty="0"/>
              <a:t> in der API </a:t>
            </a:r>
            <a:r>
              <a:rPr dirty="0" err="1"/>
              <a:t>bereit</a:t>
            </a:r>
            <a:endParaRPr dirty="0"/>
          </a:p>
        </p:txBody>
      </p:sp>
      <p:sp>
        <p:nvSpPr>
          <p:cNvPr id="5" name="Scripting…">
            <a:extLst>
              <a:ext uri="{FF2B5EF4-FFF2-40B4-BE49-F238E27FC236}">
                <a16:creationId xmlns:a16="http://schemas.microsoft.com/office/drawing/2014/main" id="{4DDDC90C-C709-FE49-A9F6-6B8027D5A08B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905153" cy="62992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>
              <a:buSzTx/>
              <a:buNone/>
              <a:defRPr sz="3800"/>
            </a:pPr>
            <a:r>
              <a:rPr lang="de-DE" dirty="0" err="1"/>
              <a:t>Scripter</a:t>
            </a:r>
            <a:endParaRPr dirty="0"/>
          </a:p>
          <a:p>
            <a:pPr>
              <a:defRPr sz="3200"/>
            </a:pPr>
            <a:r>
              <a:rPr dirty="0" err="1"/>
              <a:t>Kostenlos</a:t>
            </a:r>
            <a:endParaRPr lang="de-DE" dirty="0"/>
          </a:p>
          <a:p>
            <a:pPr>
              <a:defRPr sz="3200"/>
            </a:pPr>
            <a:r>
              <a:rPr lang="de-DE" dirty="0"/>
              <a:t>Leichter Einstieg</a:t>
            </a:r>
          </a:p>
          <a:p>
            <a:pPr>
              <a:defRPr sz="3200"/>
            </a:pPr>
            <a:r>
              <a:rPr lang="de-DE" dirty="0"/>
              <a:t>Debugging eingeschränkt</a:t>
            </a:r>
            <a:endParaRPr dirty="0"/>
          </a:p>
          <a:p>
            <a:pPr>
              <a:defRPr sz="3200"/>
            </a:pPr>
            <a:r>
              <a:rPr dirty="0" err="1"/>
              <a:t>Funktionalitäten</a:t>
            </a:r>
            <a:r>
              <a:rPr dirty="0"/>
              <a:t> </a:t>
            </a:r>
            <a:r>
              <a:rPr dirty="0" err="1"/>
              <a:t>eingeschränkt</a:t>
            </a:r>
            <a:endParaRPr dirty="0"/>
          </a:p>
        </p:txBody>
      </p:sp>
      <p:sp>
        <p:nvSpPr>
          <p:cNvPr id="6" name="API…">
            <a:extLst>
              <a:ext uri="{FF2B5EF4-FFF2-40B4-BE49-F238E27FC236}">
                <a16:creationId xmlns:a16="http://schemas.microsoft.com/office/drawing/2014/main" id="{8ABDCBD3-DF8F-4D45-A413-BB921B76FB4B}"/>
              </a:ext>
            </a:extLst>
          </p:cNvPr>
          <p:cNvSpPr txBox="1"/>
          <p:nvPr/>
        </p:nvSpPr>
        <p:spPr>
          <a:xfrm>
            <a:off x="6850905" y="2730500"/>
            <a:ext cx="5905154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120000"/>
              </a:lnSpc>
              <a:spcBef>
                <a:spcPts val="4600"/>
              </a:spcBef>
              <a:buSzPct val="82000"/>
              <a:defRPr sz="3200"/>
            </a:pPr>
            <a:r>
              <a:rPr lang="de-DE" dirty="0" err="1"/>
              <a:t>Openness</a:t>
            </a:r>
            <a:endParaRPr lang="de-DE"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Kostenlos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Kompletter Datenmodell Zugriff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FontTx/>
              <a:buChar char="•"/>
              <a:defRPr sz="3200"/>
            </a:pPr>
            <a:r>
              <a:rPr lang="de-DE" dirty="0"/>
              <a:t>Debugging aufwändig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Viele Funktionalitäten*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3"/>
            <a:r>
              <a:rPr lang="de-DE" dirty="0"/>
              <a:t>Siemens TIA Portal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Funktionen</a:t>
            </a:r>
            <a:r>
              <a:rPr lang="de-DE" dirty="0"/>
              <a:t>: </a:t>
            </a:r>
            <a:r>
              <a:rPr lang="de-DE" dirty="0" err="1"/>
              <a:t>Scripter</a:t>
            </a:r>
            <a:endParaRPr dirty="0"/>
          </a:p>
        </p:txBody>
      </p:sp>
      <p:sp>
        <p:nvSpPr>
          <p:cNvPr id="136" name="Leichter Einstieg…"/>
          <p:cNvSpPr txBox="1">
            <a:spLocks noGrp="1"/>
          </p:cNvSpPr>
          <p:nvPr>
            <p:ph type="body" sz="half" idx="1"/>
          </p:nvPr>
        </p:nvSpPr>
        <p:spPr>
          <a:xfrm>
            <a:off x="3657540" y="2692400"/>
            <a:ext cx="5689719" cy="6299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/>
            </a:pPr>
            <a:r>
              <a:rPr lang="de-DE" dirty="0"/>
              <a:t>Projekt Übersetzen</a:t>
            </a:r>
          </a:p>
          <a:p>
            <a:pPr>
              <a:defRPr sz="3200"/>
            </a:pPr>
            <a:r>
              <a:rPr lang="de-DE" dirty="0"/>
              <a:t>Projekt aktualisieren</a:t>
            </a:r>
          </a:p>
          <a:p>
            <a:pPr>
              <a:defRPr sz="3200"/>
            </a:pPr>
            <a:r>
              <a:rPr lang="de-DE" dirty="0"/>
              <a:t>Projekte vergleichen</a:t>
            </a:r>
          </a:p>
          <a:p>
            <a:pPr>
              <a:defRPr sz="3200"/>
            </a:pPr>
            <a:r>
              <a:rPr lang="de-DE" dirty="0"/>
              <a:t>Zuordnungsliste importieren</a:t>
            </a:r>
          </a:p>
          <a:p>
            <a:pPr>
              <a:defRPr sz="3200"/>
            </a:pPr>
            <a:r>
              <a:rPr lang="de-DE" dirty="0"/>
              <a:t>Bausteine importieren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3"/>
            <a:r>
              <a:rPr lang="de-DE" dirty="0"/>
              <a:t>Siemens TIA Portal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Demo : </a:t>
            </a:r>
            <a:r>
              <a:rPr lang="de-DE" dirty="0" err="1"/>
              <a:t>Scripter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97D479-902A-0A47-832A-4CBA9D2D5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0" y="2889250"/>
            <a:ext cx="6616700" cy="397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3"/>
            <a:r>
              <a:rPr lang="de-DE" dirty="0"/>
              <a:t>Siemens TIA Portal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Funktionen</a:t>
            </a:r>
            <a:r>
              <a:rPr lang="de-DE" dirty="0"/>
              <a:t>: </a:t>
            </a:r>
            <a:r>
              <a:rPr lang="de-DE" dirty="0" err="1"/>
              <a:t>Openness</a:t>
            </a:r>
            <a:endParaRPr dirty="0"/>
          </a:p>
        </p:txBody>
      </p:sp>
      <p:sp>
        <p:nvSpPr>
          <p:cNvPr id="136" name="Leichter Einstieg…"/>
          <p:cNvSpPr txBox="1">
            <a:spLocks noGrp="1"/>
          </p:cNvSpPr>
          <p:nvPr>
            <p:ph type="body" sz="half" idx="1"/>
          </p:nvPr>
        </p:nvSpPr>
        <p:spPr>
          <a:xfrm>
            <a:off x="3657540" y="2692400"/>
            <a:ext cx="5689719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importieren</a:t>
            </a:r>
            <a:endParaRPr dirty="0"/>
          </a:p>
          <a:p>
            <a:pPr>
              <a:defRPr sz="3200"/>
            </a:pP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exportieren</a:t>
            </a:r>
            <a:endParaRPr lang="de-DE" dirty="0"/>
          </a:p>
          <a:p>
            <a:pPr>
              <a:defRPr sz="3200"/>
            </a:pPr>
            <a:r>
              <a:rPr lang="de-DE" dirty="0"/>
              <a:t>Hardware konfigurieren</a:t>
            </a:r>
          </a:p>
          <a:p>
            <a:pPr>
              <a:defRPr sz="3200"/>
            </a:pPr>
            <a:r>
              <a:rPr lang="de-DE" dirty="0"/>
              <a:t>Netze erzeugen / verschalten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2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Demo : </a:t>
            </a:r>
            <a:r>
              <a:rPr lang="de-DE" dirty="0" err="1"/>
              <a:t>Openness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EF8941-F767-6B49-BC0E-6D0789D1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2692400"/>
            <a:ext cx="81153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Referenzen</a:t>
            </a:r>
            <a:r>
              <a:rPr lang="de-DE" dirty="0"/>
              <a:t>: </a:t>
            </a:r>
            <a:r>
              <a:rPr lang="de-DE" dirty="0" err="1"/>
              <a:t>Openness</a:t>
            </a:r>
            <a:endParaRPr dirty="0"/>
          </a:p>
        </p:txBody>
      </p:sp>
      <p:sp>
        <p:nvSpPr>
          <p:cNvPr id="148" name="EPLAN Hilfe: Actions…"/>
          <p:cNvSpPr txBox="1">
            <a:spLocks noGrp="1"/>
          </p:cNvSpPr>
          <p:nvPr>
            <p:ph type="body" sz="half" idx="1"/>
          </p:nvPr>
        </p:nvSpPr>
        <p:spPr>
          <a:xfrm>
            <a:off x="2906801" y="2692400"/>
            <a:ext cx="7191198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lang="de-DE" dirty="0"/>
              <a:t>TIA Portal Hilfe</a:t>
            </a:r>
            <a:endParaRPr dirty="0"/>
          </a:p>
          <a:p>
            <a:pPr>
              <a:defRPr sz="3200"/>
            </a:pPr>
            <a:r>
              <a:rPr lang="de-DE" dirty="0"/>
              <a:t>Siemens Forum</a:t>
            </a:r>
          </a:p>
          <a:p>
            <a:pPr>
              <a:defRPr sz="3200"/>
            </a:pPr>
            <a:r>
              <a:rPr lang="de-DE" dirty="0"/>
              <a:t>SPS-Forum</a:t>
            </a:r>
          </a:p>
          <a:p>
            <a:pPr>
              <a:defRPr sz="3200"/>
            </a:pPr>
            <a:r>
              <a:rPr dirty="0" err="1"/>
              <a:t>Suplanus.de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62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Macintosh PowerPoint</Application>
  <PresentationFormat>Benutzerdefiniert</PresentationFormat>
  <Paragraphs>66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Gill Sans Light</vt:lpstr>
      <vt:lpstr>Helvetica Neue</vt:lpstr>
      <vt:lpstr>Showroom</vt:lpstr>
      <vt:lpstr>API Showcase</vt:lpstr>
      <vt:lpstr>Inhalt  </vt:lpstr>
      <vt:lpstr>Siemens TIA Portal Bestehende Workflows</vt:lpstr>
      <vt:lpstr>Siemens TIA Portal Aufbau</vt:lpstr>
      <vt:lpstr>Siemens TIA Portal Funktionen: Scripter</vt:lpstr>
      <vt:lpstr>Siemens TIA Portal Demo : Scripter</vt:lpstr>
      <vt:lpstr>Siemens TIA Portal Funktionen: Openness</vt:lpstr>
      <vt:lpstr>Siemens TIA Portal Openness Demo : Openness</vt:lpstr>
      <vt:lpstr>Siemens TIA Portal Openness Referenzen: Openness</vt:lpstr>
      <vt:lpstr>Siemens TIA Portal Openness Anwendungsfälle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Showcase</dc:title>
  <cp:lastModifiedBy>Johann Weiher</cp:lastModifiedBy>
  <cp:revision>16</cp:revision>
  <dcterms:modified xsi:type="dcterms:W3CDTF">2019-03-27T10:20:03Z</dcterms:modified>
</cp:coreProperties>
</file>