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2"/>
  </p:notesMasterIdLst>
  <p:handoutMasterIdLst>
    <p:handoutMasterId r:id="rId33"/>
  </p:handoutMasterIdLst>
  <p:sldIdLst>
    <p:sldId id="256" r:id="rId5"/>
    <p:sldId id="294" r:id="rId6"/>
    <p:sldId id="312" r:id="rId7"/>
    <p:sldId id="259" r:id="rId8"/>
    <p:sldId id="404" r:id="rId9"/>
    <p:sldId id="401" r:id="rId10"/>
    <p:sldId id="380" r:id="rId11"/>
    <p:sldId id="366" r:id="rId12"/>
    <p:sldId id="309" r:id="rId13"/>
    <p:sldId id="310" r:id="rId14"/>
    <p:sldId id="313" r:id="rId15"/>
    <p:sldId id="402" r:id="rId16"/>
    <p:sldId id="392" r:id="rId17"/>
    <p:sldId id="350" r:id="rId18"/>
    <p:sldId id="393" r:id="rId19"/>
    <p:sldId id="397" r:id="rId20"/>
    <p:sldId id="394" r:id="rId21"/>
    <p:sldId id="389" r:id="rId22"/>
    <p:sldId id="395" r:id="rId23"/>
    <p:sldId id="396" r:id="rId24"/>
    <p:sldId id="357" r:id="rId25"/>
    <p:sldId id="390" r:id="rId26"/>
    <p:sldId id="373" r:id="rId27"/>
    <p:sldId id="403" r:id="rId28"/>
    <p:sldId id="360" r:id="rId29"/>
    <p:sldId id="361" r:id="rId30"/>
    <p:sldId id="34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 initials="S" lastIdx="17" clrIdx="0">
    <p:extLst>
      <p:ext uri="{19B8F6BF-5375-455C-9EA6-DF929625EA0E}">
        <p15:presenceInfo xmlns:p15="http://schemas.microsoft.com/office/powerpoint/2012/main" userId="SON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F77272"/>
    <a:srgbClr val="FF7C80"/>
    <a:srgbClr val="EA3916"/>
    <a:srgbClr val="FF0000"/>
    <a:srgbClr val="008080"/>
    <a:srgbClr val="808080"/>
    <a:srgbClr val="009999"/>
    <a:srgbClr val="CC0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83BC00-A3E7-471F-8247-83E5DC87E0E5}" v="1488" dt="2023-06-19T10:44:46.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85731" autoAdjust="0"/>
  </p:normalViewPr>
  <p:slideViewPr>
    <p:cSldViewPr snapToGrid="0">
      <p:cViewPr varScale="1">
        <p:scale>
          <a:sx n="70" d="100"/>
          <a:sy n="70" d="100"/>
        </p:scale>
        <p:origin x="475" y="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DA9BC3-12D9-4675-AEDF-D10DA110AB03}" type="datetimeFigureOut">
              <a:rPr lang="fr-FR" smtClean="0"/>
              <a:pPr/>
              <a:t>20/06/2023</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8DAFC0-AE94-44C2-82FF-CCE92694BCBC}" type="slidenum">
              <a:rPr lang="fr-FR" smtClean="0"/>
              <a:pPr/>
              <a:t>‹N°›</a:t>
            </a:fld>
            <a:endParaRPr lang="fr-FR"/>
          </a:p>
        </p:txBody>
      </p:sp>
    </p:spTree>
    <p:extLst>
      <p:ext uri="{BB962C8B-B14F-4D97-AF65-F5344CB8AC3E}">
        <p14:creationId xmlns:p14="http://schemas.microsoft.com/office/powerpoint/2010/main" val="2917032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34571-A639-491C-920B-3B96F88BEEC8}" type="datetimeFigureOut">
              <a:rPr lang="fr-FR" smtClean="0"/>
              <a:pPr/>
              <a:t>20/06/2023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C933D-5052-4E5F-8F18-CDFE1D838B11}" type="slidenum">
              <a:rPr lang="fr-FR" smtClean="0"/>
              <a:pPr/>
              <a:t>‹N°›</a:t>
            </a:fld>
            <a:endParaRPr lang="fr-FR"/>
          </a:p>
        </p:txBody>
      </p:sp>
    </p:spTree>
    <p:extLst>
      <p:ext uri="{BB962C8B-B14F-4D97-AF65-F5344CB8AC3E}">
        <p14:creationId xmlns:p14="http://schemas.microsoft.com/office/powerpoint/2010/main" val="37884326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a:t>
            </a:fld>
            <a:endParaRPr lang="fr-FR"/>
          </a:p>
        </p:txBody>
      </p:sp>
    </p:spTree>
    <p:extLst>
      <p:ext uri="{BB962C8B-B14F-4D97-AF65-F5344CB8AC3E}">
        <p14:creationId xmlns:p14="http://schemas.microsoft.com/office/powerpoint/2010/main" val="3852501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10</a:t>
            </a:fld>
            <a:endParaRPr lang="fr-FR"/>
          </a:p>
        </p:txBody>
      </p:sp>
    </p:spTree>
    <p:extLst>
      <p:ext uri="{BB962C8B-B14F-4D97-AF65-F5344CB8AC3E}">
        <p14:creationId xmlns:p14="http://schemas.microsoft.com/office/powerpoint/2010/main" val="77104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11</a:t>
            </a:fld>
            <a:endParaRPr lang="fr-FR"/>
          </a:p>
        </p:txBody>
      </p:sp>
    </p:spTree>
    <p:extLst>
      <p:ext uri="{BB962C8B-B14F-4D97-AF65-F5344CB8AC3E}">
        <p14:creationId xmlns:p14="http://schemas.microsoft.com/office/powerpoint/2010/main" val="304935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12</a:t>
            </a:fld>
            <a:endParaRPr lang="fr-FR"/>
          </a:p>
        </p:txBody>
      </p:sp>
    </p:spTree>
    <p:extLst>
      <p:ext uri="{BB962C8B-B14F-4D97-AF65-F5344CB8AC3E}">
        <p14:creationId xmlns:p14="http://schemas.microsoft.com/office/powerpoint/2010/main" val="168869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13</a:t>
            </a:fld>
            <a:endParaRPr lang="fr-FR"/>
          </a:p>
        </p:txBody>
      </p:sp>
    </p:spTree>
    <p:extLst>
      <p:ext uri="{BB962C8B-B14F-4D97-AF65-F5344CB8AC3E}">
        <p14:creationId xmlns:p14="http://schemas.microsoft.com/office/powerpoint/2010/main" val="3419671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14</a:t>
            </a:fld>
            <a:endParaRPr lang="fr-FR" dirty="0"/>
          </a:p>
        </p:txBody>
      </p:sp>
    </p:spTree>
    <p:extLst>
      <p:ext uri="{BB962C8B-B14F-4D97-AF65-F5344CB8AC3E}">
        <p14:creationId xmlns:p14="http://schemas.microsoft.com/office/powerpoint/2010/main" val="361605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15</a:t>
            </a:fld>
            <a:endParaRPr lang="fr-FR" dirty="0"/>
          </a:p>
        </p:txBody>
      </p:sp>
    </p:spTree>
    <p:extLst>
      <p:ext uri="{BB962C8B-B14F-4D97-AF65-F5344CB8AC3E}">
        <p14:creationId xmlns:p14="http://schemas.microsoft.com/office/powerpoint/2010/main" val="414810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16</a:t>
            </a:fld>
            <a:endParaRPr lang="fr-FR" dirty="0"/>
          </a:p>
        </p:txBody>
      </p:sp>
    </p:spTree>
    <p:extLst>
      <p:ext uri="{BB962C8B-B14F-4D97-AF65-F5344CB8AC3E}">
        <p14:creationId xmlns:p14="http://schemas.microsoft.com/office/powerpoint/2010/main" val="1983857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17</a:t>
            </a:fld>
            <a:endParaRPr lang="fr-FR" dirty="0"/>
          </a:p>
        </p:txBody>
      </p:sp>
    </p:spTree>
    <p:extLst>
      <p:ext uri="{BB962C8B-B14F-4D97-AF65-F5344CB8AC3E}">
        <p14:creationId xmlns:p14="http://schemas.microsoft.com/office/powerpoint/2010/main" val="378200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18</a:t>
            </a:fld>
            <a:endParaRPr lang="fr-FR" dirty="0"/>
          </a:p>
        </p:txBody>
      </p:sp>
    </p:spTree>
    <p:extLst>
      <p:ext uri="{BB962C8B-B14F-4D97-AF65-F5344CB8AC3E}">
        <p14:creationId xmlns:p14="http://schemas.microsoft.com/office/powerpoint/2010/main" val="3753859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19</a:t>
            </a:fld>
            <a:endParaRPr lang="fr-FR" dirty="0"/>
          </a:p>
        </p:txBody>
      </p:sp>
    </p:spTree>
    <p:extLst>
      <p:ext uri="{BB962C8B-B14F-4D97-AF65-F5344CB8AC3E}">
        <p14:creationId xmlns:p14="http://schemas.microsoft.com/office/powerpoint/2010/main" val="2248705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a:t>
            </a:fld>
            <a:endParaRPr lang="fr-FR"/>
          </a:p>
        </p:txBody>
      </p:sp>
    </p:spTree>
    <p:extLst>
      <p:ext uri="{BB962C8B-B14F-4D97-AF65-F5344CB8AC3E}">
        <p14:creationId xmlns:p14="http://schemas.microsoft.com/office/powerpoint/2010/main" val="3377802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20</a:t>
            </a:fld>
            <a:endParaRPr lang="fr-FR" dirty="0"/>
          </a:p>
        </p:txBody>
      </p:sp>
    </p:spTree>
    <p:extLst>
      <p:ext uri="{BB962C8B-B14F-4D97-AF65-F5344CB8AC3E}">
        <p14:creationId xmlns:p14="http://schemas.microsoft.com/office/powerpoint/2010/main" val="2779793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21</a:t>
            </a:fld>
            <a:endParaRPr lang="fr-FR" dirty="0"/>
          </a:p>
        </p:txBody>
      </p:sp>
    </p:spTree>
    <p:extLst>
      <p:ext uri="{BB962C8B-B14F-4D97-AF65-F5344CB8AC3E}">
        <p14:creationId xmlns:p14="http://schemas.microsoft.com/office/powerpoint/2010/main" val="2164722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22</a:t>
            </a:fld>
            <a:endParaRPr lang="fr-FR"/>
          </a:p>
        </p:txBody>
      </p:sp>
    </p:spTree>
    <p:extLst>
      <p:ext uri="{BB962C8B-B14F-4D97-AF65-F5344CB8AC3E}">
        <p14:creationId xmlns:p14="http://schemas.microsoft.com/office/powerpoint/2010/main" val="2466523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23</a:t>
            </a:fld>
            <a:endParaRPr lang="fr-FR"/>
          </a:p>
        </p:txBody>
      </p:sp>
    </p:spTree>
    <p:extLst>
      <p:ext uri="{BB962C8B-B14F-4D97-AF65-F5344CB8AC3E}">
        <p14:creationId xmlns:p14="http://schemas.microsoft.com/office/powerpoint/2010/main" val="2466523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24</a:t>
            </a:fld>
            <a:endParaRPr lang="fr-FR"/>
          </a:p>
        </p:txBody>
      </p:sp>
    </p:spTree>
    <p:extLst>
      <p:ext uri="{BB962C8B-B14F-4D97-AF65-F5344CB8AC3E}">
        <p14:creationId xmlns:p14="http://schemas.microsoft.com/office/powerpoint/2010/main" val="2240893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25</a:t>
            </a:fld>
            <a:endParaRPr lang="fr-FR" dirty="0"/>
          </a:p>
        </p:txBody>
      </p:sp>
    </p:spTree>
    <p:extLst>
      <p:ext uri="{BB962C8B-B14F-4D97-AF65-F5344CB8AC3E}">
        <p14:creationId xmlns:p14="http://schemas.microsoft.com/office/powerpoint/2010/main" val="2717187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26</a:t>
            </a:fld>
            <a:endParaRPr lang="fr-FR" dirty="0"/>
          </a:p>
        </p:txBody>
      </p:sp>
    </p:spTree>
    <p:extLst>
      <p:ext uri="{BB962C8B-B14F-4D97-AF65-F5344CB8AC3E}">
        <p14:creationId xmlns:p14="http://schemas.microsoft.com/office/powerpoint/2010/main" val="1142882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27</a:t>
            </a:fld>
            <a:endParaRPr lang="fr-FR" dirty="0"/>
          </a:p>
        </p:txBody>
      </p:sp>
    </p:spTree>
    <p:extLst>
      <p:ext uri="{BB962C8B-B14F-4D97-AF65-F5344CB8AC3E}">
        <p14:creationId xmlns:p14="http://schemas.microsoft.com/office/powerpoint/2010/main" val="1439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3</a:t>
            </a:fld>
            <a:endParaRPr lang="fr-FR"/>
          </a:p>
        </p:txBody>
      </p:sp>
    </p:spTree>
    <p:extLst>
      <p:ext uri="{BB962C8B-B14F-4D97-AF65-F5344CB8AC3E}">
        <p14:creationId xmlns:p14="http://schemas.microsoft.com/office/powerpoint/2010/main" val="168983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4</a:t>
            </a:fld>
            <a:endParaRPr lang="fr-FR"/>
          </a:p>
        </p:txBody>
      </p:sp>
    </p:spTree>
    <p:extLst>
      <p:ext uri="{BB962C8B-B14F-4D97-AF65-F5344CB8AC3E}">
        <p14:creationId xmlns:p14="http://schemas.microsoft.com/office/powerpoint/2010/main" val="2108909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5</a:t>
            </a:fld>
            <a:endParaRPr lang="fr-FR"/>
          </a:p>
        </p:txBody>
      </p:sp>
    </p:spTree>
    <p:extLst>
      <p:ext uri="{BB962C8B-B14F-4D97-AF65-F5344CB8AC3E}">
        <p14:creationId xmlns:p14="http://schemas.microsoft.com/office/powerpoint/2010/main" val="326125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6</a:t>
            </a:fld>
            <a:endParaRPr lang="fr-FR"/>
          </a:p>
        </p:txBody>
      </p:sp>
    </p:spTree>
    <p:extLst>
      <p:ext uri="{BB962C8B-B14F-4D97-AF65-F5344CB8AC3E}">
        <p14:creationId xmlns:p14="http://schemas.microsoft.com/office/powerpoint/2010/main" val="401697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086C933D-5052-4E5F-8F18-CDFE1D838B11}" type="slidenum">
              <a:rPr lang="fr-FR" smtClean="0"/>
              <a:pPr/>
              <a:t>7</a:t>
            </a:fld>
            <a:endParaRPr lang="fr-FR"/>
          </a:p>
        </p:txBody>
      </p:sp>
    </p:spTree>
    <p:extLst>
      <p:ext uri="{BB962C8B-B14F-4D97-AF65-F5344CB8AC3E}">
        <p14:creationId xmlns:p14="http://schemas.microsoft.com/office/powerpoint/2010/main" val="195417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8</a:t>
            </a:fld>
            <a:endParaRPr lang="fr-FR"/>
          </a:p>
        </p:txBody>
      </p:sp>
    </p:spTree>
    <p:extLst>
      <p:ext uri="{BB962C8B-B14F-4D97-AF65-F5344CB8AC3E}">
        <p14:creationId xmlns:p14="http://schemas.microsoft.com/office/powerpoint/2010/main" val="3702907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9</a:t>
            </a:fld>
            <a:endParaRPr lang="fr-FR"/>
          </a:p>
        </p:txBody>
      </p:sp>
    </p:spTree>
    <p:extLst>
      <p:ext uri="{BB962C8B-B14F-4D97-AF65-F5344CB8AC3E}">
        <p14:creationId xmlns:p14="http://schemas.microsoft.com/office/powerpoint/2010/main" val="55087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6B3ABF79-C9D2-4E60-88B4-EA3E6313ED10}" type="datetime1">
              <a:rPr lang="fr-FR" smtClean="0"/>
              <a:pPr/>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95396710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DEA6CB5F-2F4B-4A3C-BA00-996277D17629}" type="datetime1">
              <a:rPr lang="fr-FR" smtClean="0"/>
              <a:pPr/>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403176317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1EF1CD22-0E45-426B-A2BF-7CCCAEC01809}" type="datetime1">
              <a:rPr lang="fr-FR" smtClean="0"/>
              <a:pPr/>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0173767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47A2455-AB99-4262-ACAB-27A034813B2E}" type="datetime1">
              <a:rPr lang="fr-FR" smtClean="0"/>
              <a:pPr/>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82725395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BAAD5-B2B2-47C1-A1BE-1ED4309CD6DB}" type="datetime1">
              <a:rPr lang="fr-FR" smtClean="0"/>
              <a:pPr/>
              <a:t>20/06/2023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15478312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636E15DD-E756-4ACB-917D-87EFA8505360}" type="datetime1">
              <a:rPr lang="fr-FR" smtClean="0"/>
              <a:pPr/>
              <a:t>20/06/2023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24924630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B4A60719-5C81-4EBE-9AB2-294078F3D1A9}" type="datetime1">
              <a:rPr lang="fr-FR" smtClean="0"/>
              <a:pPr/>
              <a:t>20/06/2023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2906580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EB939CA9-89A2-47B2-910B-375D2CA5A2DC}" type="datetime1">
              <a:rPr lang="fr-FR" smtClean="0"/>
              <a:pPr/>
              <a:t>20/06/2023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8621670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0533-27C6-4041-84A0-553653B6A850}" type="datetime1">
              <a:rPr lang="fr-FR" smtClean="0"/>
              <a:pPr/>
              <a:t>20/06/2023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169206931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46D022-59A8-468A-9A53-7C038E2B023E}" type="datetime1">
              <a:rPr lang="fr-FR" smtClean="0"/>
              <a:pPr/>
              <a:t>20/06/2023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69387540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FC83B-DFE0-47CC-B745-1B88F7DD4065}" type="datetime1">
              <a:rPr lang="fr-FR" smtClean="0"/>
              <a:pPr/>
              <a:t>20/06/2023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10139995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B217-2058-4251-9BCA-5322124CE83B}" type="datetime1">
              <a:rPr lang="fr-FR" smtClean="0"/>
              <a:pPr/>
              <a:t>20/06/2023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409E2-1DC2-4708-975A-D29207E7D1D8}" type="slidenum">
              <a:rPr lang="fr-FR" smtClean="0"/>
              <a:pPr/>
              <a:t>‹N°›</a:t>
            </a:fld>
            <a:endParaRPr lang="fr-FR"/>
          </a:p>
        </p:txBody>
      </p:sp>
    </p:spTree>
    <p:extLst>
      <p:ext uri="{BB962C8B-B14F-4D97-AF65-F5344CB8AC3E}">
        <p14:creationId xmlns:p14="http://schemas.microsoft.com/office/powerpoint/2010/main" val="1728523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04361" y="61795"/>
            <a:ext cx="7237411" cy="954107"/>
          </a:xfrm>
          <a:prstGeom prst="rect">
            <a:avLst/>
          </a:prstGeom>
          <a:noFill/>
        </p:spPr>
        <p:txBody>
          <a:bodyPr wrap="square" rtlCol="0">
            <a:spAutoFit/>
          </a:bodyPr>
          <a:lstStyle/>
          <a:p>
            <a:pPr algn="ctr"/>
            <a:r>
              <a:rPr lang="fr-FR" sz="2800" b="1" dirty="0">
                <a:solidFill>
                  <a:srgbClr val="009999"/>
                </a:solidFill>
                <a:latin typeface="Elephant"/>
              </a:rPr>
              <a:t>    </a:t>
            </a:r>
            <a:r>
              <a:rPr lang="fr-FR" sz="2800" b="1" dirty="0"/>
              <a:t>École supérieure de management, d'informatique et de télécommunication</a:t>
            </a:r>
            <a:endParaRPr lang="fr-FR" sz="2800" b="1" dirty="0">
              <a:latin typeface="Elephant"/>
            </a:endParaRPr>
          </a:p>
        </p:txBody>
      </p:sp>
      <p:sp>
        <p:nvSpPr>
          <p:cNvPr id="7" name="Rectangle 6"/>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nip Single Corner Rectangle 7"/>
          <p:cNvSpPr/>
          <p:nvPr/>
        </p:nvSpPr>
        <p:spPr>
          <a:xfrm>
            <a:off x="1227910" y="1979174"/>
            <a:ext cx="9496696" cy="2566700"/>
          </a:xfrm>
          <a:prstGeom prst="snip1Rect">
            <a:avLst/>
          </a:prstGeom>
          <a:ln>
            <a:solidFill>
              <a:schemeClr val="accent1">
                <a:lumMod val="60000"/>
                <a:lumOff val="40000"/>
              </a:schemeClr>
            </a:solid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fr-FR" sz="2800" dirty="0">
                <a:solidFill>
                  <a:schemeClr val="accent1">
                    <a:lumMod val="50000"/>
                  </a:schemeClr>
                </a:solidFill>
                <a:latin typeface="Elephant" panose="02020904090505020303" pitchFamily="18" charset="0"/>
              </a:rPr>
              <a:t>Projet de fin d’étude : </a:t>
            </a:r>
          </a:p>
          <a:p>
            <a:pPr algn="ctr"/>
            <a:r>
              <a:rPr lang="fr-FR" sz="2800" dirty="0">
                <a:solidFill>
                  <a:schemeClr val="accent1">
                    <a:lumMod val="50000"/>
                  </a:schemeClr>
                </a:solidFill>
                <a:latin typeface="Elephant" panose="02020904090505020303" pitchFamily="18" charset="0"/>
              </a:rPr>
              <a:t> Amélioration d'un module de pilotage opérationnel, la conception et développement d'un module de pilotage financier des projets</a:t>
            </a:r>
          </a:p>
        </p:txBody>
      </p:sp>
      <p:sp>
        <p:nvSpPr>
          <p:cNvPr id="11" name="TextBox 10"/>
          <p:cNvSpPr txBox="1"/>
          <p:nvPr/>
        </p:nvSpPr>
        <p:spPr>
          <a:xfrm>
            <a:off x="992109" y="4845856"/>
            <a:ext cx="2176750" cy="1015663"/>
          </a:xfrm>
          <a:prstGeom prst="rect">
            <a:avLst/>
          </a:prstGeom>
          <a:noFill/>
        </p:spPr>
        <p:txBody>
          <a:bodyPr wrap="none" rtlCol="0">
            <a:spAutoFit/>
          </a:bodyPr>
          <a:lstStyle/>
          <a:p>
            <a:r>
              <a:rPr lang="fr-FR" sz="2000" b="1" i="1" dirty="0">
                <a:solidFill>
                  <a:schemeClr val="accent1">
                    <a:lumMod val="75000"/>
                  </a:schemeClr>
                </a:solidFill>
              </a:rPr>
              <a:t> Présenté par :</a:t>
            </a:r>
          </a:p>
          <a:p>
            <a:pPr marL="342900" indent="-342900">
              <a:buClr>
                <a:srgbClr val="008080"/>
              </a:buClr>
              <a:buFont typeface="Symbol" panose="05050102010706020507" pitchFamily="18" charset="2"/>
              <a:buChar char=""/>
            </a:pPr>
            <a:r>
              <a:rPr lang="fr-FR" sz="2000" dirty="0"/>
              <a:t>Zeroual Ibrahim</a:t>
            </a:r>
          </a:p>
          <a:p>
            <a:pPr>
              <a:buClr>
                <a:srgbClr val="008080"/>
              </a:buClr>
            </a:pPr>
            <a:endParaRPr lang="fr-FR" sz="2000" dirty="0"/>
          </a:p>
        </p:txBody>
      </p:sp>
      <p:sp>
        <p:nvSpPr>
          <p:cNvPr id="13" name="TextBox 12"/>
          <p:cNvSpPr txBox="1"/>
          <p:nvPr/>
        </p:nvSpPr>
        <p:spPr>
          <a:xfrm>
            <a:off x="4410050" y="6415516"/>
            <a:ext cx="3086872" cy="369332"/>
          </a:xfrm>
          <a:prstGeom prst="rect">
            <a:avLst/>
          </a:prstGeom>
          <a:noFill/>
        </p:spPr>
        <p:txBody>
          <a:bodyPr wrap="none" rtlCol="0">
            <a:spAutoFit/>
          </a:bodyPr>
          <a:lstStyle/>
          <a:p>
            <a:pPr algn="ctr"/>
            <a:r>
              <a:rPr lang="fr-FR" dirty="0"/>
              <a:t>Année universitaire 2022/2023</a:t>
            </a:r>
          </a:p>
        </p:txBody>
      </p:sp>
      <p:sp>
        <p:nvSpPr>
          <p:cNvPr id="14" name="TextBox 13"/>
          <p:cNvSpPr txBox="1"/>
          <p:nvPr/>
        </p:nvSpPr>
        <p:spPr>
          <a:xfrm>
            <a:off x="8160651" y="4845856"/>
            <a:ext cx="3002310" cy="1015663"/>
          </a:xfrm>
          <a:prstGeom prst="rect">
            <a:avLst/>
          </a:prstGeom>
          <a:noFill/>
        </p:spPr>
        <p:txBody>
          <a:bodyPr wrap="square" rtlCol="0">
            <a:spAutoFit/>
          </a:bodyPr>
          <a:lstStyle/>
          <a:p>
            <a:r>
              <a:rPr lang="fr-FR" sz="2000" b="1" i="1" dirty="0">
                <a:solidFill>
                  <a:schemeClr val="accent1">
                    <a:lumMod val="75000"/>
                  </a:schemeClr>
                </a:solidFill>
              </a:rPr>
              <a:t>  Encadré par :</a:t>
            </a:r>
          </a:p>
          <a:p>
            <a:pPr marL="342900" indent="-342900">
              <a:buClr>
                <a:srgbClr val="008080"/>
              </a:buClr>
              <a:buFont typeface="Symbol" panose="05050102010706020507" pitchFamily="18" charset="2"/>
              <a:buChar char=""/>
            </a:pPr>
            <a:r>
              <a:rPr lang="fr-FR" sz="2000" dirty="0"/>
              <a:t>Mr. Mounir OMARI</a:t>
            </a:r>
          </a:p>
          <a:p>
            <a:pPr marL="342900" indent="-342900">
              <a:buClr>
                <a:srgbClr val="008080"/>
              </a:buClr>
              <a:buFont typeface="Symbol" panose="05050102010706020507" pitchFamily="18" charset="2"/>
              <a:buChar char=""/>
            </a:pPr>
            <a:r>
              <a:rPr lang="fr-FR" sz="2000" dirty="0"/>
              <a:t>Mr. Oussama AMARA</a:t>
            </a:r>
          </a:p>
        </p:txBody>
      </p:sp>
      <p:sp>
        <p:nvSpPr>
          <p:cNvPr id="12" name="Slide Number Placeholder 7"/>
          <p:cNvSpPr>
            <a:spLocks noGrp="1"/>
          </p:cNvSpPr>
          <p:nvPr>
            <p:ph type="sldNum" sz="quarter" idx="12"/>
          </p:nvPr>
        </p:nvSpPr>
        <p:spPr>
          <a:xfrm>
            <a:off x="9448800" y="6492875"/>
            <a:ext cx="2743200" cy="365125"/>
          </a:xfrm>
        </p:spPr>
        <p:txBody>
          <a:bodyPr/>
          <a:lstStyle/>
          <a:p>
            <a:fld id="{4F9409E2-1DC2-4708-975A-D29207E7D1D8}" type="slidenum">
              <a:rPr lang="fr-FR" sz="1600" smtClean="0"/>
              <a:pPr/>
              <a:t>1</a:t>
            </a:fld>
            <a:endParaRPr lang="fr-FR" sz="1600" dirty="0"/>
          </a:p>
        </p:txBody>
      </p:sp>
      <p:pic>
        <p:nvPicPr>
          <p:cNvPr id="2" name="Picture 1"/>
          <p:cNvPicPr>
            <a:picLocks noChangeAspect="1"/>
          </p:cNvPicPr>
          <p:nvPr/>
        </p:nvPicPr>
        <p:blipFill>
          <a:blip r:embed="rId3"/>
          <a:stretch>
            <a:fillRect/>
          </a:stretch>
        </p:blipFill>
        <p:spPr>
          <a:xfrm>
            <a:off x="0" y="0"/>
            <a:ext cx="1733550" cy="945341"/>
          </a:xfrm>
          <a:prstGeom prst="rect">
            <a:avLst/>
          </a:prstGeom>
        </p:spPr>
      </p:pic>
      <p:pic>
        <p:nvPicPr>
          <p:cNvPr id="5" name="Image 4">
            <a:extLst>
              <a:ext uri="{FF2B5EF4-FFF2-40B4-BE49-F238E27FC236}">
                <a16:creationId xmlns:a16="http://schemas.microsoft.com/office/drawing/2014/main" id="{DB3F6747-582A-D1A6-B0B6-D3611C224CCC}"/>
              </a:ext>
            </a:extLst>
          </p:cNvPr>
          <p:cNvPicPr>
            <a:picLocks noChangeAspect="1"/>
          </p:cNvPicPr>
          <p:nvPr/>
        </p:nvPicPr>
        <p:blipFill>
          <a:blip r:embed="rId4"/>
          <a:stretch>
            <a:fillRect/>
          </a:stretch>
        </p:blipFill>
        <p:spPr>
          <a:xfrm>
            <a:off x="10165404" y="30897"/>
            <a:ext cx="2026596" cy="914444"/>
          </a:xfrm>
          <a:prstGeom prst="rect">
            <a:avLst/>
          </a:prstGeom>
        </p:spPr>
      </p:pic>
    </p:spTree>
    <p:extLst>
      <p:ext uri="{BB962C8B-B14F-4D97-AF65-F5344CB8AC3E}">
        <p14:creationId xmlns:p14="http://schemas.microsoft.com/office/powerpoint/2010/main" val="351947674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73399" y="6309995"/>
            <a:ext cx="2743200" cy="365125"/>
          </a:xfrm>
        </p:spPr>
        <p:txBody>
          <a:bodyPr/>
          <a:lstStyle/>
          <a:p>
            <a:r>
              <a:rPr lang="fr-FR" sz="1600" dirty="0"/>
              <a:t>9</a:t>
            </a: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7"/>
          <p:cNvSpPr txBox="1"/>
          <p:nvPr/>
        </p:nvSpPr>
        <p:spPr>
          <a:xfrm>
            <a:off x="250331" y="1362692"/>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p>
        </p:txBody>
      </p:sp>
      <p:sp>
        <p:nvSpPr>
          <p:cNvPr id="34" name="Chevron 33"/>
          <p:cNvSpPr/>
          <p:nvPr/>
        </p:nvSpPr>
        <p:spPr>
          <a:xfrm>
            <a:off x="4229229" y="1670819"/>
            <a:ext cx="2025184" cy="70119"/>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39"/>
          <p:cNvSpPr txBox="1"/>
          <p:nvPr/>
        </p:nvSpPr>
        <p:spPr>
          <a:xfrm>
            <a:off x="1705666" y="1362692"/>
            <a:ext cx="1274708" cy="276999"/>
          </a:xfrm>
          <a:prstGeom prst="rect">
            <a:avLst/>
          </a:prstGeom>
          <a:noFill/>
        </p:spPr>
        <p:txBody>
          <a:bodyPr wrap="none" rtlCol="0">
            <a:spAutoFit/>
          </a:bodyPr>
          <a:lstStyle/>
          <a:p>
            <a:r>
              <a:rPr lang="fr-FR" sz="1200" b="1">
                <a:solidFill>
                  <a:schemeClr val="bg2">
                    <a:lumMod val="75000"/>
                  </a:schemeClr>
                </a:solidFill>
                <a:latin typeface="Century Gothic" panose="020B0502020202020204" pitchFamily="34" charset="0"/>
              </a:rPr>
              <a:t>Problématique</a:t>
            </a:r>
          </a:p>
        </p:txBody>
      </p:sp>
      <p:sp>
        <p:nvSpPr>
          <p:cNvPr id="56" name="TextBox 40"/>
          <p:cNvSpPr txBox="1"/>
          <p:nvPr/>
        </p:nvSpPr>
        <p:spPr>
          <a:xfrm>
            <a:off x="4199042" y="1318662"/>
            <a:ext cx="2055371"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Conduite du projet</a:t>
            </a:r>
          </a:p>
        </p:txBody>
      </p:sp>
      <p:sp>
        <p:nvSpPr>
          <p:cNvPr id="57" name="Chevron 56"/>
          <p:cNvSpPr/>
          <p:nvPr/>
        </p:nvSpPr>
        <p:spPr>
          <a:xfrm>
            <a:off x="98838"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59" name="Chevron 58"/>
          <p:cNvSpPr/>
          <p:nvPr/>
        </p:nvSpPr>
        <p:spPr>
          <a:xfrm>
            <a:off x="1705666" y="1678647"/>
            <a:ext cx="1080108" cy="7554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TextBox 34"/>
          <p:cNvSpPr txBox="1"/>
          <p:nvPr/>
        </p:nvSpPr>
        <p:spPr>
          <a:xfrm>
            <a:off x="4477830" y="1719243"/>
            <a:ext cx="1287532" cy="338554"/>
          </a:xfrm>
          <a:prstGeom prst="rect">
            <a:avLst/>
          </a:prstGeom>
          <a:noFill/>
        </p:spPr>
        <p:txBody>
          <a:bodyPr wrap="none" rtlCol="0">
            <a:spAutoFit/>
          </a:bodyPr>
          <a:lstStyle/>
          <a:p>
            <a:r>
              <a:rPr lang="fr-FR" sz="1600" dirty="0">
                <a:solidFill>
                  <a:schemeClr val="accent1">
                    <a:lumMod val="75000"/>
                  </a:schemeClr>
                </a:solidFill>
                <a:latin typeface="Century Gothic" panose="020B0502020202020204" pitchFamily="34" charset="0"/>
              </a:rPr>
              <a:t>Planification</a:t>
            </a:r>
          </a:p>
        </p:txBody>
      </p:sp>
      <p:sp>
        <p:nvSpPr>
          <p:cNvPr id="62" name="Chevron 61"/>
          <p:cNvSpPr/>
          <p:nvPr/>
        </p:nvSpPr>
        <p:spPr>
          <a:xfrm>
            <a:off x="2895291" y="1669774"/>
            <a:ext cx="1242504" cy="662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40"/>
          <p:cNvSpPr txBox="1"/>
          <p:nvPr/>
        </p:nvSpPr>
        <p:spPr>
          <a:xfrm>
            <a:off x="3094520" y="1359013"/>
            <a:ext cx="809837" cy="461665"/>
          </a:xfrm>
          <a:prstGeom prst="rect">
            <a:avLst/>
          </a:prstGeom>
          <a:noFill/>
        </p:spPr>
        <p:txBody>
          <a:bodyPr wrap="none" rtlCol="0">
            <a:spAutoFit/>
          </a:bodyPr>
          <a:lstStyle/>
          <a:p>
            <a:r>
              <a:rPr lang="fr-FR" sz="1200" b="1" dirty="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pic>
        <p:nvPicPr>
          <p:cNvPr id="3" name="Picture 2"/>
          <p:cNvPicPr>
            <a:picLocks noChangeAspect="1"/>
          </p:cNvPicPr>
          <p:nvPr/>
        </p:nvPicPr>
        <p:blipFill>
          <a:blip r:embed="rId3"/>
          <a:stretch>
            <a:fillRect/>
          </a:stretch>
        </p:blipFill>
        <p:spPr>
          <a:xfrm>
            <a:off x="10460586" y="5955714"/>
            <a:ext cx="1731414" cy="902286"/>
          </a:xfrm>
          <a:prstGeom prst="rect">
            <a:avLst/>
          </a:prstGeom>
        </p:spPr>
      </p:pic>
      <p:pic>
        <p:nvPicPr>
          <p:cNvPr id="6" name="Image 5" descr="Une image contenant ligne, capture d’écran, Tracé, diagramme&#10;&#10;Description générée automatiquement">
            <a:extLst>
              <a:ext uri="{FF2B5EF4-FFF2-40B4-BE49-F238E27FC236}">
                <a16:creationId xmlns:a16="http://schemas.microsoft.com/office/drawing/2014/main" id="{F420615B-7596-A445-84DF-A97FA3A9DBFE}"/>
              </a:ext>
            </a:extLst>
          </p:cNvPr>
          <p:cNvPicPr>
            <a:picLocks noChangeAspect="1"/>
          </p:cNvPicPr>
          <p:nvPr/>
        </p:nvPicPr>
        <p:blipFill>
          <a:blip r:embed="rId4"/>
          <a:stretch>
            <a:fillRect/>
          </a:stretch>
        </p:blipFill>
        <p:spPr>
          <a:xfrm>
            <a:off x="1557873" y="2275311"/>
            <a:ext cx="8262902" cy="4497277"/>
          </a:xfrm>
          <a:prstGeom prst="rect">
            <a:avLst/>
          </a:prstGeom>
        </p:spPr>
      </p:pic>
      <p:sp>
        <p:nvSpPr>
          <p:cNvPr id="7" name="Round Same Side Corner Rectangle 20">
            <a:extLst>
              <a:ext uri="{FF2B5EF4-FFF2-40B4-BE49-F238E27FC236}">
                <a16:creationId xmlns:a16="http://schemas.microsoft.com/office/drawing/2014/main" id="{CE63BC11-E4B7-2284-A7A6-C1C6071DC04A}"/>
              </a:ext>
            </a:extLst>
          </p:cNvPr>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2491507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strVal val="#ppt_w+.3"/>
                                          </p:val>
                                        </p:tav>
                                        <p:tav tm="100000">
                                          <p:val>
                                            <p:strVal val="#ppt_w"/>
                                          </p:val>
                                        </p:tav>
                                      </p:tavLst>
                                    </p:anim>
                                    <p:anim calcmode="lin" valueType="num">
                                      <p:cBhvr>
                                        <p:cTn id="8" dur="1000" fill="hold"/>
                                        <p:tgtEl>
                                          <p:spTgt spid="33"/>
                                        </p:tgtEl>
                                        <p:attrNameLst>
                                          <p:attrName>ppt_h</p:attrName>
                                        </p:attrNameLst>
                                      </p:cBhvr>
                                      <p:tavLst>
                                        <p:tav tm="0">
                                          <p:val>
                                            <p:strVal val="#ppt_h"/>
                                          </p:val>
                                        </p:tav>
                                        <p:tav tm="100000">
                                          <p:val>
                                            <p:strVal val="#ppt_h"/>
                                          </p:val>
                                        </p:tav>
                                      </p:tavLst>
                                    </p:anim>
                                    <p:animEffect transition="in" filter="fade">
                                      <p:cBhvr>
                                        <p:cTn id="9" dur="1000"/>
                                        <p:tgtEl>
                                          <p:spTgt spid="3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ppt_w</p:attrName>
                                        </p:attrNameLst>
                                      </p:cBhvr>
                                      <p:tavLst>
                                        <p:tav tm="0">
                                          <p:val>
                                            <p:strVal val="#ppt_w+.3"/>
                                          </p:val>
                                        </p:tav>
                                        <p:tav tm="100000">
                                          <p:val>
                                            <p:strVal val="#ppt_w"/>
                                          </p:val>
                                        </p:tav>
                                      </p:tavLst>
                                    </p:anim>
                                    <p:anim calcmode="lin" valueType="num">
                                      <p:cBhvr>
                                        <p:cTn id="13" dur="1000" fill="hold"/>
                                        <p:tgtEl>
                                          <p:spTgt spid="34"/>
                                        </p:tgtEl>
                                        <p:attrNameLst>
                                          <p:attrName>ppt_h</p:attrName>
                                        </p:attrNameLst>
                                      </p:cBhvr>
                                      <p:tavLst>
                                        <p:tav tm="0">
                                          <p:val>
                                            <p:strVal val="#ppt_h"/>
                                          </p:val>
                                        </p:tav>
                                        <p:tav tm="100000">
                                          <p:val>
                                            <p:strVal val="#ppt_h"/>
                                          </p:val>
                                        </p:tav>
                                      </p:tavLst>
                                    </p:anim>
                                    <p:animEffect transition="in" filter="fade">
                                      <p:cBhvr>
                                        <p:cTn id="14" dur="1000"/>
                                        <p:tgtEl>
                                          <p:spTgt spid="3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1000" fill="hold"/>
                                        <p:tgtEl>
                                          <p:spTgt spid="55"/>
                                        </p:tgtEl>
                                        <p:attrNameLst>
                                          <p:attrName>ppt_w</p:attrName>
                                        </p:attrNameLst>
                                      </p:cBhvr>
                                      <p:tavLst>
                                        <p:tav tm="0">
                                          <p:val>
                                            <p:strVal val="#ppt_w+.3"/>
                                          </p:val>
                                        </p:tav>
                                        <p:tav tm="100000">
                                          <p:val>
                                            <p:strVal val="#ppt_w"/>
                                          </p:val>
                                        </p:tav>
                                      </p:tavLst>
                                    </p:anim>
                                    <p:anim calcmode="lin" valueType="num">
                                      <p:cBhvr>
                                        <p:cTn id="18" dur="1000" fill="hold"/>
                                        <p:tgtEl>
                                          <p:spTgt spid="55"/>
                                        </p:tgtEl>
                                        <p:attrNameLst>
                                          <p:attrName>ppt_h</p:attrName>
                                        </p:attrNameLst>
                                      </p:cBhvr>
                                      <p:tavLst>
                                        <p:tav tm="0">
                                          <p:val>
                                            <p:strVal val="#ppt_h"/>
                                          </p:val>
                                        </p:tav>
                                        <p:tav tm="100000">
                                          <p:val>
                                            <p:strVal val="#ppt_h"/>
                                          </p:val>
                                        </p:tav>
                                      </p:tavLst>
                                    </p:anim>
                                    <p:animEffect transition="in" filter="fade">
                                      <p:cBhvr>
                                        <p:cTn id="19" dur="1000"/>
                                        <p:tgtEl>
                                          <p:spTgt spid="55"/>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1000" fill="hold"/>
                                        <p:tgtEl>
                                          <p:spTgt spid="56"/>
                                        </p:tgtEl>
                                        <p:attrNameLst>
                                          <p:attrName>ppt_w</p:attrName>
                                        </p:attrNameLst>
                                      </p:cBhvr>
                                      <p:tavLst>
                                        <p:tav tm="0">
                                          <p:val>
                                            <p:strVal val="#ppt_w+.3"/>
                                          </p:val>
                                        </p:tav>
                                        <p:tav tm="100000">
                                          <p:val>
                                            <p:strVal val="#ppt_w"/>
                                          </p:val>
                                        </p:tav>
                                      </p:tavLst>
                                    </p:anim>
                                    <p:anim calcmode="lin" valueType="num">
                                      <p:cBhvr>
                                        <p:cTn id="23" dur="1000" fill="hold"/>
                                        <p:tgtEl>
                                          <p:spTgt spid="56"/>
                                        </p:tgtEl>
                                        <p:attrNameLst>
                                          <p:attrName>ppt_h</p:attrName>
                                        </p:attrNameLst>
                                      </p:cBhvr>
                                      <p:tavLst>
                                        <p:tav tm="0">
                                          <p:val>
                                            <p:strVal val="#ppt_h"/>
                                          </p:val>
                                        </p:tav>
                                        <p:tav tm="100000">
                                          <p:val>
                                            <p:strVal val="#ppt_h"/>
                                          </p:val>
                                        </p:tav>
                                      </p:tavLst>
                                    </p:anim>
                                    <p:animEffect transition="in" filter="fade">
                                      <p:cBhvr>
                                        <p:cTn id="24" dur="1000"/>
                                        <p:tgtEl>
                                          <p:spTgt spid="5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1000" fill="hold"/>
                                        <p:tgtEl>
                                          <p:spTgt spid="57"/>
                                        </p:tgtEl>
                                        <p:attrNameLst>
                                          <p:attrName>ppt_w</p:attrName>
                                        </p:attrNameLst>
                                      </p:cBhvr>
                                      <p:tavLst>
                                        <p:tav tm="0">
                                          <p:val>
                                            <p:strVal val="#ppt_w+.3"/>
                                          </p:val>
                                        </p:tav>
                                        <p:tav tm="100000">
                                          <p:val>
                                            <p:strVal val="#ppt_w"/>
                                          </p:val>
                                        </p:tav>
                                      </p:tavLst>
                                    </p:anim>
                                    <p:anim calcmode="lin" valueType="num">
                                      <p:cBhvr>
                                        <p:cTn id="28" dur="1000" fill="hold"/>
                                        <p:tgtEl>
                                          <p:spTgt spid="57"/>
                                        </p:tgtEl>
                                        <p:attrNameLst>
                                          <p:attrName>ppt_h</p:attrName>
                                        </p:attrNameLst>
                                      </p:cBhvr>
                                      <p:tavLst>
                                        <p:tav tm="0">
                                          <p:val>
                                            <p:strVal val="#ppt_h"/>
                                          </p:val>
                                        </p:tav>
                                        <p:tav tm="100000">
                                          <p:val>
                                            <p:strVal val="#ppt_h"/>
                                          </p:val>
                                        </p:tav>
                                      </p:tavLst>
                                    </p:anim>
                                    <p:animEffect transition="in" filter="fade">
                                      <p:cBhvr>
                                        <p:cTn id="29" dur="1000"/>
                                        <p:tgtEl>
                                          <p:spTgt spid="57"/>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1000" fill="hold"/>
                                        <p:tgtEl>
                                          <p:spTgt spid="59"/>
                                        </p:tgtEl>
                                        <p:attrNameLst>
                                          <p:attrName>ppt_w</p:attrName>
                                        </p:attrNameLst>
                                      </p:cBhvr>
                                      <p:tavLst>
                                        <p:tav tm="0">
                                          <p:val>
                                            <p:strVal val="#ppt_w+.3"/>
                                          </p:val>
                                        </p:tav>
                                        <p:tav tm="100000">
                                          <p:val>
                                            <p:strVal val="#ppt_w"/>
                                          </p:val>
                                        </p:tav>
                                      </p:tavLst>
                                    </p:anim>
                                    <p:anim calcmode="lin" valueType="num">
                                      <p:cBhvr>
                                        <p:cTn id="33" dur="1000" fill="hold"/>
                                        <p:tgtEl>
                                          <p:spTgt spid="59"/>
                                        </p:tgtEl>
                                        <p:attrNameLst>
                                          <p:attrName>ppt_h</p:attrName>
                                        </p:attrNameLst>
                                      </p:cBhvr>
                                      <p:tavLst>
                                        <p:tav tm="0">
                                          <p:val>
                                            <p:strVal val="#ppt_h"/>
                                          </p:val>
                                        </p:tav>
                                        <p:tav tm="100000">
                                          <p:val>
                                            <p:strVal val="#ppt_h"/>
                                          </p:val>
                                        </p:tav>
                                      </p:tavLst>
                                    </p:anim>
                                    <p:animEffect transition="in" filter="fade">
                                      <p:cBhvr>
                                        <p:cTn id="34" dur="1000"/>
                                        <p:tgtEl>
                                          <p:spTgt spid="59"/>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p:cTn id="37" dur="1000" fill="hold"/>
                                        <p:tgtEl>
                                          <p:spTgt spid="60"/>
                                        </p:tgtEl>
                                        <p:attrNameLst>
                                          <p:attrName>ppt_w</p:attrName>
                                        </p:attrNameLst>
                                      </p:cBhvr>
                                      <p:tavLst>
                                        <p:tav tm="0">
                                          <p:val>
                                            <p:strVal val="#ppt_w+.3"/>
                                          </p:val>
                                        </p:tav>
                                        <p:tav tm="100000">
                                          <p:val>
                                            <p:strVal val="#ppt_w"/>
                                          </p:val>
                                        </p:tav>
                                      </p:tavLst>
                                    </p:anim>
                                    <p:anim calcmode="lin" valueType="num">
                                      <p:cBhvr>
                                        <p:cTn id="38" dur="1000" fill="hold"/>
                                        <p:tgtEl>
                                          <p:spTgt spid="60"/>
                                        </p:tgtEl>
                                        <p:attrNameLst>
                                          <p:attrName>ppt_h</p:attrName>
                                        </p:attrNameLst>
                                      </p:cBhvr>
                                      <p:tavLst>
                                        <p:tav tm="0">
                                          <p:val>
                                            <p:strVal val="#ppt_h"/>
                                          </p:val>
                                        </p:tav>
                                        <p:tav tm="100000">
                                          <p:val>
                                            <p:strVal val="#ppt_h"/>
                                          </p:val>
                                        </p:tav>
                                      </p:tavLst>
                                    </p:anim>
                                    <p:animEffect transition="in" filter="fade">
                                      <p:cBhvr>
                                        <p:cTn id="39" dur="1000"/>
                                        <p:tgtEl>
                                          <p:spTgt spid="60"/>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p:cTn id="42" dur="1000" fill="hold"/>
                                        <p:tgtEl>
                                          <p:spTgt spid="62"/>
                                        </p:tgtEl>
                                        <p:attrNameLst>
                                          <p:attrName>ppt_w</p:attrName>
                                        </p:attrNameLst>
                                      </p:cBhvr>
                                      <p:tavLst>
                                        <p:tav tm="0">
                                          <p:val>
                                            <p:strVal val="#ppt_w+.3"/>
                                          </p:val>
                                        </p:tav>
                                        <p:tav tm="100000">
                                          <p:val>
                                            <p:strVal val="#ppt_w"/>
                                          </p:val>
                                        </p:tav>
                                      </p:tavLst>
                                    </p:anim>
                                    <p:anim calcmode="lin" valueType="num">
                                      <p:cBhvr>
                                        <p:cTn id="43" dur="1000" fill="hold"/>
                                        <p:tgtEl>
                                          <p:spTgt spid="62"/>
                                        </p:tgtEl>
                                        <p:attrNameLst>
                                          <p:attrName>ppt_h</p:attrName>
                                        </p:attrNameLst>
                                      </p:cBhvr>
                                      <p:tavLst>
                                        <p:tav tm="0">
                                          <p:val>
                                            <p:strVal val="#ppt_h"/>
                                          </p:val>
                                        </p:tav>
                                        <p:tav tm="100000">
                                          <p:val>
                                            <p:strVal val="#ppt_h"/>
                                          </p:val>
                                        </p:tav>
                                      </p:tavLst>
                                    </p:anim>
                                    <p:animEffect transition="in" filter="fade">
                                      <p:cBhvr>
                                        <p:cTn id="44" dur="1000"/>
                                        <p:tgtEl>
                                          <p:spTgt spid="62"/>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1000" fill="hold"/>
                                        <p:tgtEl>
                                          <p:spTgt spid="27"/>
                                        </p:tgtEl>
                                        <p:attrNameLst>
                                          <p:attrName>ppt_w</p:attrName>
                                        </p:attrNameLst>
                                      </p:cBhvr>
                                      <p:tavLst>
                                        <p:tav tm="0">
                                          <p:val>
                                            <p:strVal val="#ppt_w+.3"/>
                                          </p:val>
                                        </p:tav>
                                        <p:tav tm="100000">
                                          <p:val>
                                            <p:strVal val="#ppt_w"/>
                                          </p:val>
                                        </p:tav>
                                      </p:tavLst>
                                    </p:anim>
                                    <p:anim calcmode="lin" valueType="num">
                                      <p:cBhvr>
                                        <p:cTn id="48" dur="1000" fill="hold"/>
                                        <p:tgtEl>
                                          <p:spTgt spid="27"/>
                                        </p:tgtEl>
                                        <p:attrNameLst>
                                          <p:attrName>ppt_h</p:attrName>
                                        </p:attrNameLst>
                                      </p:cBhvr>
                                      <p:tavLst>
                                        <p:tav tm="0">
                                          <p:val>
                                            <p:strVal val="#ppt_h"/>
                                          </p:val>
                                        </p:tav>
                                        <p:tav tm="100000">
                                          <p:val>
                                            <p:strVal val="#ppt_h"/>
                                          </p:val>
                                        </p:tav>
                                      </p:tavLst>
                                    </p:anim>
                                    <p:animEffect transition="in" filter="fade">
                                      <p:cBhvr>
                                        <p:cTn id="49" dur="10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55" grpId="0"/>
      <p:bldP spid="56" grpId="0"/>
      <p:bldP spid="57" grpId="0" animBg="1"/>
      <p:bldP spid="59" grpId="0" animBg="1"/>
      <p:bldP spid="60" grpId="0"/>
      <p:bldP spid="62" grpId="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Slide Number Placeholder 7"/>
          <p:cNvSpPr>
            <a:spLocks noGrp="1"/>
          </p:cNvSpPr>
          <p:nvPr>
            <p:ph type="sldNum" sz="quarter" idx="12"/>
          </p:nvPr>
        </p:nvSpPr>
        <p:spPr>
          <a:xfrm>
            <a:off x="9269867" y="6251847"/>
            <a:ext cx="2743200" cy="365125"/>
          </a:xfrm>
        </p:spPr>
        <p:txBody>
          <a:bodyPr/>
          <a:lstStyle/>
          <a:p>
            <a:r>
              <a:rPr lang="fr-FR" sz="1600" dirty="0"/>
              <a:t>10</a:t>
            </a:r>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p:cNvSpPr txBox="1"/>
          <p:nvPr/>
        </p:nvSpPr>
        <p:spPr>
          <a:xfrm>
            <a:off x="3984171" y="2907886"/>
            <a:ext cx="8435748" cy="646331"/>
          </a:xfrm>
          <a:prstGeom prst="rect">
            <a:avLst/>
          </a:prstGeom>
          <a:noFill/>
        </p:spPr>
        <p:txBody>
          <a:bodyPr wrap="square" rtlCol="0">
            <a:spAutoFit/>
          </a:bodyPr>
          <a:lstStyle/>
          <a:p>
            <a:r>
              <a:rPr lang="fr-FR" sz="3600" b="1" i="1" dirty="0">
                <a:latin typeface="Century Gothic" panose="020B0502020202020204" pitchFamily="34" charset="0"/>
              </a:rPr>
              <a:t>2 – Besoins </a:t>
            </a:r>
          </a:p>
        </p:txBody>
      </p:sp>
      <p:pic>
        <p:nvPicPr>
          <p:cNvPr id="3" name="Picture 2"/>
          <p:cNvPicPr>
            <a:picLocks noChangeAspect="1"/>
          </p:cNvPicPr>
          <p:nvPr/>
        </p:nvPicPr>
        <p:blipFill>
          <a:blip r:embed="rId3"/>
          <a:stretch>
            <a:fillRect/>
          </a:stretch>
        </p:blipFill>
        <p:spPr>
          <a:xfrm>
            <a:off x="-1" y="0"/>
            <a:ext cx="1731414" cy="902286"/>
          </a:xfrm>
          <a:prstGeom prst="rect">
            <a:avLst/>
          </a:prstGeom>
        </p:spPr>
      </p:pic>
    </p:spTree>
    <p:extLst>
      <p:ext uri="{BB962C8B-B14F-4D97-AF65-F5344CB8AC3E}">
        <p14:creationId xmlns:p14="http://schemas.microsoft.com/office/powerpoint/2010/main" val="371414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 Same Side Corner Rectangle 20"/>
          <p:cNvSpPr/>
          <p:nvPr/>
        </p:nvSpPr>
        <p:spPr>
          <a:xfrm>
            <a:off x="2618906" y="173648"/>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Besoins </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Chevron 38"/>
          <p:cNvSpPr/>
          <p:nvPr/>
        </p:nvSpPr>
        <p:spPr>
          <a:xfrm>
            <a:off x="211010" y="1612356"/>
            <a:ext cx="2351236" cy="95803"/>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p:cNvSpPr txBox="1"/>
          <p:nvPr/>
        </p:nvSpPr>
        <p:spPr>
          <a:xfrm>
            <a:off x="171094" y="1271694"/>
            <a:ext cx="2238113"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Besoins  fonctionnels</a:t>
            </a:r>
          </a:p>
        </p:txBody>
      </p:sp>
      <p:sp>
        <p:nvSpPr>
          <p:cNvPr id="74" name="Slide Number Placeholder 7"/>
          <p:cNvSpPr>
            <a:spLocks noGrp="1"/>
          </p:cNvSpPr>
          <p:nvPr>
            <p:ph type="sldNum" sz="quarter" idx="12"/>
          </p:nvPr>
        </p:nvSpPr>
        <p:spPr>
          <a:xfrm>
            <a:off x="7689261" y="6309995"/>
            <a:ext cx="2743200" cy="365125"/>
          </a:xfrm>
        </p:spPr>
        <p:txBody>
          <a:bodyPr/>
          <a:lstStyle/>
          <a:p>
            <a:r>
              <a:rPr lang="fr-FR" sz="1600" dirty="0"/>
              <a:t>11</a:t>
            </a:r>
          </a:p>
        </p:txBody>
      </p:sp>
      <p:pic>
        <p:nvPicPr>
          <p:cNvPr id="5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9" y="3825284"/>
            <a:ext cx="1103402" cy="83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ZoneTexte 75"/>
          <p:cNvSpPr txBox="1"/>
          <p:nvPr/>
        </p:nvSpPr>
        <p:spPr>
          <a:xfrm>
            <a:off x="143930" y="4614492"/>
            <a:ext cx="863044" cy="307777"/>
          </a:xfrm>
          <a:prstGeom prst="rect">
            <a:avLst/>
          </a:prstGeom>
          <a:noFill/>
        </p:spPr>
        <p:txBody>
          <a:bodyPr wrap="square" rtlCol="0">
            <a:spAutoFit/>
          </a:bodyPr>
          <a:lstStyle/>
          <a:p>
            <a:pPr algn="ctr"/>
            <a:r>
              <a:rPr lang="fr-FR" sz="1400" dirty="0">
                <a:latin typeface="Candara" pitchFamily="34" charset="0"/>
              </a:rPr>
              <a:t>Manager</a:t>
            </a:r>
          </a:p>
        </p:txBody>
      </p:sp>
      <p:sp>
        <p:nvSpPr>
          <p:cNvPr id="79" name="Rectangle 78"/>
          <p:cNvSpPr/>
          <p:nvPr/>
        </p:nvSpPr>
        <p:spPr>
          <a:xfrm>
            <a:off x="7542797" y="4763793"/>
            <a:ext cx="4555954" cy="9022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628650" indent="-171450">
              <a:lnSpc>
                <a:spcPct val="150000"/>
              </a:lnSpc>
              <a:tabLst>
                <a:tab pos="450215" algn="l"/>
                <a:tab pos="540385" algn="l"/>
              </a:tabLst>
            </a:pPr>
            <a:r>
              <a:rPr lang="fr-FR" dirty="0"/>
              <a:t> </a:t>
            </a:r>
          </a:p>
          <a:p>
            <a:pPr marL="628650" indent="-171450">
              <a:lnSpc>
                <a:spcPct val="150000"/>
              </a:lnSpc>
              <a:buFont typeface="Courier New" pitchFamily="49" charset="0"/>
              <a:buChar char="o"/>
              <a:tabLst>
                <a:tab pos="450215" algn="l"/>
                <a:tab pos="540385" algn="l"/>
              </a:tabLst>
            </a:pPr>
            <a:r>
              <a:rPr lang="fr-FR" dirty="0"/>
              <a:t>Gérer les commandes d’un projet.</a:t>
            </a:r>
          </a:p>
          <a:p>
            <a:pPr marL="628650" indent="-171450">
              <a:lnSpc>
                <a:spcPct val="150000"/>
              </a:lnSpc>
              <a:buFont typeface="Courier New" pitchFamily="49" charset="0"/>
              <a:buChar char="o"/>
              <a:tabLst>
                <a:tab pos="450215" algn="l"/>
                <a:tab pos="540385" algn="l"/>
              </a:tabLst>
            </a:pPr>
            <a:r>
              <a:rPr lang="fr-FR" dirty="0"/>
              <a:t>Gérer les échéanciers d’une commande.</a:t>
            </a:r>
          </a:p>
          <a:p>
            <a:pPr marL="628650" indent="-171450">
              <a:lnSpc>
                <a:spcPct val="150000"/>
              </a:lnSpc>
              <a:tabLst>
                <a:tab pos="450215" algn="l"/>
                <a:tab pos="540385" algn="l"/>
              </a:tabLst>
            </a:pPr>
            <a:r>
              <a:rPr lang="fr-FR" dirty="0"/>
              <a:t>	</a:t>
            </a:r>
          </a:p>
        </p:txBody>
      </p:sp>
      <p:sp>
        <p:nvSpPr>
          <p:cNvPr id="30" name="Ellipse 29"/>
          <p:cNvSpPr/>
          <p:nvPr/>
        </p:nvSpPr>
        <p:spPr>
          <a:xfrm>
            <a:off x="1599924" y="3886602"/>
            <a:ext cx="2493007" cy="10372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Authentification</a:t>
            </a:r>
          </a:p>
        </p:txBody>
      </p:sp>
      <p:sp>
        <p:nvSpPr>
          <p:cNvPr id="31" name="Flèche vers le haut 30"/>
          <p:cNvSpPr/>
          <p:nvPr/>
        </p:nvSpPr>
        <p:spPr>
          <a:xfrm rot="5400000">
            <a:off x="1102971" y="4172294"/>
            <a:ext cx="420032" cy="504163"/>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8" name="TextBox 37"/>
          <p:cNvSpPr txBox="1"/>
          <p:nvPr/>
        </p:nvSpPr>
        <p:spPr>
          <a:xfrm>
            <a:off x="2866311" y="1286503"/>
            <a:ext cx="2005677"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Besoins non fonctionnels</a:t>
            </a:r>
          </a:p>
        </p:txBody>
      </p:sp>
      <p:sp>
        <p:nvSpPr>
          <p:cNvPr id="29" name="Chevron 28"/>
          <p:cNvSpPr/>
          <p:nvPr/>
        </p:nvSpPr>
        <p:spPr>
          <a:xfrm>
            <a:off x="2775273" y="1613305"/>
            <a:ext cx="2281052" cy="9576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36" name="Flèche vers le haut 35"/>
          <p:cNvSpPr/>
          <p:nvPr/>
        </p:nvSpPr>
        <p:spPr>
          <a:xfrm rot="4277810">
            <a:off x="3875961" y="3454707"/>
            <a:ext cx="412669" cy="673337"/>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4"/>
          <a:stretch>
            <a:fillRect/>
          </a:stretch>
        </p:blipFill>
        <p:spPr>
          <a:xfrm>
            <a:off x="10460586" y="5955714"/>
            <a:ext cx="1731414" cy="902286"/>
          </a:xfrm>
          <a:prstGeom prst="rect">
            <a:avLst/>
          </a:prstGeom>
        </p:spPr>
      </p:pic>
      <p:sp>
        <p:nvSpPr>
          <p:cNvPr id="6" name="ZoneTexte 5">
            <a:extLst>
              <a:ext uri="{FF2B5EF4-FFF2-40B4-BE49-F238E27FC236}">
                <a16:creationId xmlns:a16="http://schemas.microsoft.com/office/drawing/2014/main" id="{1FDFE77B-48CF-53D3-F191-C7361FD63649}"/>
              </a:ext>
            </a:extLst>
          </p:cNvPr>
          <p:cNvSpPr txBox="1"/>
          <p:nvPr/>
        </p:nvSpPr>
        <p:spPr>
          <a:xfrm>
            <a:off x="24997" y="2029544"/>
            <a:ext cx="3597310" cy="646331"/>
          </a:xfrm>
          <a:prstGeom prst="rect">
            <a:avLst/>
          </a:prstGeom>
          <a:noFill/>
        </p:spPr>
        <p:txBody>
          <a:bodyPr wrap="square" rtlCol="0">
            <a:spAutoFit/>
          </a:bodyPr>
          <a:lstStyle/>
          <a:p>
            <a:r>
              <a:rPr lang="fr-FR" b="1" dirty="0"/>
              <a:t>Module Pilotage des projets</a:t>
            </a:r>
          </a:p>
          <a:p>
            <a:endParaRPr lang="fr-FR" dirty="0"/>
          </a:p>
        </p:txBody>
      </p:sp>
      <p:sp>
        <p:nvSpPr>
          <p:cNvPr id="7" name="Ellipse 6">
            <a:extLst>
              <a:ext uri="{FF2B5EF4-FFF2-40B4-BE49-F238E27FC236}">
                <a16:creationId xmlns:a16="http://schemas.microsoft.com/office/drawing/2014/main" id="{22B7F8DD-B8B2-7A5C-B8E4-DD016A500478}"/>
              </a:ext>
            </a:extLst>
          </p:cNvPr>
          <p:cNvSpPr/>
          <p:nvPr/>
        </p:nvSpPr>
        <p:spPr>
          <a:xfrm>
            <a:off x="4420151" y="3177514"/>
            <a:ext cx="2378699" cy="7429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Pilotage opérationnel</a:t>
            </a:r>
          </a:p>
        </p:txBody>
      </p:sp>
      <p:sp>
        <p:nvSpPr>
          <p:cNvPr id="8" name="Ellipse 7">
            <a:extLst>
              <a:ext uri="{FF2B5EF4-FFF2-40B4-BE49-F238E27FC236}">
                <a16:creationId xmlns:a16="http://schemas.microsoft.com/office/drawing/2014/main" id="{BC26A93D-E008-AC12-0077-D52739412F49}"/>
              </a:ext>
            </a:extLst>
          </p:cNvPr>
          <p:cNvSpPr/>
          <p:nvPr/>
        </p:nvSpPr>
        <p:spPr>
          <a:xfrm>
            <a:off x="4455006" y="4900065"/>
            <a:ext cx="2378699" cy="7429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Pilotage Financier</a:t>
            </a:r>
          </a:p>
        </p:txBody>
      </p:sp>
      <p:sp>
        <p:nvSpPr>
          <p:cNvPr id="9" name="Flèche vers le haut 35">
            <a:extLst>
              <a:ext uri="{FF2B5EF4-FFF2-40B4-BE49-F238E27FC236}">
                <a16:creationId xmlns:a16="http://schemas.microsoft.com/office/drawing/2014/main" id="{E7D508DF-4249-F4C9-88C3-B264C618AAB6}"/>
              </a:ext>
            </a:extLst>
          </p:cNvPr>
          <p:cNvSpPr/>
          <p:nvPr/>
        </p:nvSpPr>
        <p:spPr>
          <a:xfrm rot="6731853">
            <a:off x="3913816" y="4638491"/>
            <a:ext cx="412669" cy="67252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12" name="Flèche vers le haut 30">
            <a:extLst>
              <a:ext uri="{FF2B5EF4-FFF2-40B4-BE49-F238E27FC236}">
                <a16:creationId xmlns:a16="http://schemas.microsoft.com/office/drawing/2014/main" id="{C86CEA11-C325-417A-FFA2-534E59885091}"/>
              </a:ext>
            </a:extLst>
          </p:cNvPr>
          <p:cNvSpPr/>
          <p:nvPr/>
        </p:nvSpPr>
        <p:spPr>
          <a:xfrm rot="5400000">
            <a:off x="6983133" y="3174953"/>
            <a:ext cx="420032" cy="680402"/>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3" name="Flèche vers le haut 30">
            <a:extLst>
              <a:ext uri="{FF2B5EF4-FFF2-40B4-BE49-F238E27FC236}">
                <a16:creationId xmlns:a16="http://schemas.microsoft.com/office/drawing/2014/main" id="{61B23F85-253A-FF28-8FB7-0C743F4A3C33}"/>
              </a:ext>
            </a:extLst>
          </p:cNvPr>
          <p:cNvSpPr/>
          <p:nvPr/>
        </p:nvSpPr>
        <p:spPr>
          <a:xfrm rot="5400000">
            <a:off x="6990234" y="4913426"/>
            <a:ext cx="420032" cy="631834"/>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29117245-701A-5670-D9CE-DE273B6AAF75}"/>
              </a:ext>
            </a:extLst>
          </p:cNvPr>
          <p:cNvSpPr/>
          <p:nvPr/>
        </p:nvSpPr>
        <p:spPr>
          <a:xfrm>
            <a:off x="7549641" y="2810384"/>
            <a:ext cx="4542267" cy="14095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628650" indent="-171450">
              <a:lnSpc>
                <a:spcPct val="150000"/>
              </a:lnSpc>
              <a:tabLst>
                <a:tab pos="450215" algn="l"/>
                <a:tab pos="540385" algn="l"/>
              </a:tabLst>
            </a:pPr>
            <a:r>
              <a:rPr lang="fr-FR" dirty="0"/>
              <a:t> </a:t>
            </a:r>
          </a:p>
          <a:p>
            <a:pPr marL="628650" indent="-171450">
              <a:lnSpc>
                <a:spcPct val="150000"/>
              </a:lnSpc>
              <a:buFont typeface="Courier New" pitchFamily="49" charset="0"/>
              <a:buChar char="o"/>
              <a:tabLst>
                <a:tab pos="450215" algn="l"/>
                <a:tab pos="540385" algn="l"/>
              </a:tabLst>
            </a:pPr>
            <a:r>
              <a:rPr lang="fr-FR" dirty="0"/>
              <a:t>Gérer les actions d’un projet.</a:t>
            </a:r>
          </a:p>
          <a:p>
            <a:pPr marL="628650" indent="-171450">
              <a:lnSpc>
                <a:spcPct val="150000"/>
              </a:lnSpc>
              <a:buFont typeface="Courier New" pitchFamily="49" charset="0"/>
              <a:buChar char="o"/>
              <a:tabLst>
                <a:tab pos="450215" algn="l"/>
                <a:tab pos="540385" algn="l"/>
              </a:tabLst>
            </a:pPr>
            <a:r>
              <a:rPr lang="fr-FR" dirty="0"/>
              <a:t>Gérer les risques d’un projet.</a:t>
            </a:r>
          </a:p>
          <a:p>
            <a:pPr marL="628650" indent="-171450">
              <a:lnSpc>
                <a:spcPct val="150000"/>
              </a:lnSpc>
              <a:buFont typeface="Courier New" pitchFamily="49" charset="0"/>
              <a:buChar char="o"/>
              <a:tabLst>
                <a:tab pos="450215" algn="l"/>
                <a:tab pos="540385" algn="l"/>
              </a:tabLst>
            </a:pPr>
            <a:r>
              <a:rPr lang="fr-FR" dirty="0"/>
              <a:t>Gérer les actions d’un risque.</a:t>
            </a:r>
          </a:p>
          <a:p>
            <a:pPr marL="628650" indent="-171450">
              <a:lnSpc>
                <a:spcPct val="150000"/>
              </a:lnSpc>
              <a:tabLst>
                <a:tab pos="450215" algn="l"/>
                <a:tab pos="540385" algn="l"/>
              </a:tabLst>
            </a:pPr>
            <a:r>
              <a:rPr lang="fr-FR" dirty="0"/>
              <a:t>	</a:t>
            </a:r>
          </a:p>
        </p:txBody>
      </p:sp>
      <p:sp>
        <p:nvSpPr>
          <p:cNvPr id="3" name="Round Same Side Corner Rectangle 21">
            <a:extLst>
              <a:ext uri="{FF2B5EF4-FFF2-40B4-BE49-F238E27FC236}">
                <a16:creationId xmlns:a16="http://schemas.microsoft.com/office/drawing/2014/main" id="{6FBA0A07-1018-015A-EDF9-035C8984A6C2}"/>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5004842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fad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fade">
                                      <p:cBhvr>
                                        <p:cTn id="6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76" grpId="0"/>
      <p:bldP spid="79" grpId="0" animBg="1"/>
      <p:bldP spid="30" grpId="0" animBg="1"/>
      <p:bldP spid="31" grpId="0" animBg="1"/>
      <p:bldP spid="28" grpId="0"/>
      <p:bldP spid="29" grpId="0" animBg="1"/>
      <p:bldP spid="36" grpId="0" animBg="1"/>
      <p:bldP spid="7" grpId="0" animBg="1"/>
      <p:bldP spid="8" grpId="0" animBg="1"/>
      <p:bldP spid="9" grpId="0" animBg="1"/>
      <p:bldP spid="12" grpId="0" animBg="1"/>
      <p:bldP spid="13"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 Same Side Corner Rectangle 20"/>
          <p:cNvSpPr/>
          <p:nvPr/>
        </p:nvSpPr>
        <p:spPr>
          <a:xfrm>
            <a:off x="2618906" y="173648"/>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Besoins </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Chevron 38"/>
          <p:cNvSpPr/>
          <p:nvPr/>
        </p:nvSpPr>
        <p:spPr>
          <a:xfrm>
            <a:off x="2397314" y="1557918"/>
            <a:ext cx="2494000" cy="111226"/>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p:cNvSpPr txBox="1"/>
          <p:nvPr/>
        </p:nvSpPr>
        <p:spPr>
          <a:xfrm>
            <a:off x="2357398" y="1217255"/>
            <a:ext cx="2674130"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Besoins non fonctionnels</a:t>
            </a:r>
          </a:p>
        </p:txBody>
      </p:sp>
      <p:sp>
        <p:nvSpPr>
          <p:cNvPr id="74" name="Slide Number Placeholder 7"/>
          <p:cNvSpPr>
            <a:spLocks noGrp="1"/>
          </p:cNvSpPr>
          <p:nvPr>
            <p:ph type="sldNum" sz="quarter" idx="12"/>
          </p:nvPr>
        </p:nvSpPr>
        <p:spPr>
          <a:xfrm>
            <a:off x="7689261" y="6309995"/>
            <a:ext cx="2743200" cy="365125"/>
          </a:xfrm>
        </p:spPr>
        <p:txBody>
          <a:bodyPr/>
          <a:lstStyle/>
          <a:p>
            <a:r>
              <a:rPr lang="fr-FR" sz="1600" dirty="0"/>
              <a:t>12</a:t>
            </a:r>
          </a:p>
        </p:txBody>
      </p:sp>
      <p:sp>
        <p:nvSpPr>
          <p:cNvPr id="28" name="TextBox 37"/>
          <p:cNvSpPr txBox="1"/>
          <p:nvPr/>
        </p:nvSpPr>
        <p:spPr>
          <a:xfrm>
            <a:off x="236181" y="1261091"/>
            <a:ext cx="167866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Besoins fonctionnels</a:t>
            </a:r>
          </a:p>
        </p:txBody>
      </p:sp>
      <p:sp>
        <p:nvSpPr>
          <p:cNvPr id="29" name="Chevron 28"/>
          <p:cNvSpPr/>
          <p:nvPr/>
        </p:nvSpPr>
        <p:spPr>
          <a:xfrm>
            <a:off x="0" y="1573379"/>
            <a:ext cx="2281052" cy="9576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3" name="Organigramme : Stockage à accès direct 42"/>
          <p:cNvSpPr/>
          <p:nvPr/>
        </p:nvSpPr>
        <p:spPr>
          <a:xfrm>
            <a:off x="304801" y="2670627"/>
            <a:ext cx="3381828" cy="1741716"/>
          </a:xfrm>
          <a:prstGeom prst="flowChartMagneticDrum">
            <a:avLst/>
          </a:prstGeom>
          <a:solidFill>
            <a:schemeClr val="accent1">
              <a:lumMod val="75000"/>
            </a:schemeClr>
          </a:solidFill>
          <a:ln>
            <a:noFill/>
          </a:ln>
          <a:effectLst>
            <a:outerShdw blurRad="225425" dist="50800" dir="5220000" algn="ctr">
              <a:srgbClr val="000000">
                <a:alpha val="33000"/>
              </a:srgbClr>
            </a:outerShdw>
          </a:effectLst>
          <a:scene3d>
            <a:camera prst="perspectiveContrastingRightFacing"/>
            <a:lightRig rig="morning" dir="t"/>
          </a:scene3d>
          <a:sp3d extrusionH="292100" contourW="57150" prstMaterial="matte">
            <a:bevelT w="0" h="0" prst="angle"/>
            <a:bevelB w="0" h="0" prst="angle"/>
            <a:extrusionClr>
              <a:schemeClr val="tx1">
                <a:lumMod val="85000"/>
                <a:lumOff val="15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ZoneTexte 45"/>
          <p:cNvSpPr txBox="1"/>
          <p:nvPr/>
        </p:nvSpPr>
        <p:spPr>
          <a:xfrm rot="20951929">
            <a:off x="929501" y="3326047"/>
            <a:ext cx="1884387" cy="400110"/>
          </a:xfrm>
          <a:prstGeom prst="rect">
            <a:avLst/>
          </a:prstGeom>
          <a:noFill/>
        </p:spPr>
        <p:txBody>
          <a:bodyPr wrap="square" rtlCol="0">
            <a:spAutoFit/>
          </a:bodyPr>
          <a:lstStyle/>
          <a:p>
            <a:r>
              <a:rPr lang="fr-FR" sz="2000" b="1" dirty="0">
                <a:solidFill>
                  <a:schemeClr val="bg1"/>
                </a:solidFill>
              </a:rPr>
              <a:t>Maintenabilité</a:t>
            </a:r>
          </a:p>
        </p:txBody>
      </p:sp>
      <p:sp>
        <p:nvSpPr>
          <p:cNvPr id="50" name="Organigramme : Stockage à accès direct 49"/>
          <p:cNvSpPr/>
          <p:nvPr/>
        </p:nvSpPr>
        <p:spPr>
          <a:xfrm>
            <a:off x="5000173" y="4927597"/>
            <a:ext cx="3381828" cy="1741716"/>
          </a:xfrm>
          <a:prstGeom prst="flowChartMagneticDrum">
            <a:avLst/>
          </a:prstGeom>
          <a:solidFill>
            <a:schemeClr val="accent1">
              <a:lumMod val="75000"/>
            </a:schemeClr>
          </a:solidFill>
          <a:ln>
            <a:noFill/>
          </a:ln>
          <a:effectLst>
            <a:outerShdw blurRad="225425" dist="50800" dir="5220000" algn="ctr">
              <a:srgbClr val="000000">
                <a:alpha val="33000"/>
              </a:srgbClr>
            </a:outerShdw>
          </a:effectLst>
          <a:scene3d>
            <a:camera prst="perspectiveContrastingRightFacing"/>
            <a:lightRig rig="morning" dir="t"/>
          </a:scene3d>
          <a:sp3d extrusionH="292100" contourW="57150" prstMaterial="matte">
            <a:bevelT w="0" h="0" prst="angle"/>
            <a:bevelB w="0" h="0" prst="angle"/>
            <a:extrusionClr>
              <a:schemeClr val="tx1">
                <a:lumMod val="85000"/>
                <a:lumOff val="15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ZoneTexte 50"/>
          <p:cNvSpPr txBox="1"/>
          <p:nvPr/>
        </p:nvSpPr>
        <p:spPr>
          <a:xfrm rot="20951929">
            <a:off x="6106740" y="5555592"/>
            <a:ext cx="1557459" cy="400110"/>
          </a:xfrm>
          <a:prstGeom prst="rect">
            <a:avLst/>
          </a:prstGeom>
          <a:noFill/>
        </p:spPr>
        <p:txBody>
          <a:bodyPr wrap="square" rtlCol="0">
            <a:spAutoFit/>
          </a:bodyPr>
          <a:lstStyle/>
          <a:p>
            <a:r>
              <a:rPr lang="fr-FR" sz="2000" b="1" dirty="0">
                <a:solidFill>
                  <a:schemeClr val="bg1"/>
                </a:solidFill>
              </a:rPr>
              <a:t>Sécurité</a:t>
            </a:r>
          </a:p>
        </p:txBody>
      </p:sp>
      <p:sp>
        <p:nvSpPr>
          <p:cNvPr id="52" name="Organigramme : Stockage à accès direct 51"/>
          <p:cNvSpPr/>
          <p:nvPr/>
        </p:nvSpPr>
        <p:spPr>
          <a:xfrm>
            <a:off x="9332686" y="3454399"/>
            <a:ext cx="3381828" cy="1741716"/>
          </a:xfrm>
          <a:prstGeom prst="flowChartMagneticDrum">
            <a:avLst/>
          </a:prstGeom>
          <a:solidFill>
            <a:schemeClr val="accent1">
              <a:lumMod val="75000"/>
            </a:schemeClr>
          </a:solidFill>
          <a:ln>
            <a:noFill/>
          </a:ln>
          <a:effectLst>
            <a:outerShdw blurRad="225425" dist="50800" dir="5220000" algn="ctr">
              <a:srgbClr val="000000">
                <a:alpha val="33000"/>
              </a:srgbClr>
            </a:outerShdw>
          </a:effectLst>
          <a:scene3d>
            <a:camera prst="perspectiveContrastingRightFacing"/>
            <a:lightRig rig="morning" dir="t"/>
          </a:scene3d>
          <a:sp3d extrusionH="292100" contourW="57150" prstMaterial="matte">
            <a:bevelT w="0" h="0" prst="angle"/>
            <a:bevelB w="0" h="0" prst="angle"/>
            <a:extrusionClr>
              <a:schemeClr val="tx1">
                <a:lumMod val="85000"/>
                <a:lumOff val="15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ZoneTexte 52"/>
          <p:cNvSpPr txBox="1"/>
          <p:nvPr/>
        </p:nvSpPr>
        <p:spPr>
          <a:xfrm rot="20951929">
            <a:off x="10058986" y="4080790"/>
            <a:ext cx="1884387" cy="400110"/>
          </a:xfrm>
          <a:prstGeom prst="rect">
            <a:avLst/>
          </a:prstGeom>
          <a:noFill/>
        </p:spPr>
        <p:txBody>
          <a:bodyPr wrap="square" rtlCol="0">
            <a:spAutoFit/>
          </a:bodyPr>
          <a:lstStyle/>
          <a:p>
            <a:r>
              <a:rPr lang="fr-FR" sz="2000" b="1" dirty="0">
                <a:solidFill>
                  <a:schemeClr val="bg1"/>
                </a:solidFill>
              </a:rPr>
              <a:t>Exploitabilité</a:t>
            </a:r>
          </a:p>
        </p:txBody>
      </p:sp>
      <p:sp>
        <p:nvSpPr>
          <p:cNvPr id="54" name="Pensées 53"/>
          <p:cNvSpPr/>
          <p:nvPr/>
        </p:nvSpPr>
        <p:spPr>
          <a:xfrm>
            <a:off x="3672114" y="1901371"/>
            <a:ext cx="2685143" cy="1959427"/>
          </a:xfrm>
          <a:prstGeom prst="cloudCallout">
            <a:avLst>
              <a:gd name="adj1" fmla="val -76593"/>
              <a:gd name="adj2" fmla="val 206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Pensées 54"/>
          <p:cNvSpPr/>
          <p:nvPr/>
        </p:nvSpPr>
        <p:spPr>
          <a:xfrm>
            <a:off x="1712687" y="4608284"/>
            <a:ext cx="3214916" cy="1959427"/>
          </a:xfrm>
          <a:prstGeom prst="cloudCallout">
            <a:avLst>
              <a:gd name="adj1" fmla="val 73176"/>
              <a:gd name="adj2" fmla="val 14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Pensées 56"/>
          <p:cNvSpPr/>
          <p:nvPr/>
        </p:nvSpPr>
        <p:spPr>
          <a:xfrm>
            <a:off x="6995886" y="1865086"/>
            <a:ext cx="2931886" cy="1959427"/>
          </a:xfrm>
          <a:prstGeom prst="cloudCallout">
            <a:avLst>
              <a:gd name="adj1" fmla="val 48406"/>
              <a:gd name="adj2" fmla="val 599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p:cNvSpPr txBox="1"/>
          <p:nvPr/>
        </p:nvSpPr>
        <p:spPr>
          <a:xfrm rot="21411506">
            <a:off x="3927095" y="2553853"/>
            <a:ext cx="2498519" cy="369332"/>
          </a:xfrm>
          <a:prstGeom prst="rect">
            <a:avLst/>
          </a:prstGeom>
          <a:noFill/>
        </p:spPr>
        <p:txBody>
          <a:bodyPr wrap="square" rtlCol="0">
            <a:spAutoFit/>
          </a:bodyPr>
          <a:lstStyle/>
          <a:p>
            <a:r>
              <a:rPr lang="fr-FR" dirty="0"/>
              <a:t>Code compréhensible</a:t>
            </a:r>
          </a:p>
        </p:txBody>
      </p:sp>
      <p:sp>
        <p:nvSpPr>
          <p:cNvPr id="59" name="ZoneTexte 58"/>
          <p:cNvSpPr txBox="1"/>
          <p:nvPr/>
        </p:nvSpPr>
        <p:spPr>
          <a:xfrm rot="21411506">
            <a:off x="7199787" y="2521869"/>
            <a:ext cx="2871344" cy="369332"/>
          </a:xfrm>
          <a:prstGeom prst="rect">
            <a:avLst/>
          </a:prstGeom>
          <a:noFill/>
        </p:spPr>
        <p:txBody>
          <a:bodyPr wrap="square" rtlCol="0">
            <a:spAutoFit/>
          </a:bodyPr>
          <a:lstStyle/>
          <a:p>
            <a:r>
              <a:rPr lang="fr-FR" dirty="0"/>
              <a:t>Consommation minimiser</a:t>
            </a:r>
          </a:p>
        </p:txBody>
      </p:sp>
      <p:sp>
        <p:nvSpPr>
          <p:cNvPr id="60" name="ZoneTexte 59"/>
          <p:cNvSpPr txBox="1"/>
          <p:nvPr/>
        </p:nvSpPr>
        <p:spPr>
          <a:xfrm>
            <a:off x="1974271" y="5288203"/>
            <a:ext cx="2895125" cy="369332"/>
          </a:xfrm>
          <a:prstGeom prst="rect">
            <a:avLst/>
          </a:prstGeom>
          <a:noFill/>
        </p:spPr>
        <p:txBody>
          <a:bodyPr wrap="square" rtlCol="0">
            <a:spAutoFit/>
          </a:bodyPr>
          <a:lstStyle/>
          <a:p>
            <a:r>
              <a:rPr lang="fr-FR" dirty="0"/>
              <a:t>Authentification obligatoire</a:t>
            </a:r>
          </a:p>
        </p:txBody>
      </p:sp>
      <p:pic>
        <p:nvPicPr>
          <p:cNvPr id="2" name="Picture 1"/>
          <p:cNvPicPr>
            <a:picLocks noChangeAspect="1"/>
          </p:cNvPicPr>
          <p:nvPr/>
        </p:nvPicPr>
        <p:blipFill>
          <a:blip r:embed="rId3"/>
          <a:stretch>
            <a:fillRect/>
          </a:stretch>
        </p:blipFill>
        <p:spPr>
          <a:xfrm>
            <a:off x="10460586" y="5955714"/>
            <a:ext cx="1731414" cy="902286"/>
          </a:xfrm>
          <a:prstGeom prst="rect">
            <a:avLst/>
          </a:prstGeom>
        </p:spPr>
      </p:pic>
      <p:sp>
        <p:nvSpPr>
          <p:cNvPr id="6" name="Round Same Side Corner Rectangle 21">
            <a:extLst>
              <a:ext uri="{FF2B5EF4-FFF2-40B4-BE49-F238E27FC236}">
                <a16:creationId xmlns:a16="http://schemas.microsoft.com/office/drawing/2014/main" id="{AAE38674-10F9-2DE1-2163-F24B3B5DBF9A}"/>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3953317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3"/>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strVal val="#ppt_w+.3"/>
                                          </p:val>
                                        </p:tav>
                                        <p:tav tm="100000">
                                          <p:val>
                                            <p:strVal val="#ppt_w"/>
                                          </p:val>
                                        </p:tav>
                                      </p:tavLst>
                                    </p:anim>
                                    <p:anim calcmode="lin" valueType="num">
                                      <p:cBhvr>
                                        <p:cTn id="13" dur="1000" fill="hold"/>
                                        <p:tgtEl>
                                          <p:spTgt spid="41"/>
                                        </p:tgtEl>
                                        <p:attrNameLst>
                                          <p:attrName>ppt_h</p:attrName>
                                        </p:attrNameLst>
                                      </p:cBhvr>
                                      <p:tavLst>
                                        <p:tav tm="0">
                                          <p:val>
                                            <p:strVal val="#ppt_h"/>
                                          </p:val>
                                        </p:tav>
                                        <p:tav tm="100000">
                                          <p:val>
                                            <p:strVal val="#ppt_h"/>
                                          </p:val>
                                        </p:tav>
                                      </p:tavLst>
                                    </p:anim>
                                    <p:animEffect transition="in" filter="fade">
                                      <p:cBhvr>
                                        <p:cTn id="14" dur="1000"/>
                                        <p:tgtEl>
                                          <p:spTgt spid="4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ppt_w</p:attrName>
                                        </p:attrNameLst>
                                      </p:cBhvr>
                                      <p:tavLst>
                                        <p:tav tm="0">
                                          <p:val>
                                            <p:strVal val="#ppt_w+.3"/>
                                          </p:val>
                                        </p:tav>
                                        <p:tav tm="100000">
                                          <p:val>
                                            <p:strVal val="#ppt_w"/>
                                          </p:val>
                                        </p:tav>
                                      </p:tavLst>
                                    </p:anim>
                                    <p:anim calcmode="lin" valueType="num">
                                      <p:cBhvr>
                                        <p:cTn id="18" dur="1000" fill="hold"/>
                                        <p:tgtEl>
                                          <p:spTgt spid="28"/>
                                        </p:tgtEl>
                                        <p:attrNameLst>
                                          <p:attrName>ppt_h</p:attrName>
                                        </p:attrNameLst>
                                      </p:cBhvr>
                                      <p:tavLst>
                                        <p:tav tm="0">
                                          <p:val>
                                            <p:strVal val="#ppt_h"/>
                                          </p:val>
                                        </p:tav>
                                        <p:tav tm="100000">
                                          <p:val>
                                            <p:strVal val="#ppt_h"/>
                                          </p:val>
                                        </p:tav>
                                      </p:tavLst>
                                    </p:anim>
                                    <p:animEffect transition="in" filter="fade">
                                      <p:cBhvr>
                                        <p:cTn id="19" dur="1000"/>
                                        <p:tgtEl>
                                          <p:spTgt spid="28"/>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1000" fill="hold"/>
                                        <p:tgtEl>
                                          <p:spTgt spid="29"/>
                                        </p:tgtEl>
                                        <p:attrNameLst>
                                          <p:attrName>ppt_w</p:attrName>
                                        </p:attrNameLst>
                                      </p:cBhvr>
                                      <p:tavLst>
                                        <p:tav tm="0">
                                          <p:val>
                                            <p:strVal val="#ppt_w+.3"/>
                                          </p:val>
                                        </p:tav>
                                        <p:tav tm="100000">
                                          <p:val>
                                            <p:strVal val="#ppt_w"/>
                                          </p:val>
                                        </p:tav>
                                      </p:tavLst>
                                    </p:anim>
                                    <p:anim calcmode="lin" valueType="num">
                                      <p:cBhvr>
                                        <p:cTn id="23" dur="1000" fill="hold"/>
                                        <p:tgtEl>
                                          <p:spTgt spid="29"/>
                                        </p:tgtEl>
                                        <p:attrNameLst>
                                          <p:attrName>ppt_h</p:attrName>
                                        </p:attrNameLst>
                                      </p:cBhvr>
                                      <p:tavLst>
                                        <p:tav tm="0">
                                          <p:val>
                                            <p:strVal val="#ppt_h"/>
                                          </p:val>
                                        </p:tav>
                                        <p:tav tm="100000">
                                          <p:val>
                                            <p:strVal val="#ppt_h"/>
                                          </p:val>
                                        </p:tav>
                                      </p:tavLst>
                                    </p:anim>
                                    <p:animEffect transition="in" filter="fade">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checkerboard(across)">
                                      <p:cBhvr>
                                        <p:cTn id="29" dur="500"/>
                                        <p:tgtEl>
                                          <p:spTgt spid="43"/>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checkerboard(across)">
                                      <p:cBhvr>
                                        <p:cTn id="32" dur="500"/>
                                        <p:tgtEl>
                                          <p:spTgt spid="5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checkerboard(across)">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checkerboard(across)">
                                      <p:cBhvr>
                                        <p:cTn id="40" dur="500"/>
                                        <p:tgtEl>
                                          <p:spTgt spid="5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checkerboard(across)">
                                      <p:cBhvr>
                                        <p:cTn id="43" dur="500"/>
                                        <p:tgtEl>
                                          <p:spTgt spid="5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checkerboard(across)">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heckerboard(across)">
                                      <p:cBhvr>
                                        <p:cTn id="51" dur="500"/>
                                        <p:tgtEl>
                                          <p:spTgt spid="60"/>
                                        </p:tgtEl>
                                      </p:cBhvr>
                                    </p:animEffect>
                                  </p:childTnLst>
                                </p:cTn>
                              </p:par>
                              <p:par>
                                <p:cTn id="52" presetID="5" presetClass="entr" presetSubtype="10"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checkerboard(across)">
                                      <p:cBhvr>
                                        <p:cTn id="54" dur="500"/>
                                        <p:tgtEl>
                                          <p:spTgt spid="50"/>
                                        </p:tgtEl>
                                      </p:cBhvr>
                                    </p:animEffect>
                                  </p:childTnLst>
                                </p:cTn>
                              </p:par>
                              <p:par>
                                <p:cTn id="55" presetID="5" presetClass="entr" presetSubtype="1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checkerboard(across)">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28" grpId="0"/>
      <p:bldP spid="29" grpId="0" animBg="1"/>
      <p:bldP spid="43" grpId="0" animBg="1"/>
      <p:bldP spid="52" grpId="0" animBg="1"/>
      <p:bldP spid="54" grpId="0" animBg="1"/>
      <p:bldP spid="57" grpId="0" animBg="1"/>
      <p:bldP spid="58"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lide Number Placeholder 7"/>
          <p:cNvSpPr>
            <a:spLocks noGrp="1"/>
          </p:cNvSpPr>
          <p:nvPr>
            <p:ph type="sldNum" sz="quarter" idx="12"/>
          </p:nvPr>
        </p:nvSpPr>
        <p:spPr>
          <a:xfrm>
            <a:off x="8956359" y="6251847"/>
            <a:ext cx="2743200" cy="365125"/>
          </a:xfrm>
        </p:spPr>
        <p:txBody>
          <a:bodyPr/>
          <a:lstStyle/>
          <a:p>
            <a:fld id="{4F9409E2-1DC2-4708-975A-D29207E7D1D8}" type="slidenum">
              <a:rPr lang="fr-FR" sz="1600" smtClean="0"/>
              <a:pPr/>
              <a:t>14</a:t>
            </a:fld>
            <a:endParaRPr lang="fr-FR" sz="1600" dirty="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3984171" y="2907886"/>
            <a:ext cx="8435748" cy="646331"/>
          </a:xfrm>
          <a:prstGeom prst="rect">
            <a:avLst/>
          </a:prstGeom>
          <a:noFill/>
        </p:spPr>
        <p:txBody>
          <a:bodyPr wrap="square" rtlCol="0">
            <a:spAutoFit/>
          </a:bodyPr>
          <a:lstStyle/>
          <a:p>
            <a:r>
              <a:rPr lang="fr-FR" sz="3600" b="1" i="1" dirty="0">
                <a:latin typeface="Century Gothic" panose="020B0502020202020204" pitchFamily="34" charset="0"/>
              </a:rPr>
              <a:t>3 - Conception</a:t>
            </a:r>
          </a:p>
        </p:txBody>
      </p:sp>
      <p:pic>
        <p:nvPicPr>
          <p:cNvPr id="3" name="Picture 2"/>
          <p:cNvPicPr>
            <a:picLocks noChangeAspect="1"/>
          </p:cNvPicPr>
          <p:nvPr/>
        </p:nvPicPr>
        <p:blipFill>
          <a:blip r:embed="rId3"/>
          <a:stretch>
            <a:fillRect/>
          </a:stretch>
        </p:blipFill>
        <p:spPr>
          <a:xfrm>
            <a:off x="-1" y="0"/>
            <a:ext cx="1731414" cy="902286"/>
          </a:xfrm>
          <a:prstGeom prst="rect">
            <a:avLst/>
          </a:prstGeom>
        </p:spPr>
      </p:pic>
    </p:spTree>
    <p:extLst>
      <p:ext uri="{BB962C8B-B14F-4D97-AF65-F5344CB8AC3E}">
        <p14:creationId xmlns:p14="http://schemas.microsoft.com/office/powerpoint/2010/main" val="30963261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584775"/>
          </a:xfrm>
          <a:prstGeom prst="rect">
            <a:avLst/>
          </a:prstGeom>
          <a:noFill/>
        </p:spPr>
        <p:txBody>
          <a:bodyPr wrap="square" rtlCol="0">
            <a:spAutoFit/>
          </a:bodyPr>
          <a:lstStyle/>
          <a:p>
            <a:pPr algn="ctr"/>
            <a:r>
              <a:rPr lang="fr-FR" sz="3200" b="1" dirty="0">
                <a:solidFill>
                  <a:schemeClr val="accent1">
                    <a:lumMod val="75000"/>
                  </a:schemeClr>
                </a:solidFill>
                <a:latin typeface="Century Gothic" panose="020B0502020202020204" pitchFamily="34" charset="0"/>
              </a:rPr>
              <a:t>Diagramme de cas d’utilisation</a:t>
            </a: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a:t>14</a:t>
            </a:r>
          </a:p>
        </p:txBody>
      </p:sp>
      <p:pic>
        <p:nvPicPr>
          <p:cNvPr id="2" name="Picture 1"/>
          <p:cNvPicPr>
            <a:picLocks noChangeAspect="1"/>
          </p:cNvPicPr>
          <p:nvPr/>
        </p:nvPicPr>
        <p:blipFill>
          <a:blip r:embed="rId3"/>
          <a:stretch>
            <a:fillRect/>
          </a:stretch>
        </p:blipFill>
        <p:spPr>
          <a:xfrm>
            <a:off x="10460586" y="5955714"/>
            <a:ext cx="1731414" cy="902286"/>
          </a:xfrm>
          <a:prstGeom prst="rect">
            <a:avLst/>
          </a:prstGeom>
        </p:spPr>
      </p:pic>
      <p:sp>
        <p:nvSpPr>
          <p:cNvPr id="6" name="Round Same Side Corner Rectangle 21">
            <a:extLst>
              <a:ext uri="{FF2B5EF4-FFF2-40B4-BE49-F238E27FC236}">
                <a16:creationId xmlns:a16="http://schemas.microsoft.com/office/drawing/2014/main" id="{E97DBBA8-3015-450D-1372-E901429AAA73}"/>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39556000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diagramme, noir et blanc, croquis&#10;&#10;Description générée automatiquement">
            <a:extLst>
              <a:ext uri="{FF2B5EF4-FFF2-40B4-BE49-F238E27FC236}">
                <a16:creationId xmlns:a16="http://schemas.microsoft.com/office/drawing/2014/main" id="{0BFFF1B9-CEB2-AC27-1C76-FB15D10BBB4D}"/>
              </a:ext>
            </a:extLst>
          </p:cNvPr>
          <p:cNvPicPr>
            <a:picLocks noChangeAspect="1"/>
          </p:cNvPicPr>
          <p:nvPr/>
        </p:nvPicPr>
        <p:blipFill>
          <a:blip r:embed="rId3"/>
          <a:stretch>
            <a:fillRect/>
          </a:stretch>
        </p:blipFill>
        <p:spPr>
          <a:xfrm>
            <a:off x="864158" y="0"/>
            <a:ext cx="10540721" cy="6858000"/>
          </a:xfrm>
          <a:prstGeom prst="rect">
            <a:avLst/>
          </a:prstGeom>
        </p:spPr>
      </p:pic>
    </p:spTree>
    <p:extLst>
      <p:ext uri="{BB962C8B-B14F-4D97-AF65-F5344CB8AC3E}">
        <p14:creationId xmlns:p14="http://schemas.microsoft.com/office/powerpoint/2010/main" val="8523530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1077218"/>
          </a:xfrm>
          <a:prstGeom prst="rect">
            <a:avLst/>
          </a:prstGeom>
          <a:noFill/>
        </p:spPr>
        <p:txBody>
          <a:bodyPr wrap="square" rtlCol="0">
            <a:spAutoFit/>
          </a:bodyPr>
          <a:lstStyle/>
          <a:p>
            <a:pPr algn="ctr"/>
            <a:r>
              <a:rPr lang="fr-FR" sz="3200" b="1" dirty="0">
                <a:solidFill>
                  <a:schemeClr val="accent1">
                    <a:lumMod val="75000"/>
                  </a:schemeClr>
                </a:solidFill>
                <a:latin typeface="Century Gothic" panose="020B0502020202020204" pitchFamily="34" charset="0"/>
              </a:rPr>
              <a:t>Diagramme de séquence</a:t>
            </a:r>
          </a:p>
          <a:p>
            <a:pPr algn="ctr"/>
            <a:r>
              <a:rPr lang="fr-FR" sz="3200" b="1" dirty="0">
                <a:solidFill>
                  <a:schemeClr val="accent1">
                    <a:lumMod val="75000"/>
                  </a:schemeClr>
                </a:solidFill>
                <a:latin typeface="Century Gothic" panose="020B0502020202020204" pitchFamily="34" charset="0"/>
              </a:rPr>
              <a:t>(ex : Gestion des actions)</a:t>
            </a: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a:t>16</a:t>
            </a:r>
          </a:p>
        </p:txBody>
      </p:sp>
      <p:pic>
        <p:nvPicPr>
          <p:cNvPr id="2" name="Picture 1"/>
          <p:cNvPicPr>
            <a:picLocks noChangeAspect="1"/>
          </p:cNvPicPr>
          <p:nvPr/>
        </p:nvPicPr>
        <p:blipFill>
          <a:blip r:embed="rId3"/>
          <a:stretch>
            <a:fillRect/>
          </a:stretch>
        </p:blipFill>
        <p:spPr>
          <a:xfrm>
            <a:off x="10460586" y="5955714"/>
            <a:ext cx="1731414" cy="902286"/>
          </a:xfrm>
          <a:prstGeom prst="rect">
            <a:avLst/>
          </a:prstGeom>
        </p:spPr>
      </p:pic>
      <p:sp>
        <p:nvSpPr>
          <p:cNvPr id="6" name="Round Same Side Corner Rectangle 21">
            <a:extLst>
              <a:ext uri="{FF2B5EF4-FFF2-40B4-BE49-F238E27FC236}">
                <a16:creationId xmlns:a16="http://schemas.microsoft.com/office/drawing/2014/main" id="{63A7DBB7-8988-1844-FB39-B11025DF8426}"/>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11944351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capture d’écran, diagramme, nombre&#10;&#10;Description générée automatiquement">
            <a:extLst>
              <a:ext uri="{FF2B5EF4-FFF2-40B4-BE49-F238E27FC236}">
                <a16:creationId xmlns:a16="http://schemas.microsoft.com/office/drawing/2014/main" id="{52B9497F-83DF-1C33-2299-E0F61F8908E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1314255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1077218"/>
          </a:xfrm>
          <a:prstGeom prst="rect">
            <a:avLst/>
          </a:prstGeom>
          <a:noFill/>
        </p:spPr>
        <p:txBody>
          <a:bodyPr wrap="square" rtlCol="0">
            <a:spAutoFit/>
          </a:bodyPr>
          <a:lstStyle/>
          <a:p>
            <a:pPr algn="ctr"/>
            <a:r>
              <a:rPr lang="fr-FR" sz="3200" b="1" dirty="0">
                <a:solidFill>
                  <a:schemeClr val="accent1">
                    <a:lumMod val="75000"/>
                  </a:schemeClr>
                </a:solidFill>
                <a:latin typeface="Century Gothic" panose="020B0502020202020204" pitchFamily="34" charset="0"/>
              </a:rPr>
              <a:t>Diagramme de classe</a:t>
            </a:r>
          </a:p>
          <a:p>
            <a:pPr algn="ctr"/>
            <a:r>
              <a:rPr lang="fr-FR" sz="3200" b="1" dirty="0">
                <a:solidFill>
                  <a:schemeClr val="accent1">
                    <a:lumMod val="75000"/>
                  </a:schemeClr>
                </a:solidFill>
                <a:latin typeface="Century Gothic" panose="020B0502020202020204" pitchFamily="34" charset="0"/>
              </a:rPr>
              <a:t>(ex : Gestion des actions)</a:t>
            </a: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a:t>18</a:t>
            </a:r>
          </a:p>
        </p:txBody>
      </p:sp>
      <p:pic>
        <p:nvPicPr>
          <p:cNvPr id="2" name="Picture 1"/>
          <p:cNvPicPr>
            <a:picLocks noChangeAspect="1"/>
          </p:cNvPicPr>
          <p:nvPr/>
        </p:nvPicPr>
        <p:blipFill>
          <a:blip r:embed="rId3"/>
          <a:stretch>
            <a:fillRect/>
          </a:stretch>
        </p:blipFill>
        <p:spPr>
          <a:xfrm>
            <a:off x="10460586" y="5955714"/>
            <a:ext cx="1731414" cy="902286"/>
          </a:xfrm>
          <a:prstGeom prst="rect">
            <a:avLst/>
          </a:prstGeom>
        </p:spPr>
      </p:pic>
      <p:sp>
        <p:nvSpPr>
          <p:cNvPr id="6" name="Round Same Side Corner Rectangle 21">
            <a:extLst>
              <a:ext uri="{FF2B5EF4-FFF2-40B4-BE49-F238E27FC236}">
                <a16:creationId xmlns:a16="http://schemas.microsoft.com/office/drawing/2014/main" id="{48B652E4-DC83-2FAE-091F-60131280F223}"/>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11721162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7"/>
          <p:cNvSpPr/>
          <p:nvPr/>
        </p:nvSpPr>
        <p:spPr>
          <a:xfrm>
            <a:off x="2577201" y="1826715"/>
            <a:ext cx="3230998" cy="59306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1 – Présentation de Novelis, Contexte général du projet</a:t>
            </a:r>
          </a:p>
          <a:p>
            <a:pPr algn="ctr"/>
            <a:endPar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ectangle à coins arrondis 8"/>
          <p:cNvSpPr/>
          <p:nvPr/>
        </p:nvSpPr>
        <p:spPr>
          <a:xfrm>
            <a:off x="3199426" y="3703154"/>
            <a:ext cx="3262903" cy="5715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3 - Conception</a:t>
            </a:r>
          </a:p>
        </p:txBody>
      </p:sp>
      <p:sp>
        <p:nvSpPr>
          <p:cNvPr id="23" name="Rectangle à coins arrondis 9"/>
          <p:cNvSpPr/>
          <p:nvPr/>
        </p:nvSpPr>
        <p:spPr>
          <a:xfrm>
            <a:off x="2945384" y="4695871"/>
            <a:ext cx="3375116" cy="5715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4 - Mise en œuvre</a:t>
            </a:r>
          </a:p>
        </p:txBody>
      </p:sp>
      <p:sp>
        <p:nvSpPr>
          <p:cNvPr id="24" name="Rectangle à coins arrondis 10"/>
          <p:cNvSpPr/>
          <p:nvPr/>
        </p:nvSpPr>
        <p:spPr>
          <a:xfrm>
            <a:off x="2965401" y="2760644"/>
            <a:ext cx="3254400" cy="572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2 - Besoins</a:t>
            </a:r>
          </a:p>
        </p:txBody>
      </p:sp>
      <p:sp>
        <p:nvSpPr>
          <p:cNvPr id="26" name="AutoShape 38"/>
          <p:cNvSpPr>
            <a:spLocks noChangeArrowheads="1"/>
          </p:cNvSpPr>
          <p:nvPr/>
        </p:nvSpPr>
        <p:spPr bwMode="ltGray">
          <a:xfrm rot="5400000">
            <a:off x="-2412206" y="1498588"/>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accent1">
              <a:lumMod val="75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300" b="1">
              <a:ln w="18415" cmpd="sng">
                <a:noFill/>
                <a:prstDash val="solid"/>
              </a:ln>
              <a:solidFill>
                <a:schemeClr val="tx1">
                  <a:lumMod val="75000"/>
                  <a:lumOff val="25000"/>
                </a:schemeClr>
              </a:solidFill>
              <a:effectLst>
                <a:outerShdw blurRad="63500" dir="3600000" algn="tl" rotWithShape="0">
                  <a:srgbClr val="000000">
                    <a:alpha val="70000"/>
                  </a:srgbClr>
                </a:outerShdw>
              </a:effectLst>
              <a:latin typeface="Bell MT" pitchFamily="18" charset="0"/>
            </a:endParaRPr>
          </a:p>
        </p:txBody>
      </p:sp>
      <p:sp>
        <p:nvSpPr>
          <p:cNvPr id="27" name="Text Box 71"/>
          <p:cNvSpPr txBox="1">
            <a:spLocks noChangeArrowheads="1"/>
          </p:cNvSpPr>
          <p:nvPr/>
        </p:nvSpPr>
        <p:spPr bwMode="gray">
          <a:xfrm>
            <a:off x="357158" y="3357562"/>
            <a:ext cx="1643074" cy="646331"/>
          </a:xfrm>
          <a:prstGeom prst="rect">
            <a:avLst/>
          </a:prstGeom>
          <a:noFill/>
          <a:ln w="9525">
            <a:noFill/>
            <a:miter lim="800000"/>
            <a:headEnd/>
            <a:tailEnd/>
          </a:ln>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dirty="0">
                <a:ln w="0"/>
                <a:solidFill>
                  <a:schemeClr val="tx1">
                    <a:lumMod val="75000"/>
                    <a:lumOff val="25000"/>
                  </a:schemeClr>
                </a:solidFill>
                <a:effectLst>
                  <a:reflection blurRad="12700" stA="50000" endPos="50000" dist="5000" dir="5400000" sy="-100000" rotWithShape="0"/>
                </a:effectLst>
                <a:latin typeface="+mj-lt"/>
              </a:rPr>
              <a:t>PLAN</a:t>
            </a:r>
            <a:endParaRPr lang="en-US" sz="3200" b="1" cap="all" dirty="0">
              <a:ln w="0"/>
              <a:solidFill>
                <a:schemeClr val="tx1">
                  <a:lumMod val="75000"/>
                  <a:lumOff val="25000"/>
                </a:schemeClr>
              </a:solidFill>
              <a:effectLst>
                <a:reflection blurRad="12700" stA="50000" endPos="50000" dist="5000" dir="5400000" sy="-100000" rotWithShape="0"/>
              </a:effectLst>
              <a:latin typeface="+mj-lt"/>
            </a:endParaRPr>
          </a:p>
        </p:txBody>
      </p:sp>
      <p:sp>
        <p:nvSpPr>
          <p:cNvPr id="30" name="Round Same Side Corner Rectangle 29"/>
          <p:cNvSpPr/>
          <p:nvPr/>
        </p:nvSpPr>
        <p:spPr>
          <a:xfrm>
            <a:off x="2718087" y="164631"/>
            <a:ext cx="2000217"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31" name="Round Same Side Corner Rectangle 30"/>
          <p:cNvSpPr/>
          <p:nvPr/>
        </p:nvSpPr>
        <p:spPr>
          <a:xfrm>
            <a:off x="5125274" y="173647"/>
            <a:ext cx="1877992"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32" name="Round Same Side Corner Rectangle 31"/>
          <p:cNvSpPr/>
          <p:nvPr/>
        </p:nvSpPr>
        <p:spPr>
          <a:xfrm>
            <a:off x="7306352" y="164631"/>
            <a:ext cx="212578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37" name="Rectangle à coins arrondis 8"/>
          <p:cNvSpPr/>
          <p:nvPr/>
        </p:nvSpPr>
        <p:spPr>
          <a:xfrm>
            <a:off x="2545295" y="5644401"/>
            <a:ext cx="3262903" cy="5715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5 - Conclusion </a:t>
            </a:r>
          </a:p>
        </p:txBody>
      </p:sp>
      <p:sp>
        <p:nvSpPr>
          <p:cNvPr id="38" name="Round Same Side Corner Rectangle 37"/>
          <p:cNvSpPr/>
          <p:nvPr/>
        </p:nvSpPr>
        <p:spPr>
          <a:xfrm>
            <a:off x="9875520" y="164631"/>
            <a:ext cx="2003784"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a:t>
            </a:r>
          </a:p>
        </p:txBody>
      </p:sp>
      <p:sp>
        <p:nvSpPr>
          <p:cNvPr id="28" name="Slide Number Placeholder 7"/>
          <p:cNvSpPr>
            <a:spLocks noGrp="1"/>
          </p:cNvSpPr>
          <p:nvPr>
            <p:ph type="sldNum" sz="quarter" idx="12"/>
          </p:nvPr>
        </p:nvSpPr>
        <p:spPr>
          <a:xfrm>
            <a:off x="7623947" y="6296932"/>
            <a:ext cx="2743200" cy="365125"/>
          </a:xfrm>
        </p:spPr>
        <p:txBody>
          <a:bodyPr/>
          <a:lstStyle/>
          <a:p>
            <a:fld id="{4F9409E2-1DC2-4708-975A-D29207E7D1D8}" type="slidenum">
              <a:rPr lang="fr-FR" sz="1600" smtClean="0"/>
              <a:pPr/>
              <a:t>2</a:t>
            </a:fld>
            <a:endParaRPr lang="fr-FR" sz="1600" dirty="0"/>
          </a:p>
        </p:txBody>
      </p:sp>
      <p:pic>
        <p:nvPicPr>
          <p:cNvPr id="2" name="Picture 1"/>
          <p:cNvPicPr>
            <a:picLocks noChangeAspect="1"/>
          </p:cNvPicPr>
          <p:nvPr/>
        </p:nvPicPr>
        <p:blipFill>
          <a:blip r:embed="rId3"/>
          <a:stretch>
            <a:fillRect/>
          </a:stretch>
        </p:blipFill>
        <p:spPr>
          <a:xfrm>
            <a:off x="10458450" y="5953125"/>
            <a:ext cx="1733550" cy="904875"/>
          </a:xfrm>
          <a:prstGeom prst="rect">
            <a:avLst/>
          </a:prstGeom>
        </p:spPr>
      </p:pic>
      <p:sp>
        <p:nvSpPr>
          <p:cNvPr id="3" name="Round Same Side Corner Rectangle 21">
            <a:extLst>
              <a:ext uri="{FF2B5EF4-FFF2-40B4-BE49-F238E27FC236}">
                <a16:creationId xmlns:a16="http://schemas.microsoft.com/office/drawing/2014/main" id="{3B3FEFDD-8DA7-9A46-B11D-551847B6EA52}"/>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24894123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checkerboard(across)">
                                      <p:cBhvr>
                                        <p:cTn id="14" dur="500"/>
                                        <p:tgtEl>
                                          <p:spTgt spid="24"/>
                                        </p:tgtEl>
                                      </p:cBhvr>
                                    </p:animEffect>
                                  </p:childTnLst>
                                </p:cTn>
                              </p:par>
                              <p:par>
                                <p:cTn id="15" presetID="5" presetClass="entr" presetSubtype="1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checkerboard(across)">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par>
                                <p:cTn id="23" presetID="5" presetClass="entr" presetSubtype="1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heckerboard(across)">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checkerboard(across)">
                                      <p:cBhvr>
                                        <p:cTn id="30" dur="500"/>
                                        <p:tgtEl>
                                          <p:spTgt spid="23"/>
                                        </p:tgtEl>
                                      </p:cBhvr>
                                    </p:animEffect>
                                  </p:childTnLst>
                                </p:cTn>
                              </p:par>
                              <p:par>
                                <p:cTn id="31" presetID="5" presetClass="entr" presetSubtype="1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checkerboard(across)">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checkerboard(across)">
                                      <p:cBhvr>
                                        <p:cTn id="38" dur="500"/>
                                        <p:tgtEl>
                                          <p:spTgt spid="37"/>
                                        </p:tgtEl>
                                      </p:cBhvr>
                                    </p:animEffect>
                                  </p:childTnLst>
                                </p:cTn>
                              </p:par>
                              <p:par>
                                <p:cTn id="39" presetID="5" presetClass="entr" presetSubtype="1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checkerboard(across)">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7"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diagramme, ligne, Plan&#10;&#10;Description générée automatiquement">
            <a:extLst>
              <a:ext uri="{FF2B5EF4-FFF2-40B4-BE49-F238E27FC236}">
                <a16:creationId xmlns:a16="http://schemas.microsoft.com/office/drawing/2014/main" id="{050166C9-7165-641D-462A-445007A4E25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6527418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lide Number Placeholder 7"/>
          <p:cNvSpPr>
            <a:spLocks noGrp="1"/>
          </p:cNvSpPr>
          <p:nvPr>
            <p:ph type="sldNum" sz="quarter" idx="12"/>
          </p:nvPr>
        </p:nvSpPr>
        <p:spPr>
          <a:xfrm>
            <a:off x="9163593" y="6304099"/>
            <a:ext cx="2743200" cy="365125"/>
          </a:xfrm>
        </p:spPr>
        <p:txBody>
          <a:bodyPr/>
          <a:lstStyle/>
          <a:p>
            <a:r>
              <a:rPr lang="fr-FR" sz="1600" dirty="0"/>
              <a:t>20</a:t>
            </a:r>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3984171" y="2907886"/>
            <a:ext cx="8435748" cy="646331"/>
          </a:xfrm>
          <a:prstGeom prst="rect">
            <a:avLst/>
          </a:prstGeom>
          <a:noFill/>
        </p:spPr>
        <p:txBody>
          <a:bodyPr wrap="square" rtlCol="0">
            <a:spAutoFit/>
          </a:bodyPr>
          <a:lstStyle/>
          <a:p>
            <a:r>
              <a:rPr lang="fr-FR" sz="3600" b="1" i="1" dirty="0">
                <a:latin typeface="Century Gothic" panose="020B0502020202020204" pitchFamily="34" charset="0"/>
              </a:rPr>
              <a:t>4 – Mise en œuvre</a:t>
            </a:r>
          </a:p>
        </p:txBody>
      </p:sp>
      <p:pic>
        <p:nvPicPr>
          <p:cNvPr id="3" name="Picture 2"/>
          <p:cNvPicPr>
            <a:picLocks noChangeAspect="1"/>
          </p:cNvPicPr>
          <p:nvPr/>
        </p:nvPicPr>
        <p:blipFill>
          <a:blip r:embed="rId3"/>
          <a:stretch>
            <a:fillRect/>
          </a:stretch>
        </p:blipFill>
        <p:spPr>
          <a:xfrm>
            <a:off x="-1" y="31834"/>
            <a:ext cx="1731414" cy="902286"/>
          </a:xfrm>
          <a:prstGeom prst="rect">
            <a:avLst/>
          </a:prstGeom>
        </p:spPr>
      </p:pic>
    </p:spTree>
    <p:extLst>
      <p:ext uri="{BB962C8B-B14F-4D97-AF65-F5344CB8AC3E}">
        <p14:creationId xmlns:p14="http://schemas.microsoft.com/office/powerpoint/2010/main" val="1179093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31" name="Rectangle 30"/>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ound Same Side Corner Rectangle 31"/>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34" name="Round Same Side Corner Rectangle 3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35" name="Round Same Side Corner Rectangle 34"/>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37" name="Round Same Side Corner Rectangle 36"/>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38" name="TextBox 37"/>
          <p:cNvSpPr txBox="1"/>
          <p:nvPr/>
        </p:nvSpPr>
        <p:spPr>
          <a:xfrm>
            <a:off x="7507594" y="1357851"/>
            <a:ext cx="2081019"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Interfaces graphiques</a:t>
            </a:r>
          </a:p>
        </p:txBody>
      </p:sp>
      <p:sp>
        <p:nvSpPr>
          <p:cNvPr id="39" name="Chevron 38"/>
          <p:cNvSpPr/>
          <p:nvPr/>
        </p:nvSpPr>
        <p:spPr>
          <a:xfrm>
            <a:off x="222068" y="1665629"/>
            <a:ext cx="3848551" cy="98018"/>
          </a:xfrm>
          <a:prstGeom prst="chevron">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TextBox 39"/>
          <p:cNvSpPr txBox="1"/>
          <p:nvPr/>
        </p:nvSpPr>
        <p:spPr>
          <a:xfrm>
            <a:off x="0" y="1360806"/>
            <a:ext cx="4440639"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Environnement + Outils de développement</a:t>
            </a:r>
          </a:p>
        </p:txBody>
      </p:sp>
      <p:sp>
        <p:nvSpPr>
          <p:cNvPr id="42" name="Chevron 41"/>
          <p:cNvSpPr/>
          <p:nvPr/>
        </p:nvSpPr>
        <p:spPr>
          <a:xfrm>
            <a:off x="7584851" y="1649716"/>
            <a:ext cx="1975888" cy="97859"/>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3" name="TextBox 42"/>
          <p:cNvSpPr txBox="1"/>
          <p:nvPr/>
        </p:nvSpPr>
        <p:spPr>
          <a:xfrm>
            <a:off x="5323175" y="1361977"/>
            <a:ext cx="1261884"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Architecture</a:t>
            </a:r>
          </a:p>
        </p:txBody>
      </p:sp>
      <p:sp>
        <p:nvSpPr>
          <p:cNvPr id="44" name="Chevron 43"/>
          <p:cNvSpPr/>
          <p:nvPr/>
        </p:nvSpPr>
        <p:spPr>
          <a:xfrm>
            <a:off x="4644796" y="1651915"/>
            <a:ext cx="2715796" cy="11083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26" name="Espace réservé du numéro de diapositive 25"/>
          <p:cNvSpPr>
            <a:spLocks noGrp="1"/>
          </p:cNvSpPr>
          <p:nvPr>
            <p:ph type="sldNum" sz="quarter" idx="12"/>
          </p:nvPr>
        </p:nvSpPr>
        <p:spPr>
          <a:xfrm>
            <a:off x="7683137" y="6330225"/>
            <a:ext cx="2743200" cy="365125"/>
          </a:xfrm>
        </p:spPr>
        <p:txBody>
          <a:bodyPr/>
          <a:lstStyle/>
          <a:p>
            <a:r>
              <a:rPr lang="fr-FR" dirty="0"/>
              <a:t>21</a:t>
            </a:r>
          </a:p>
        </p:txBody>
      </p:sp>
      <p:sp>
        <p:nvSpPr>
          <p:cNvPr id="2" name="AutoShape 2" descr="data:image/png;base64,iVBORw0KGgoAAAANSUhEUgAAAOAAAADgCAMAAAAt85rTAAAAzFBMVEVoIXr///9AzPRiD3V4O4ivlrddAHHr4+1nHnlhBnVmG3hfAHNaAG9jE3bg1eRkGHeifq3x6vN5RIj7+fz49Pk+0vmtj7XGscyce6aoiLF0M4VWAGuGVJS5oMC/p8aTap/RwdZqDXOHW5Ti1+RvMYB9TIxqAHDUxNnHt82YcaOdeKjbzt/o3+qIXZV/RY6qjLNXerVTicBKqtlGuOVmLIGQapxKAGJzN4NkN4ddXqBRm8tSk8ZbaKhiR5BIsN9Ti8FZdK9jP4tPmMxeVJpJRZDKAAAN/klEQVR4nO2cCXfauBbHpQiELFkYxw4OBrOGsBjSdtoOnc7S96bf/zs9LSabl0TGIfU7/p/TNAFvP1/p6l5toEXA/7FQGzSAtVYDWHc1gHVXA1h3NYB1VwNYdzWAdVcDWHc1gHVXA1h3NYB1VwNYdzWAdVcDWHc1gHVXA1h3NYB1VwNYdzWAdVcDWHc1gHVXA1h3NYB1VwNYdzWAdVdlgIRWcZUX5DDjU0wBqa3kPP+cgGU2oT4eGT9YlpyvcerGL8kQkF5Cpf3jG1niAtYaWgCkX7Dtq+OjSgj5tWd8HXPAzXw+3988OscKxOPT5YAD3Jk8f8O2Nx6J4y8rqQbnAbzjjuOIUzhwLEvwkOFiLIqsqB50CPfMcXRRdfRVba/P1PHEARyJ/7jFuPicyNPl34ghdaT8RZypz+byI/kr4YypP6hDONKAlJu8rRKASV3roXmwnljkctNZbSb8csJHGxht55uRPABtliQBVC+d3E1Yb3xDwSZYbyxAwh6erKMbDtrrD5TI9/FhPW5xZyLPptsvBMhfHdpbr7ecigKyR4MxkYDOXe9g8MTmgC0kLCKeEEYwiGEbb13Pd1d22x22Xei642lH1ETagnMnAbQIIYB/2E3d7oj4/noKx8wZwchf+17o7qZwZ4vjfTfowr29dm3g7KEo6hhuUEse7rkhQVEcd7oHAegALzZx2OaAva9fv+4dAbiz2DDyAP+9Gw0Z6rsY/Q7nQ7yUNmbBDgMN2AZh2CJ8ANdD7Bx6Q2YPYMhHMLaZ7cJoaN8JHNtfDdkw8PEehoQFMGCCkmBPfMrszsJGbTgeYnTtWdSLhwZ8Jb2oiwXgnAMawiXFi7EFJCCw1Zt3xxZBfo9rQB96ngcBGsCWqlOI2QDO0QheOoCNfeGBmRvhDaTYwuILBnvI8vu+bQWxvYWhOIfPIbDaAlw6GebGlpHDKlFELc5VEb2RniMNiNo+5hNoHZ1MO2y1pAU9W/zJaX+68+FeAIqCjKKd+Gl3IjvyxoEQ3Nqrlb30CTxgd2CPXXkOAd4ER+LyEnARMzOHXMLJOKJKFQASAPfDOEiaxPs6OOiIh3XmcBddtxSgLQFlfcUCcOxFY6kR2sJhsB7uPtxAzoIuvgdcKEDojW0jvtJeNB8Q4HhN4IjeAyovygeyUuLFamihMA3Y9oeWlHCosOUKnri3ExXPl6+JHuCIRbG24B2M8BsDKi9KngBGmCaAG9GWOROozJUBKAosJnaUAsQjOLcIRVy+g8Bn9M6L24gK98MItduejY6AwgtFRjYs4UUnk8nm0tGAVACyaecwZxIQd1aHESXIhYmLEUjwCNgRT8hW/jLsu88A3QjhFZyErX7MRFGAUwaYLy4McACvw0MfbjmKuhoQMdHYmoTcxoC+lDBL6ClA75LSOx92h4Mukw0YXFuARR45XlP4CsXKe+LhRXWKIdyF7pwvPSxvHgt61u0j4gTQgztZhQ+e+GkFC6aezhMue2IB3hfUwNl0OGBbb8Dzn/BEwGM2gQCx5WnEloGHLeI0LquGg7k0SXf98I5x8jBcfUQw4lgcL85Rd1cfMkFJGKYMO+qS8qelaxqyKbL5/emO/JTbBnwV5YPk0W+EX6om74SLvPzp61V5Rk9AuIsNXflbqnJAFsMFqfSKp6l6C4YHs1jqjVV9p9OvZD7Q9KrVXw1g3dUAlhAhlIqMg9JfwaFWDEi4hTG9uVyO9vvl8gAYtow6+apXhYDEYZhvoqnre7r7G3q+2x1fh5i9I2RlgA5Dk6ADs+RPe6H9XowVASJrvvYy6RLFW8ewt6giVQFILDbItt0TO44JPscQ2zNVAIho+5nxfLezE+q4zz4PDue34smADhv4jxjcaX9+ABazMbYZv7mcjOPHlBGtZqTw9ToVEC93jyraoGUz5ND7CxIqmg02Hz8UYH9jn9eIpwFSNr5/9E7fwSizkjkWXgb3dlyFJl0qJ+skQBTem687Scb5skUZaB9Lsr83H2kvr1MA8eRolt0+PWr/TASxe1/UxucrpicAskHyvF6PvarUWWCdnDE9nzctD2hH95XqtZ6R2PuknHbP1m9TGtAOEr6BiVvk1ipxSefKNMoC4sR9+kszj0Hsvi6k52oPSwLifmIIYOzz8USctz6bmykHiDaab8FKRJfoDq6MhtlPUilA5y7h46WiZ3538ojD61UGkFg69NqVsZ8UPWO0VgYwcaDuWSYYnqoSgHyuC+id8cy/95A5ILFcxbc5d+JTTuaArK34gl9oDLBIxoAEqJDZLcodqhWRKn22MSDTHmZ+alJHpZI7E47lwD9OF3qRSmLQarW4nZNrvihTQEJ1pGU2GyfjOpdCSz2vloHByvU8N/7wjAFZo3FX51j+qt8q1WdlCsh0DhGe2kJoTyWn01D80Gf1JADgbODCx4ovSwR4hoCEqIcJTjUg0LGCAHQeegWg93i6hj15iqfua15ODQF5T92o1DSRJzoCUvCoT+4RIGFBCk8GTzemja8hoL2Qt1m9YEBCZ1JFEVkCiKyj/bwngMTqHpkW03EQ3Pc9+qbhkxkgbam7jIpeI5nNvv3x8cf3Pz/99fdslnftBHCo0srFNcGYjcZ+eHSrR+5dj2FmWQzb+4R4Z9gXYAaIVBroFhlwRj5+vrhK9PnHt1n2YRpwe5A/B1g1qg47HL9lSd7fe+iq41jXDjg2y7DNALEqoZGVewC5/XhxdfGgq6tP2UbUgBvZCzW6f+LjkUmw5Lae3IiNNOGlUSE1AiRc3WGeW0Ip+OcxnkL8/CXr+kkRFf/2qebd0RPDffDsPtYEvsYDPJURIFd38HPLCPny+TmfJMxyNhowzoxpWawtlQqW8FR9YZQuGwFa4+I3OMvgE4S/ZdTDJGeGXjrMlLNOZUVI34aG8IUqkpYRIFa+rZ2XJ81+ZPEJwv+kCY+AGbN3sfKXftaQMFbOp/NWM34J8YuqIPmWiSeVPuMIGKZunizNaGeZiW/VdwcDN2MCmNw6b+XQ7N9sA2aaMAHspsuhFeVXNKKaFbh5oynNjvIxbk6AQr7kGvDqnzzAfrq426oexNkVnan4NDCohCaAaFBUA+hfeQYUhCl7JIDpmChpijLIpXT9NGkoTAC1E13kXD2/hArAn89rTQKYvpYuJnCZXdF1CL57I0C2Lnp9t//k8l1cfXxeRjXgLt0I6mgQMp4pPSTiGfQHGQGqdjbIKaK3+XwXV39mA67S10rSJDdH/vsB8vwSenHxPRtwnQGYxNlF8gymTVUGSGgBYDqY0YAZMYOO539FQHI+QPjLWTCviPbSLbYG9LsFWphsF2AOmOEYlG6LLJjjZHIBu7/jIr2er0QzkRFdacDPBYA5zUQGoH6LbmUDA0aRjEq08yKZ2W8FDf3f2Q19BqCOJuC7AOo+Qzcn0p19LCijqfA/FzBp6CsbAzYKttXAoHeTE2z/18DH5AMmGVFqU4yyMkqXijsNb1P9Mfcl9I/XW5CUyNqLZJTRI5WsDHIyevpHHuDn29TBuYDJBi2LqibsmXVZqGRlmnfvPDeTziWKALUbrWB0QMus00kl27n9vjkp79Wn3E6nLECu5+AY9u/myghQe5n8nlf6M8OEV7+lC2gRIOE6Yzh5hE7LrGebKcCcbFto9vdFquP338zO+3xAkMwiXuU0hY6ZfzUEVF2yeTm9EP3ytB5eXfyVPThRAEiAjqgHWbcheGLWgpgBJsODBaWH3P78LsdeLtQAzOePvHDwJRPwOIoMexn5vgh0tkbTA8wAk5db6ADoDPz89Of37//++M+3WQ5eMWDSdyZ7hZ98T5DVE9+8JWDStewXTzZLxj9fMwCa/azOMsn7dvOhpXe/Ig7CyfqaNwVM/Gi+m3mtCgEB2ieE0I0mIbJtFO4/xMlHeSflXMpwloV+MP/kSeXFgMeRMiXP833vYfmMN3q78UF5vHYz/VNDxRcAAbrLWe4VPB81fOmBTWc66VDROzWdeQkQOHbbT9F504PpVBljwMSEp0514us4jruFTZpFBk87oOJBaD7ZqcRsQ112Jif6GSb7VopLG0E22LaDbtyNg+h6xHCZCYDmgIkjNZ6wUkpyHzb5JhgqNz281IxfrBfo5Axw/WoqAUgsXftNdzh7H5WZlM6TRupDHWxYat3EcV3PpmRSWnJua7l7lVr5Yidh07aUDXF/eb5FoOUACUrijJ45IRH29w9nIyy5OIuGSZjRNl1zTJUT9k1mgpykssvrnCPhipsF96G2/QsZV3UqvUDSOSSE7uj1robgTZIW9M9VRssvceU3xznV49ct4RU3Q1NYuu6W1AmLlCk7Tjv2N+wVOQxng8R83hkXmp+yzJw8bBOwGOFiKxLENscMr9M647Kn03ZCeFhJDxdblmtG4jDrYb+S4Kybkpy4lwUCD7M+/GBkZez9Qzjmjzabcfdn3CUAnL5ZB8GTR4m3G2ypym3kllUOV7kOuJ4+OmLsnHUniyr2k+G4/2TbGDcOBtuvo9Fo/nXbD7pP+h1W4XnNB6rZEciiGd0nGZou32FLoEr2dCKW1Xtp/o4flVs9dqoq2rSKcDuMdrl07npiW++zpLm6fdWIxVqDdXrFmBe3R/w1gcDbqNKd8ShnNpj3onXc7S4Wi3g6HmxaGCPn3J7lkarfAteRjQOTwswq3RlWmZrdKeuuBrDuagDrrgaw7moA664GsO5qAOuuBrDuagDrrgaw7moA664GsO5qAOuuBrDuagDrrgaw7moA664GsO5qAOuuBrDuagDrrgaw7moA664GsO5qAOuuBrDuagDrLtT+H+Tt+zUMd6t6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Picture 13"/>
          <p:cNvPicPr>
            <a:picLocks noChangeAspect="1"/>
          </p:cNvPicPr>
          <p:nvPr/>
        </p:nvPicPr>
        <p:blipFill>
          <a:blip r:embed="rId3"/>
          <a:stretch>
            <a:fillRect/>
          </a:stretch>
        </p:blipFill>
        <p:spPr>
          <a:xfrm>
            <a:off x="10460586" y="5955714"/>
            <a:ext cx="1731414" cy="902286"/>
          </a:xfrm>
          <a:prstGeom prst="rect">
            <a:avLst/>
          </a:prstGeom>
        </p:spPr>
      </p:pic>
      <p:pic>
        <p:nvPicPr>
          <p:cNvPr id="5" name="Image 4" descr="IntelliJ Idea Reviews: Pricing &amp; Software Features 2023 - Financesonline.com">
            <a:extLst>
              <a:ext uri="{FF2B5EF4-FFF2-40B4-BE49-F238E27FC236}">
                <a16:creationId xmlns:a16="http://schemas.microsoft.com/office/drawing/2014/main" id="{D943DD0D-E151-F72B-15B1-2FF4E7480C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0055" y="5405392"/>
            <a:ext cx="2132496" cy="829652"/>
          </a:xfrm>
          <a:prstGeom prst="rect">
            <a:avLst/>
          </a:prstGeom>
          <a:noFill/>
          <a:ln>
            <a:noFill/>
          </a:ln>
        </p:spPr>
      </p:pic>
      <p:pic>
        <p:nvPicPr>
          <p:cNvPr id="8" name="Image 7" descr="Curso iniciación a GIT y al entorno colaborativo GitLab | Irontec -  Consultoría tecnológica">
            <a:extLst>
              <a:ext uri="{FF2B5EF4-FFF2-40B4-BE49-F238E27FC236}">
                <a16:creationId xmlns:a16="http://schemas.microsoft.com/office/drawing/2014/main" id="{3F50E99E-798B-D7BF-6BB4-66A3476846D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5706" y="5478302"/>
            <a:ext cx="1869771" cy="792544"/>
          </a:xfrm>
          <a:prstGeom prst="rect">
            <a:avLst/>
          </a:prstGeom>
          <a:noFill/>
          <a:ln>
            <a:noFill/>
          </a:ln>
        </p:spPr>
      </p:pic>
      <p:pic>
        <p:nvPicPr>
          <p:cNvPr id="9" name="Image 8" descr="Une image contenant logo, Police, conception&#10;&#10;Description générée automatiquement">
            <a:extLst>
              <a:ext uri="{FF2B5EF4-FFF2-40B4-BE49-F238E27FC236}">
                <a16:creationId xmlns:a16="http://schemas.microsoft.com/office/drawing/2014/main" id="{012B1DB9-5CF7-6218-CB84-65A0034583C4}"/>
              </a:ext>
            </a:extLst>
          </p:cNvPr>
          <p:cNvPicPr>
            <a:picLocks noChangeAspect="1"/>
          </p:cNvPicPr>
          <p:nvPr/>
        </p:nvPicPr>
        <p:blipFill>
          <a:blip r:embed="rId6"/>
          <a:stretch>
            <a:fillRect/>
          </a:stretch>
        </p:blipFill>
        <p:spPr>
          <a:xfrm>
            <a:off x="1093851" y="2054167"/>
            <a:ext cx="3386524" cy="1034066"/>
          </a:xfrm>
          <a:prstGeom prst="rect">
            <a:avLst/>
          </a:prstGeom>
        </p:spPr>
      </p:pic>
      <p:pic>
        <p:nvPicPr>
          <p:cNvPr id="12" name="Image 11" descr="Une image contenant Police, logo, Graphique, conception&#10;&#10;Description générée automatiquement">
            <a:extLst>
              <a:ext uri="{FF2B5EF4-FFF2-40B4-BE49-F238E27FC236}">
                <a16:creationId xmlns:a16="http://schemas.microsoft.com/office/drawing/2014/main" id="{88F04BC2-27F2-63BC-792F-28BB68F67A9A}"/>
              </a:ext>
            </a:extLst>
          </p:cNvPr>
          <p:cNvPicPr>
            <a:picLocks noChangeAspect="1"/>
          </p:cNvPicPr>
          <p:nvPr/>
        </p:nvPicPr>
        <p:blipFill>
          <a:blip r:embed="rId7"/>
          <a:stretch>
            <a:fillRect/>
          </a:stretch>
        </p:blipFill>
        <p:spPr>
          <a:xfrm>
            <a:off x="4644796" y="2297435"/>
            <a:ext cx="1983202" cy="716210"/>
          </a:xfrm>
          <a:prstGeom prst="rect">
            <a:avLst/>
          </a:prstGeom>
        </p:spPr>
      </p:pic>
      <p:pic>
        <p:nvPicPr>
          <p:cNvPr id="15" name="Image 14" descr="How to use liquibase in multi-environment setup spring boot | by Theepana  Govintharajah | Engineering at 99x">
            <a:extLst>
              <a:ext uri="{FF2B5EF4-FFF2-40B4-BE49-F238E27FC236}">
                <a16:creationId xmlns:a16="http://schemas.microsoft.com/office/drawing/2014/main" id="{E37B37C5-8792-6692-CE3B-17C43C66D2D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92068" y="2375981"/>
            <a:ext cx="1521778" cy="559118"/>
          </a:xfrm>
          <a:prstGeom prst="rect">
            <a:avLst/>
          </a:prstGeom>
          <a:noFill/>
          <a:ln>
            <a:noFill/>
          </a:ln>
        </p:spPr>
      </p:pic>
      <p:pic>
        <p:nvPicPr>
          <p:cNvPr id="16" name="Image 15" descr="Une image contenant Police, Graphique, logo, blanc&#10;&#10;Description générée automatiquement">
            <a:extLst>
              <a:ext uri="{FF2B5EF4-FFF2-40B4-BE49-F238E27FC236}">
                <a16:creationId xmlns:a16="http://schemas.microsoft.com/office/drawing/2014/main" id="{771C8C85-0AEC-7809-375F-99206AC1B3A5}"/>
              </a:ext>
            </a:extLst>
          </p:cNvPr>
          <p:cNvPicPr>
            <a:picLocks noChangeAspect="1"/>
          </p:cNvPicPr>
          <p:nvPr/>
        </p:nvPicPr>
        <p:blipFill>
          <a:blip r:embed="rId9"/>
          <a:stretch>
            <a:fillRect/>
          </a:stretch>
        </p:blipFill>
        <p:spPr>
          <a:xfrm>
            <a:off x="8514671" y="2297435"/>
            <a:ext cx="1555341" cy="602421"/>
          </a:xfrm>
          <a:prstGeom prst="rect">
            <a:avLst/>
          </a:prstGeom>
        </p:spPr>
      </p:pic>
      <p:pic>
        <p:nvPicPr>
          <p:cNvPr id="17" name="Image 16" descr="Docker Logo, symbol, meaning, history, PNG, brand">
            <a:extLst>
              <a:ext uri="{FF2B5EF4-FFF2-40B4-BE49-F238E27FC236}">
                <a16:creationId xmlns:a16="http://schemas.microsoft.com/office/drawing/2014/main" id="{49B34534-EE09-A6F3-F8A8-E46B3A99BF94}"/>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28047" y="4398930"/>
            <a:ext cx="1651779" cy="829652"/>
          </a:xfrm>
          <a:prstGeom prst="rect">
            <a:avLst/>
          </a:prstGeom>
          <a:noFill/>
          <a:ln>
            <a:noFill/>
          </a:ln>
        </p:spPr>
      </p:pic>
      <p:pic>
        <p:nvPicPr>
          <p:cNvPr id="18" name="Image 17" descr="Une image contenant Visage humain, clipart, Graphique, dessin humoristique&#10;&#10;Description générée automatiquement">
            <a:extLst>
              <a:ext uri="{FF2B5EF4-FFF2-40B4-BE49-F238E27FC236}">
                <a16:creationId xmlns:a16="http://schemas.microsoft.com/office/drawing/2014/main" id="{CF83861E-41DF-2154-7485-85EB21E6826C}"/>
              </a:ext>
            </a:extLst>
          </p:cNvPr>
          <p:cNvPicPr>
            <a:picLocks noChangeAspect="1"/>
          </p:cNvPicPr>
          <p:nvPr/>
        </p:nvPicPr>
        <p:blipFill>
          <a:blip r:embed="rId11"/>
          <a:stretch>
            <a:fillRect/>
          </a:stretch>
        </p:blipFill>
        <p:spPr>
          <a:xfrm>
            <a:off x="6355281" y="4450286"/>
            <a:ext cx="1869771" cy="691626"/>
          </a:xfrm>
          <a:prstGeom prst="rect">
            <a:avLst/>
          </a:prstGeom>
        </p:spPr>
      </p:pic>
      <p:pic>
        <p:nvPicPr>
          <p:cNvPr id="19" name="Image 18" descr="Une image contenant Police, Graphique, logo, conception&#10;&#10;Description générée automatiquement">
            <a:extLst>
              <a:ext uri="{FF2B5EF4-FFF2-40B4-BE49-F238E27FC236}">
                <a16:creationId xmlns:a16="http://schemas.microsoft.com/office/drawing/2014/main" id="{11E72B88-C60D-3E66-7166-B647A92A4F71}"/>
              </a:ext>
            </a:extLst>
          </p:cNvPr>
          <p:cNvPicPr>
            <a:picLocks noChangeAspect="1"/>
          </p:cNvPicPr>
          <p:nvPr/>
        </p:nvPicPr>
        <p:blipFill>
          <a:blip r:embed="rId12"/>
          <a:stretch>
            <a:fillRect/>
          </a:stretch>
        </p:blipFill>
        <p:spPr>
          <a:xfrm>
            <a:off x="3137444" y="3396751"/>
            <a:ext cx="1651779" cy="697944"/>
          </a:xfrm>
          <a:prstGeom prst="rect">
            <a:avLst/>
          </a:prstGeom>
        </p:spPr>
      </p:pic>
      <p:pic>
        <p:nvPicPr>
          <p:cNvPr id="20" name="Image 19" descr="Une image contenant Police, logo, Graphique, blanc&#10;&#10;Description générée automatiquement">
            <a:extLst>
              <a:ext uri="{FF2B5EF4-FFF2-40B4-BE49-F238E27FC236}">
                <a16:creationId xmlns:a16="http://schemas.microsoft.com/office/drawing/2014/main" id="{1DEE41C7-FB55-8CB8-392C-DA4479760DC7}"/>
              </a:ext>
            </a:extLst>
          </p:cNvPr>
          <p:cNvPicPr>
            <a:picLocks noChangeAspect="1"/>
          </p:cNvPicPr>
          <p:nvPr/>
        </p:nvPicPr>
        <p:blipFill>
          <a:blip r:embed="rId13"/>
          <a:stretch>
            <a:fillRect/>
          </a:stretch>
        </p:blipFill>
        <p:spPr>
          <a:xfrm>
            <a:off x="6096000" y="3528108"/>
            <a:ext cx="1983202" cy="673850"/>
          </a:xfrm>
          <a:prstGeom prst="rect">
            <a:avLst/>
          </a:prstGeom>
        </p:spPr>
      </p:pic>
      <p:sp>
        <p:nvSpPr>
          <p:cNvPr id="4" name="Round Same Side Corner Rectangle 21">
            <a:extLst>
              <a:ext uri="{FF2B5EF4-FFF2-40B4-BE49-F238E27FC236}">
                <a16:creationId xmlns:a16="http://schemas.microsoft.com/office/drawing/2014/main" id="{468690B8-9067-B927-CEE2-972ECD4A2F20}"/>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28759756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1000" fill="hold"/>
                                        <p:tgtEl>
                                          <p:spTgt spid="42"/>
                                        </p:tgtEl>
                                        <p:attrNameLst>
                                          <p:attrName>ppt_w</p:attrName>
                                        </p:attrNameLst>
                                      </p:cBhvr>
                                      <p:tavLst>
                                        <p:tav tm="0">
                                          <p:val>
                                            <p:strVal val="#ppt_w+.3"/>
                                          </p:val>
                                        </p:tav>
                                        <p:tav tm="100000">
                                          <p:val>
                                            <p:strVal val="#ppt_w"/>
                                          </p:val>
                                        </p:tav>
                                      </p:tavLst>
                                    </p:anim>
                                    <p:anim calcmode="lin" valueType="num">
                                      <p:cBhvr>
                                        <p:cTn id="18" dur="1000" fill="hold"/>
                                        <p:tgtEl>
                                          <p:spTgt spid="42"/>
                                        </p:tgtEl>
                                        <p:attrNameLst>
                                          <p:attrName>ppt_h</p:attrName>
                                        </p:attrNameLst>
                                      </p:cBhvr>
                                      <p:tavLst>
                                        <p:tav tm="0">
                                          <p:val>
                                            <p:strVal val="#ppt_h"/>
                                          </p:val>
                                        </p:tav>
                                        <p:tav tm="100000">
                                          <p:val>
                                            <p:strVal val="#ppt_h"/>
                                          </p:val>
                                        </p:tav>
                                      </p:tavLst>
                                    </p:anim>
                                    <p:animEffect transition="in" filter="fade">
                                      <p:cBhvr>
                                        <p:cTn id="19" dur="1000"/>
                                        <p:tgtEl>
                                          <p:spTgt spid="4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par>
                                <p:cTn id="70" presetID="10" presetClass="entr" presetSubtype="0" fill="hold"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2" grpId="0" animBg="1"/>
      <p:bldP spid="43" grpId="0"/>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31" name="Rectangle 30"/>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ound Same Side Corner Rectangle 31"/>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34" name="Round Same Side Corner Rectangle 3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35" name="Round Same Side Corner Rectangle 34"/>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37" name="Round Same Side Corner Rectangle 36"/>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38" name="TextBox 37"/>
          <p:cNvSpPr txBox="1"/>
          <p:nvPr/>
        </p:nvSpPr>
        <p:spPr>
          <a:xfrm>
            <a:off x="5977585" y="1380087"/>
            <a:ext cx="2081019"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Interfaces graphiques</a:t>
            </a:r>
          </a:p>
        </p:txBody>
      </p:sp>
      <p:sp>
        <p:nvSpPr>
          <p:cNvPr id="39" name="Chevron 38"/>
          <p:cNvSpPr/>
          <p:nvPr/>
        </p:nvSpPr>
        <p:spPr>
          <a:xfrm>
            <a:off x="204621" y="1717879"/>
            <a:ext cx="2351236" cy="9580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0" name="TextBox 39"/>
          <p:cNvSpPr txBox="1"/>
          <p:nvPr/>
        </p:nvSpPr>
        <p:spPr>
          <a:xfrm>
            <a:off x="157229" y="1386000"/>
            <a:ext cx="2162772"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Environnement + Outils</a:t>
            </a:r>
          </a:p>
        </p:txBody>
      </p:sp>
      <p:sp>
        <p:nvSpPr>
          <p:cNvPr id="42" name="Chevron 41"/>
          <p:cNvSpPr/>
          <p:nvPr/>
        </p:nvSpPr>
        <p:spPr>
          <a:xfrm>
            <a:off x="5977584" y="1716888"/>
            <a:ext cx="2002013" cy="11092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3" name="TextBox 42"/>
          <p:cNvSpPr txBox="1"/>
          <p:nvPr/>
        </p:nvSpPr>
        <p:spPr>
          <a:xfrm>
            <a:off x="2522792" y="1339593"/>
            <a:ext cx="3454792" cy="369332"/>
          </a:xfrm>
          <a:prstGeom prst="rect">
            <a:avLst/>
          </a:prstGeom>
          <a:noFill/>
        </p:spPr>
        <p:txBody>
          <a:bodyPr wrap="none" rtlCol="0">
            <a:spAutoFit/>
          </a:bodyPr>
          <a:lstStyle/>
          <a:p>
            <a:r>
              <a:rPr lang="fr-FR" b="1" dirty="0">
                <a:solidFill>
                  <a:schemeClr val="accent1">
                    <a:lumMod val="75000"/>
                  </a:schemeClr>
                </a:solidFill>
                <a:latin typeface="Century Gothic" panose="020B0502020202020204" pitchFamily="34" charset="0"/>
              </a:rPr>
              <a:t> Architecture de l’application</a:t>
            </a:r>
          </a:p>
        </p:txBody>
      </p:sp>
      <p:sp>
        <p:nvSpPr>
          <p:cNvPr id="44" name="Chevron 43"/>
          <p:cNvSpPr/>
          <p:nvPr/>
        </p:nvSpPr>
        <p:spPr>
          <a:xfrm>
            <a:off x="2906846" y="1699195"/>
            <a:ext cx="2715796" cy="110833"/>
          </a:xfrm>
          <a:prstGeom prst="chevron">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Slide Number Placeholder 4"/>
          <p:cNvSpPr>
            <a:spLocks noGrp="1"/>
          </p:cNvSpPr>
          <p:nvPr>
            <p:ph type="sldNum" sz="quarter" idx="12"/>
          </p:nvPr>
        </p:nvSpPr>
        <p:spPr>
          <a:xfrm>
            <a:off x="7545146" y="6473357"/>
            <a:ext cx="2743200" cy="365125"/>
          </a:xfrm>
        </p:spPr>
        <p:txBody>
          <a:bodyPr/>
          <a:lstStyle/>
          <a:p>
            <a:r>
              <a:rPr lang="fr-FR" dirty="0"/>
              <a:t>22</a:t>
            </a:r>
          </a:p>
        </p:txBody>
      </p:sp>
      <p:pic>
        <p:nvPicPr>
          <p:cNvPr id="10" name="Picture 9"/>
          <p:cNvPicPr>
            <a:picLocks noChangeAspect="1"/>
          </p:cNvPicPr>
          <p:nvPr/>
        </p:nvPicPr>
        <p:blipFill>
          <a:blip r:embed="rId3"/>
          <a:stretch>
            <a:fillRect/>
          </a:stretch>
        </p:blipFill>
        <p:spPr>
          <a:xfrm>
            <a:off x="10460586" y="5936196"/>
            <a:ext cx="1731414" cy="902286"/>
          </a:xfrm>
          <a:prstGeom prst="rect">
            <a:avLst/>
          </a:prstGeom>
        </p:spPr>
      </p:pic>
      <p:pic>
        <p:nvPicPr>
          <p:cNvPr id="5" name="Image 4" descr="Une image contenant texte, diagramme, capture d’écran, conception&#10;&#10;Description générée automatiquement">
            <a:extLst>
              <a:ext uri="{FF2B5EF4-FFF2-40B4-BE49-F238E27FC236}">
                <a16:creationId xmlns:a16="http://schemas.microsoft.com/office/drawing/2014/main" id="{AA057793-1FEC-719A-85B2-8D1240AD9653}"/>
              </a:ext>
            </a:extLst>
          </p:cNvPr>
          <p:cNvPicPr>
            <a:picLocks noChangeAspect="1"/>
          </p:cNvPicPr>
          <p:nvPr/>
        </p:nvPicPr>
        <p:blipFill>
          <a:blip r:embed="rId4"/>
          <a:stretch>
            <a:fillRect/>
          </a:stretch>
        </p:blipFill>
        <p:spPr>
          <a:xfrm>
            <a:off x="1083595" y="1994099"/>
            <a:ext cx="9929398" cy="4008433"/>
          </a:xfrm>
          <a:prstGeom prst="rect">
            <a:avLst/>
          </a:prstGeom>
        </p:spPr>
      </p:pic>
      <p:sp>
        <p:nvSpPr>
          <p:cNvPr id="11" name="ZoneTexte 10">
            <a:extLst>
              <a:ext uri="{FF2B5EF4-FFF2-40B4-BE49-F238E27FC236}">
                <a16:creationId xmlns:a16="http://schemas.microsoft.com/office/drawing/2014/main" id="{73FAD0AC-A40F-A2BE-0FF5-C673BABC1CF8}"/>
              </a:ext>
            </a:extLst>
          </p:cNvPr>
          <p:cNvSpPr txBox="1"/>
          <p:nvPr/>
        </p:nvSpPr>
        <p:spPr>
          <a:xfrm>
            <a:off x="4003486" y="6191400"/>
            <a:ext cx="4989289" cy="646331"/>
          </a:xfrm>
          <a:prstGeom prst="rect">
            <a:avLst/>
          </a:prstGeom>
          <a:noFill/>
        </p:spPr>
        <p:txBody>
          <a:bodyPr wrap="square" rtlCol="0">
            <a:spAutoFit/>
          </a:bodyPr>
          <a:lstStyle/>
          <a:p>
            <a:r>
              <a:rPr lang="fr-CA" sz="1800" b="1" dirty="0">
                <a:effectLst/>
                <a:latin typeface="Times New Roman" panose="02020603050405020304" pitchFamily="18" charset="0"/>
              </a:rPr>
              <a:t>Architecture globale du module pilotage</a:t>
            </a:r>
            <a:endParaRPr lang="fr-FR" sz="1800" b="1" dirty="0">
              <a:effectLst/>
              <a:latin typeface="Times New Roman" panose="02020603050405020304" pitchFamily="18" charset="0"/>
            </a:endParaRPr>
          </a:p>
          <a:p>
            <a:endParaRPr lang="fr-FR" dirty="0"/>
          </a:p>
        </p:txBody>
      </p:sp>
      <p:sp>
        <p:nvSpPr>
          <p:cNvPr id="2" name="Round Same Side Corner Rectangle 21">
            <a:extLst>
              <a:ext uri="{FF2B5EF4-FFF2-40B4-BE49-F238E27FC236}">
                <a16:creationId xmlns:a16="http://schemas.microsoft.com/office/drawing/2014/main" id="{C54EC829-87E4-D49F-2019-112BBBBA7C40}"/>
              </a:ext>
            </a:extLst>
          </p:cNvPr>
          <p:cNvSpPr/>
          <p:nvPr/>
        </p:nvSpPr>
        <p:spPr>
          <a:xfrm>
            <a:off x="24997" y="181757"/>
            <a:ext cx="2376551"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 Présentation de Novelis</a:t>
            </a:r>
          </a:p>
        </p:txBody>
      </p:sp>
    </p:spTree>
    <p:extLst>
      <p:ext uri="{BB962C8B-B14F-4D97-AF65-F5344CB8AC3E}">
        <p14:creationId xmlns:p14="http://schemas.microsoft.com/office/powerpoint/2010/main" val="28759756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1000" fill="hold"/>
                                        <p:tgtEl>
                                          <p:spTgt spid="42"/>
                                        </p:tgtEl>
                                        <p:attrNameLst>
                                          <p:attrName>ppt_w</p:attrName>
                                        </p:attrNameLst>
                                      </p:cBhvr>
                                      <p:tavLst>
                                        <p:tav tm="0">
                                          <p:val>
                                            <p:strVal val="#ppt_w+.3"/>
                                          </p:val>
                                        </p:tav>
                                        <p:tav tm="100000">
                                          <p:val>
                                            <p:strVal val="#ppt_w"/>
                                          </p:val>
                                        </p:tav>
                                      </p:tavLst>
                                    </p:anim>
                                    <p:anim calcmode="lin" valueType="num">
                                      <p:cBhvr>
                                        <p:cTn id="18" dur="1000" fill="hold"/>
                                        <p:tgtEl>
                                          <p:spTgt spid="42"/>
                                        </p:tgtEl>
                                        <p:attrNameLst>
                                          <p:attrName>ppt_h</p:attrName>
                                        </p:attrNameLst>
                                      </p:cBhvr>
                                      <p:tavLst>
                                        <p:tav tm="0">
                                          <p:val>
                                            <p:strVal val="#ppt_h"/>
                                          </p:val>
                                        </p:tav>
                                        <p:tav tm="100000">
                                          <p:val>
                                            <p:strVal val="#ppt_h"/>
                                          </p:val>
                                        </p:tav>
                                      </p:tavLst>
                                    </p:anim>
                                    <p:animEffect transition="in" filter="fade">
                                      <p:cBhvr>
                                        <p:cTn id="19" dur="1000"/>
                                        <p:tgtEl>
                                          <p:spTgt spid="4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2" grpId="0" animBg="1"/>
      <p:bldP spid="43" grpId="0"/>
      <p:bldP spid="44"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31" name="Rectangle 30"/>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ound Same Side Corner Rectangle 31"/>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34" name="Round Same Side Corner Rectangle 3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35" name="Round Same Side Corner Rectangle 34"/>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37" name="Round Same Side Corner Rectangle 36"/>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38" name="TextBox 37"/>
          <p:cNvSpPr txBox="1"/>
          <p:nvPr/>
        </p:nvSpPr>
        <p:spPr>
          <a:xfrm>
            <a:off x="5977585" y="1380087"/>
            <a:ext cx="2081019"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Interfaces graphiques</a:t>
            </a:r>
          </a:p>
        </p:txBody>
      </p:sp>
      <p:sp>
        <p:nvSpPr>
          <p:cNvPr id="39" name="Chevron 38"/>
          <p:cNvSpPr/>
          <p:nvPr/>
        </p:nvSpPr>
        <p:spPr>
          <a:xfrm>
            <a:off x="204621" y="1717879"/>
            <a:ext cx="2351236" cy="9580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0" name="TextBox 39"/>
          <p:cNvSpPr txBox="1"/>
          <p:nvPr/>
        </p:nvSpPr>
        <p:spPr>
          <a:xfrm>
            <a:off x="157229" y="1386000"/>
            <a:ext cx="2162772"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Environnement + Outils</a:t>
            </a:r>
          </a:p>
        </p:txBody>
      </p:sp>
      <p:sp>
        <p:nvSpPr>
          <p:cNvPr id="42" name="Chevron 41"/>
          <p:cNvSpPr/>
          <p:nvPr/>
        </p:nvSpPr>
        <p:spPr>
          <a:xfrm>
            <a:off x="5977584" y="1716888"/>
            <a:ext cx="2002013" cy="11092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3" name="TextBox 42"/>
          <p:cNvSpPr txBox="1"/>
          <p:nvPr/>
        </p:nvSpPr>
        <p:spPr>
          <a:xfrm>
            <a:off x="2522792" y="1339593"/>
            <a:ext cx="3454792" cy="369332"/>
          </a:xfrm>
          <a:prstGeom prst="rect">
            <a:avLst/>
          </a:prstGeom>
          <a:noFill/>
        </p:spPr>
        <p:txBody>
          <a:bodyPr wrap="none" rtlCol="0">
            <a:spAutoFit/>
          </a:bodyPr>
          <a:lstStyle/>
          <a:p>
            <a:r>
              <a:rPr lang="fr-FR" b="1" dirty="0">
                <a:solidFill>
                  <a:schemeClr val="accent1">
                    <a:lumMod val="75000"/>
                  </a:schemeClr>
                </a:solidFill>
                <a:latin typeface="Century Gothic" panose="020B0502020202020204" pitchFamily="34" charset="0"/>
              </a:rPr>
              <a:t> Architecture de l’application</a:t>
            </a:r>
          </a:p>
        </p:txBody>
      </p:sp>
      <p:sp>
        <p:nvSpPr>
          <p:cNvPr id="44" name="Chevron 43"/>
          <p:cNvSpPr/>
          <p:nvPr/>
        </p:nvSpPr>
        <p:spPr>
          <a:xfrm>
            <a:off x="2906846" y="1699195"/>
            <a:ext cx="2715796" cy="110833"/>
          </a:xfrm>
          <a:prstGeom prst="chevron">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Slide Number Placeholder 4"/>
          <p:cNvSpPr>
            <a:spLocks noGrp="1"/>
          </p:cNvSpPr>
          <p:nvPr>
            <p:ph type="sldNum" sz="quarter" idx="12"/>
          </p:nvPr>
        </p:nvSpPr>
        <p:spPr>
          <a:xfrm>
            <a:off x="7545146" y="6473357"/>
            <a:ext cx="2743200" cy="365125"/>
          </a:xfrm>
        </p:spPr>
        <p:txBody>
          <a:bodyPr/>
          <a:lstStyle/>
          <a:p>
            <a:fld id="{4F9409E2-1DC2-4708-975A-D29207E7D1D8}" type="slidenum">
              <a:rPr lang="fr-FR" smtClean="0"/>
              <a:pPr/>
              <a:t>24</a:t>
            </a:fld>
            <a:endParaRPr lang="fr-FR" dirty="0"/>
          </a:p>
        </p:txBody>
      </p:sp>
      <p:pic>
        <p:nvPicPr>
          <p:cNvPr id="10" name="Picture 9"/>
          <p:cNvPicPr>
            <a:picLocks noChangeAspect="1"/>
          </p:cNvPicPr>
          <p:nvPr/>
        </p:nvPicPr>
        <p:blipFill>
          <a:blip r:embed="rId3"/>
          <a:stretch>
            <a:fillRect/>
          </a:stretch>
        </p:blipFill>
        <p:spPr>
          <a:xfrm>
            <a:off x="10460586" y="5936196"/>
            <a:ext cx="1731414" cy="902286"/>
          </a:xfrm>
          <a:prstGeom prst="rect">
            <a:avLst/>
          </a:prstGeom>
        </p:spPr>
      </p:pic>
      <p:pic>
        <p:nvPicPr>
          <p:cNvPr id="2" name="Image 1" descr="Une image contenant diagramme, ligne, texte, Plan&#10;&#10;Description générée automatiquement">
            <a:extLst>
              <a:ext uri="{FF2B5EF4-FFF2-40B4-BE49-F238E27FC236}">
                <a16:creationId xmlns:a16="http://schemas.microsoft.com/office/drawing/2014/main" id="{5A05959C-DF98-832C-F8A3-B8903AEDB702}"/>
              </a:ext>
            </a:extLst>
          </p:cNvPr>
          <p:cNvPicPr>
            <a:picLocks noChangeAspect="1"/>
          </p:cNvPicPr>
          <p:nvPr/>
        </p:nvPicPr>
        <p:blipFill>
          <a:blip r:embed="rId4"/>
          <a:stretch>
            <a:fillRect/>
          </a:stretch>
        </p:blipFill>
        <p:spPr>
          <a:xfrm>
            <a:off x="1083594" y="2104472"/>
            <a:ext cx="10522251" cy="3775938"/>
          </a:xfrm>
          <a:prstGeom prst="rect">
            <a:avLst/>
          </a:prstGeom>
        </p:spPr>
      </p:pic>
      <p:sp>
        <p:nvSpPr>
          <p:cNvPr id="3" name="ZoneTexte 2">
            <a:extLst>
              <a:ext uri="{FF2B5EF4-FFF2-40B4-BE49-F238E27FC236}">
                <a16:creationId xmlns:a16="http://schemas.microsoft.com/office/drawing/2014/main" id="{494E5FDE-5C58-09EC-F9B8-1A19E8D1B67C}"/>
              </a:ext>
            </a:extLst>
          </p:cNvPr>
          <p:cNvSpPr txBox="1"/>
          <p:nvPr/>
        </p:nvSpPr>
        <p:spPr>
          <a:xfrm>
            <a:off x="4548802" y="6158585"/>
            <a:ext cx="3430795" cy="369332"/>
          </a:xfrm>
          <a:prstGeom prst="rect">
            <a:avLst/>
          </a:prstGeom>
          <a:noFill/>
        </p:spPr>
        <p:txBody>
          <a:bodyPr wrap="square" rtlCol="0">
            <a:spAutoFit/>
          </a:bodyPr>
          <a:lstStyle/>
          <a:p>
            <a:r>
              <a:rPr lang="fr-FR" b="1" dirty="0">
                <a:latin typeface="Times New Roman" panose="02020603050405020304" pitchFamily="18" charset="0"/>
              </a:rPr>
              <a:t>Architecture d’authentification</a:t>
            </a:r>
          </a:p>
        </p:txBody>
      </p:sp>
      <p:sp>
        <p:nvSpPr>
          <p:cNvPr id="5" name="Round Same Side Corner Rectangle 21">
            <a:extLst>
              <a:ext uri="{FF2B5EF4-FFF2-40B4-BE49-F238E27FC236}">
                <a16:creationId xmlns:a16="http://schemas.microsoft.com/office/drawing/2014/main" id="{5C6B12EF-E736-8283-ED2C-114A85589BB6}"/>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12910528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1000" fill="hold"/>
                                        <p:tgtEl>
                                          <p:spTgt spid="42"/>
                                        </p:tgtEl>
                                        <p:attrNameLst>
                                          <p:attrName>ppt_w</p:attrName>
                                        </p:attrNameLst>
                                      </p:cBhvr>
                                      <p:tavLst>
                                        <p:tav tm="0">
                                          <p:val>
                                            <p:strVal val="#ppt_w+.3"/>
                                          </p:val>
                                        </p:tav>
                                        <p:tav tm="100000">
                                          <p:val>
                                            <p:strVal val="#ppt_w"/>
                                          </p:val>
                                        </p:tav>
                                      </p:tavLst>
                                    </p:anim>
                                    <p:anim calcmode="lin" valueType="num">
                                      <p:cBhvr>
                                        <p:cTn id="18" dur="1000" fill="hold"/>
                                        <p:tgtEl>
                                          <p:spTgt spid="42"/>
                                        </p:tgtEl>
                                        <p:attrNameLst>
                                          <p:attrName>ppt_h</p:attrName>
                                        </p:attrNameLst>
                                      </p:cBhvr>
                                      <p:tavLst>
                                        <p:tav tm="0">
                                          <p:val>
                                            <p:strVal val="#ppt_h"/>
                                          </p:val>
                                        </p:tav>
                                        <p:tav tm="100000">
                                          <p:val>
                                            <p:strVal val="#ppt_h"/>
                                          </p:val>
                                        </p:tav>
                                      </p:tavLst>
                                    </p:anim>
                                    <p:animEffect transition="in" filter="fade">
                                      <p:cBhvr>
                                        <p:cTn id="19" dur="1000"/>
                                        <p:tgtEl>
                                          <p:spTgt spid="4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2" grpId="0" animBg="1"/>
      <p:bldP spid="43" grpId="0"/>
      <p:bldP spid="44"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TextBox 30"/>
          <p:cNvSpPr txBox="1"/>
          <p:nvPr/>
        </p:nvSpPr>
        <p:spPr>
          <a:xfrm>
            <a:off x="4684869" y="1301015"/>
            <a:ext cx="2356735"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Interfaces graphiques</a:t>
            </a:r>
          </a:p>
        </p:txBody>
      </p:sp>
      <p:sp>
        <p:nvSpPr>
          <p:cNvPr id="32" name="Chevron 31"/>
          <p:cNvSpPr/>
          <p:nvPr/>
        </p:nvSpPr>
        <p:spPr>
          <a:xfrm>
            <a:off x="4690368" y="1638912"/>
            <a:ext cx="2351236" cy="95803"/>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TextBox 32"/>
          <p:cNvSpPr txBox="1"/>
          <p:nvPr/>
        </p:nvSpPr>
        <p:spPr>
          <a:xfrm>
            <a:off x="2707929" y="1326508"/>
            <a:ext cx="1104790"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Architecture</a:t>
            </a:r>
          </a:p>
        </p:txBody>
      </p:sp>
      <p:sp>
        <p:nvSpPr>
          <p:cNvPr id="34" name="Chevron 33"/>
          <p:cNvSpPr/>
          <p:nvPr/>
        </p:nvSpPr>
        <p:spPr>
          <a:xfrm>
            <a:off x="2569779" y="1638912"/>
            <a:ext cx="1997523" cy="1094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6" name="Round Same Side Corner Rectangle 45"/>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48" name="Round Same Side Corner Rectangle 47"/>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49" name="Round Same Side Corner Rectangle 48"/>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50" name="Round Same Side Corner Rectangle 49"/>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51" name="TextBox 50"/>
          <p:cNvSpPr txBox="1"/>
          <p:nvPr/>
        </p:nvSpPr>
        <p:spPr>
          <a:xfrm>
            <a:off x="830668" y="2224978"/>
            <a:ext cx="3068469" cy="584775"/>
          </a:xfrm>
          <a:prstGeom prst="rect">
            <a:avLst/>
          </a:prstGeom>
          <a:noFill/>
        </p:spPr>
        <p:txBody>
          <a:bodyPr wrap="none" rtlCol="0">
            <a:spAutoFit/>
          </a:bodyPr>
          <a:lstStyle/>
          <a:p>
            <a:pPr algn="ctr"/>
            <a:r>
              <a:rPr lang="fr-FR" sz="3200" b="1" dirty="0">
                <a:solidFill>
                  <a:schemeClr val="accent1">
                    <a:lumMod val="75000"/>
                  </a:schemeClr>
                </a:solidFill>
                <a:latin typeface="Century Gothic" panose="020B0502020202020204" pitchFamily="34" charset="0"/>
              </a:rPr>
              <a:t>Démonstration</a:t>
            </a:r>
          </a:p>
        </p:txBody>
      </p:sp>
      <p:sp>
        <p:nvSpPr>
          <p:cNvPr id="18" name="Slide Number Placeholder 7"/>
          <p:cNvSpPr>
            <a:spLocks noGrp="1"/>
          </p:cNvSpPr>
          <p:nvPr>
            <p:ph type="sldNum" sz="quarter" idx="12"/>
          </p:nvPr>
        </p:nvSpPr>
        <p:spPr>
          <a:xfrm>
            <a:off x="7638156" y="6323057"/>
            <a:ext cx="2743200" cy="365125"/>
          </a:xfrm>
        </p:spPr>
        <p:txBody>
          <a:bodyPr/>
          <a:lstStyle/>
          <a:p>
            <a:r>
              <a:rPr lang="fr-FR" sz="1600" dirty="0"/>
              <a:t>24</a:t>
            </a:r>
          </a:p>
        </p:txBody>
      </p:sp>
      <p:pic>
        <p:nvPicPr>
          <p:cNvPr id="17" name="Picture 2" descr="C:\Documents and Settings\CHOUAIB\Bureau\IMAGES\image002.gif"/>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3989458" y="2810973"/>
            <a:ext cx="4252656" cy="3299333"/>
          </a:xfrm>
        </p:spPr>
      </p:pic>
      <p:sp>
        <p:nvSpPr>
          <p:cNvPr id="20" name="Chevron 19"/>
          <p:cNvSpPr/>
          <p:nvPr/>
        </p:nvSpPr>
        <p:spPr>
          <a:xfrm>
            <a:off x="156754" y="1639502"/>
            <a:ext cx="2351236" cy="9580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21" name="TextBox 39"/>
          <p:cNvSpPr txBox="1"/>
          <p:nvPr/>
        </p:nvSpPr>
        <p:spPr>
          <a:xfrm>
            <a:off x="251579" y="1311118"/>
            <a:ext cx="2162772"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Environnement + Outils</a:t>
            </a:r>
          </a:p>
        </p:txBody>
      </p:sp>
      <p:pic>
        <p:nvPicPr>
          <p:cNvPr id="2" name="Picture 1"/>
          <p:cNvPicPr>
            <a:picLocks noChangeAspect="1"/>
          </p:cNvPicPr>
          <p:nvPr/>
        </p:nvPicPr>
        <p:blipFill>
          <a:blip r:embed="rId4"/>
          <a:stretch>
            <a:fillRect/>
          </a:stretch>
        </p:blipFill>
        <p:spPr>
          <a:xfrm>
            <a:off x="10460586" y="5955714"/>
            <a:ext cx="1731414" cy="902286"/>
          </a:xfrm>
          <a:prstGeom prst="rect">
            <a:avLst/>
          </a:prstGeom>
        </p:spPr>
      </p:pic>
      <p:sp>
        <p:nvSpPr>
          <p:cNvPr id="6" name="Round Same Side Corner Rectangle 21">
            <a:extLst>
              <a:ext uri="{FF2B5EF4-FFF2-40B4-BE49-F238E27FC236}">
                <a16:creationId xmlns:a16="http://schemas.microsoft.com/office/drawing/2014/main" id="{2F3E6B62-9D8C-BB9B-A869-A859F438489F}"/>
              </a:ext>
            </a:extLst>
          </p:cNvPr>
          <p:cNvSpPr/>
          <p:nvPr/>
        </p:nvSpPr>
        <p:spPr>
          <a:xfrm>
            <a:off x="1" y="181757"/>
            <a:ext cx="2401548"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2446506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strVal val="#ppt_w+.3"/>
                                          </p:val>
                                        </p:tav>
                                        <p:tav tm="100000">
                                          <p:val>
                                            <p:strVal val="#ppt_w"/>
                                          </p:val>
                                        </p:tav>
                                      </p:tavLst>
                                    </p:anim>
                                    <p:anim calcmode="lin" valueType="num">
                                      <p:cBhvr>
                                        <p:cTn id="8" dur="1000" fill="hold"/>
                                        <p:tgtEl>
                                          <p:spTgt spid="31"/>
                                        </p:tgtEl>
                                        <p:attrNameLst>
                                          <p:attrName>ppt_h</p:attrName>
                                        </p:attrNameLst>
                                      </p:cBhvr>
                                      <p:tavLst>
                                        <p:tav tm="0">
                                          <p:val>
                                            <p:strVal val="#ppt_h"/>
                                          </p:val>
                                        </p:tav>
                                        <p:tav tm="100000">
                                          <p:val>
                                            <p:strVal val="#ppt_h"/>
                                          </p:val>
                                        </p:tav>
                                      </p:tavLst>
                                    </p:anim>
                                    <p:animEffect transition="in" filter="fade">
                                      <p:cBhvr>
                                        <p:cTn id="9" dur="1000"/>
                                        <p:tgtEl>
                                          <p:spTgt spid="31"/>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strVal val="#ppt_w+.3"/>
                                          </p:val>
                                        </p:tav>
                                        <p:tav tm="100000">
                                          <p:val>
                                            <p:strVal val="#ppt_w"/>
                                          </p:val>
                                        </p:tav>
                                      </p:tavLst>
                                    </p:anim>
                                    <p:anim calcmode="lin" valueType="num">
                                      <p:cBhvr>
                                        <p:cTn id="13" dur="1000" fill="hold"/>
                                        <p:tgtEl>
                                          <p:spTgt spid="32"/>
                                        </p:tgtEl>
                                        <p:attrNameLst>
                                          <p:attrName>ppt_h</p:attrName>
                                        </p:attrNameLst>
                                      </p:cBhvr>
                                      <p:tavLst>
                                        <p:tav tm="0">
                                          <p:val>
                                            <p:strVal val="#ppt_h"/>
                                          </p:val>
                                        </p:tav>
                                        <p:tav tm="100000">
                                          <p:val>
                                            <p:strVal val="#ppt_h"/>
                                          </p:val>
                                        </p:tav>
                                      </p:tavLst>
                                    </p:anim>
                                    <p:animEffect transition="in" filter="fade">
                                      <p:cBhvr>
                                        <p:cTn id="14" dur="1000"/>
                                        <p:tgtEl>
                                          <p:spTgt spid="32"/>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1000" fill="hold"/>
                                        <p:tgtEl>
                                          <p:spTgt spid="33"/>
                                        </p:tgtEl>
                                        <p:attrNameLst>
                                          <p:attrName>ppt_w</p:attrName>
                                        </p:attrNameLst>
                                      </p:cBhvr>
                                      <p:tavLst>
                                        <p:tav tm="0">
                                          <p:val>
                                            <p:strVal val="#ppt_w+.3"/>
                                          </p:val>
                                        </p:tav>
                                        <p:tav tm="100000">
                                          <p:val>
                                            <p:strVal val="#ppt_w"/>
                                          </p:val>
                                        </p:tav>
                                      </p:tavLst>
                                    </p:anim>
                                    <p:anim calcmode="lin" valueType="num">
                                      <p:cBhvr>
                                        <p:cTn id="23" dur="1000" fill="hold"/>
                                        <p:tgtEl>
                                          <p:spTgt spid="33"/>
                                        </p:tgtEl>
                                        <p:attrNameLst>
                                          <p:attrName>ppt_h</p:attrName>
                                        </p:attrNameLst>
                                      </p:cBhvr>
                                      <p:tavLst>
                                        <p:tav tm="0">
                                          <p:val>
                                            <p:strVal val="#ppt_h"/>
                                          </p:val>
                                        </p:tav>
                                        <p:tav tm="100000">
                                          <p:val>
                                            <p:strVal val="#ppt_h"/>
                                          </p:val>
                                        </p:tav>
                                      </p:tavLst>
                                    </p:anim>
                                    <p:animEffect transition="in" filter="fade">
                                      <p:cBhvr>
                                        <p:cTn id="24" dur="1000"/>
                                        <p:tgtEl>
                                          <p:spTgt spid="3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randombar(horizontal)">
                                      <p:cBhvr>
                                        <p:cTn id="27" dur="500"/>
                                        <p:tgtEl>
                                          <p:spTgt spid="51"/>
                                        </p:tgtEl>
                                      </p:cBhvr>
                                    </p:animEffect>
                                  </p:childTnLst>
                                </p:cTn>
                              </p:par>
                              <p:par>
                                <p:cTn id="28" presetID="53" presetClass="entr" presetSubtype="16"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par>
                                <p:cTn id="33" presetID="50" presetClass="entr" presetSubtype="0" decel="10000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strVal val="#ppt_w+.3"/>
                                          </p:val>
                                        </p:tav>
                                        <p:tav tm="100000">
                                          <p:val>
                                            <p:strVal val="#ppt_w"/>
                                          </p:val>
                                        </p:tav>
                                      </p:tavLst>
                                    </p:anim>
                                    <p:anim calcmode="lin" valueType="num">
                                      <p:cBhvr>
                                        <p:cTn id="36" dur="1000" fill="hold"/>
                                        <p:tgtEl>
                                          <p:spTgt spid="20"/>
                                        </p:tgtEl>
                                        <p:attrNameLst>
                                          <p:attrName>ppt_h</p:attrName>
                                        </p:attrNameLst>
                                      </p:cBhvr>
                                      <p:tavLst>
                                        <p:tav tm="0">
                                          <p:val>
                                            <p:strVal val="#ppt_h"/>
                                          </p:val>
                                        </p:tav>
                                        <p:tav tm="100000">
                                          <p:val>
                                            <p:strVal val="#ppt_h"/>
                                          </p:val>
                                        </p:tav>
                                      </p:tavLst>
                                    </p:anim>
                                    <p:animEffect transition="in" filter="fade">
                                      <p:cBhvr>
                                        <p:cTn id="37" dur="1000"/>
                                        <p:tgtEl>
                                          <p:spTgt spid="20"/>
                                        </p:tgtEl>
                                      </p:cBhvr>
                                    </p:animEffect>
                                  </p:childTnLst>
                                </p:cTn>
                              </p:par>
                              <p:par>
                                <p:cTn id="38" presetID="50" presetClass="entr" presetSubtype="0" decel="10000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strVal val="#ppt_w+.3"/>
                                          </p:val>
                                        </p:tav>
                                        <p:tav tm="100000">
                                          <p:val>
                                            <p:strVal val="#ppt_w"/>
                                          </p:val>
                                        </p:tav>
                                      </p:tavLst>
                                    </p:anim>
                                    <p:anim calcmode="lin" valueType="num">
                                      <p:cBhvr>
                                        <p:cTn id="41" dur="1000" fill="hold"/>
                                        <p:tgtEl>
                                          <p:spTgt spid="21"/>
                                        </p:tgtEl>
                                        <p:attrNameLst>
                                          <p:attrName>ppt_h</p:attrName>
                                        </p:attrNameLst>
                                      </p:cBhvr>
                                      <p:tavLst>
                                        <p:tav tm="0">
                                          <p:val>
                                            <p:strVal val="#ppt_h"/>
                                          </p:val>
                                        </p:tav>
                                        <p:tav tm="100000">
                                          <p:val>
                                            <p:strVal val="#ppt_h"/>
                                          </p:val>
                                        </p:tav>
                                      </p:tavLst>
                                    </p:anim>
                                    <p:animEffect transition="in" filter="fade">
                                      <p:cBhvr>
                                        <p:cTn id="4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p:bldP spid="34" grpId="0" animBg="1"/>
      <p:bldP spid="51" grpId="0"/>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2107243" y="2907886"/>
            <a:ext cx="3763205" cy="646331"/>
          </a:xfrm>
          <a:prstGeom prst="rect">
            <a:avLst/>
          </a:prstGeom>
          <a:noFill/>
        </p:spPr>
        <p:txBody>
          <a:bodyPr wrap="square" rtlCol="0">
            <a:spAutoFit/>
          </a:bodyPr>
          <a:lstStyle/>
          <a:p>
            <a:r>
              <a:rPr lang="fr-FR" sz="3600" b="1" i="1" dirty="0">
                <a:latin typeface="Century Gothic" panose="020B0502020202020204" pitchFamily="34" charset="0"/>
              </a:rPr>
              <a:t>5 – Conclusion</a:t>
            </a:r>
          </a:p>
        </p:txBody>
      </p:sp>
      <p:sp>
        <p:nvSpPr>
          <p:cNvPr id="9" name="Slide Number Placeholder 7"/>
          <p:cNvSpPr>
            <a:spLocks noGrp="1"/>
          </p:cNvSpPr>
          <p:nvPr>
            <p:ph type="sldNum" sz="quarter" idx="12"/>
          </p:nvPr>
        </p:nvSpPr>
        <p:spPr>
          <a:xfrm>
            <a:off x="9086987" y="6264910"/>
            <a:ext cx="2743200" cy="365125"/>
          </a:xfrm>
        </p:spPr>
        <p:txBody>
          <a:bodyPr/>
          <a:lstStyle/>
          <a:p>
            <a:r>
              <a:rPr lang="fr-FR" sz="1600" dirty="0"/>
              <a:t>25</a:t>
            </a:r>
          </a:p>
        </p:txBody>
      </p:sp>
      <p:pic>
        <p:nvPicPr>
          <p:cNvPr id="3" name="Picture 2"/>
          <p:cNvPicPr>
            <a:picLocks noChangeAspect="1"/>
          </p:cNvPicPr>
          <p:nvPr/>
        </p:nvPicPr>
        <p:blipFill>
          <a:blip r:embed="rId3"/>
          <a:stretch>
            <a:fillRect/>
          </a:stretch>
        </p:blipFill>
        <p:spPr>
          <a:xfrm>
            <a:off x="-1" y="0"/>
            <a:ext cx="1731414" cy="902286"/>
          </a:xfrm>
          <a:prstGeom prst="rect">
            <a:avLst/>
          </a:prstGeom>
        </p:spPr>
      </p:pic>
    </p:spTree>
    <p:extLst>
      <p:ext uri="{BB962C8B-B14F-4D97-AF65-F5344CB8AC3E}">
        <p14:creationId xmlns:p14="http://schemas.microsoft.com/office/powerpoint/2010/main" val="9422711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2401548" y="3451123"/>
            <a:ext cx="184731" cy="369332"/>
          </a:xfrm>
          <a:prstGeom prst="rect">
            <a:avLst/>
          </a:prstGeom>
          <a:noFill/>
        </p:spPr>
        <p:txBody>
          <a:bodyPr wrap="none" rtlCol="0">
            <a:spAutoFit/>
          </a:bodyPr>
          <a:lstStyle/>
          <a:p>
            <a:endParaRPr lang="fr-FR"/>
          </a:p>
        </p:txBody>
      </p:sp>
      <p:sp>
        <p:nvSpPr>
          <p:cNvPr id="20" name="AutoShape 4"/>
          <p:cNvSpPr>
            <a:spLocks noChangeArrowheads="1"/>
          </p:cNvSpPr>
          <p:nvPr/>
        </p:nvSpPr>
        <p:spPr bwMode="auto">
          <a:xfrm>
            <a:off x="3634204" y="2397688"/>
            <a:ext cx="4429156" cy="2643206"/>
          </a:xfrm>
          <a:prstGeom prst="roundRect">
            <a:avLst>
              <a:gd name="adj" fmla="val 50000"/>
            </a:avLst>
          </a:prstGeom>
          <a:noFill/>
          <a:ln w="34925">
            <a:solidFill>
              <a:schemeClr val="accent1">
                <a:lumMod val="75000"/>
              </a:schemeClr>
            </a:solidFill>
            <a:headEnd/>
            <a:tailEn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lnRef>
          <a:fillRef idx="1">
            <a:schemeClr val="lt1"/>
          </a:fillRef>
          <a:effectRef idx="0">
            <a:schemeClr val="accent1"/>
          </a:effectRef>
          <a:fontRef idx="minor">
            <a:schemeClr val="dk1"/>
          </a:fontRef>
        </p:style>
        <p:txBody>
          <a:bodyPr wrap="none" anchor="ctr"/>
          <a:lstStyle/>
          <a:p>
            <a:pPr algn="ctr"/>
            <a:r>
              <a:rPr lang="fr-FR" sz="6000" b="1" dirty="0">
                <a:solidFill>
                  <a:schemeClr val="accent1">
                    <a:lumMod val="75000"/>
                  </a:schemeClr>
                </a:solidFill>
                <a:latin typeface="Vladimir Script" pitchFamily="66" charset="0"/>
              </a:rPr>
              <a:t>Merci pour votre</a:t>
            </a:r>
          </a:p>
          <a:p>
            <a:pPr algn="ctr"/>
            <a:r>
              <a:rPr lang="fr-FR" sz="6000" b="1" dirty="0">
                <a:solidFill>
                  <a:schemeClr val="accent1">
                    <a:lumMod val="75000"/>
                  </a:schemeClr>
                </a:solidFill>
                <a:latin typeface="Vladimir Script" pitchFamily="66" charset="0"/>
              </a:rPr>
              <a:t> attention </a:t>
            </a:r>
          </a:p>
        </p:txBody>
      </p:sp>
      <p:sp>
        <p:nvSpPr>
          <p:cNvPr id="27" name="Slide Number Placeholder 7"/>
          <p:cNvSpPr>
            <a:spLocks noGrp="1"/>
          </p:cNvSpPr>
          <p:nvPr>
            <p:ph type="sldNum" sz="quarter" idx="12"/>
          </p:nvPr>
        </p:nvSpPr>
        <p:spPr>
          <a:xfrm>
            <a:off x="9073924" y="6317161"/>
            <a:ext cx="2743200" cy="365125"/>
          </a:xfrm>
        </p:spPr>
        <p:txBody>
          <a:bodyPr/>
          <a:lstStyle/>
          <a:p>
            <a:r>
              <a:rPr lang="fr-FR" sz="1600" dirty="0"/>
              <a:t>26</a:t>
            </a:r>
          </a:p>
        </p:txBody>
      </p:sp>
      <p:pic>
        <p:nvPicPr>
          <p:cNvPr id="3" name="Picture 2"/>
          <p:cNvPicPr>
            <a:picLocks noChangeAspect="1"/>
          </p:cNvPicPr>
          <p:nvPr/>
        </p:nvPicPr>
        <p:blipFill>
          <a:blip r:embed="rId3"/>
          <a:stretch>
            <a:fillRect/>
          </a:stretch>
        </p:blipFill>
        <p:spPr>
          <a:xfrm>
            <a:off x="0" y="43055"/>
            <a:ext cx="1731414" cy="902286"/>
          </a:xfrm>
          <a:prstGeom prst="rect">
            <a:avLst/>
          </a:prstGeom>
        </p:spPr>
      </p:pic>
    </p:spTree>
    <p:extLst>
      <p:ext uri="{BB962C8B-B14F-4D97-AF65-F5344CB8AC3E}">
        <p14:creationId xmlns:p14="http://schemas.microsoft.com/office/powerpoint/2010/main" val="18768064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mph" presetSubtype="0" fill="hold" grpId="0" nodeType="withEffect">
                                  <p:stCondLst>
                                    <p:cond delay="0"/>
                                  </p:stCondLst>
                                  <p:iterate type="lt">
                                    <p:tmPct val="10000"/>
                                  </p:iterate>
                                  <p:childTnLst>
                                    <p:animClr clrSpc="rgb" dir="cw">
                                      <p:cBhvr override="childStyle">
                                        <p:cTn id="6" dur="500" fill="hold"/>
                                        <p:tgtEl>
                                          <p:spTgt spid="20"/>
                                        </p:tgtEl>
                                        <p:attrNameLst>
                                          <p:attrName>style.color</p:attrName>
                                        </p:attrNameLst>
                                      </p:cBhvr>
                                      <p:to>
                                        <a:schemeClr val="tx1"/>
                                      </p:to>
                                    </p:animClr>
                                    <p:animClr clrSpc="rgb" dir="cw">
                                      <p:cBhvr>
                                        <p:cTn id="7" dur="500" fill="hold"/>
                                        <p:tgtEl>
                                          <p:spTgt spid="20"/>
                                        </p:tgtEl>
                                        <p:attrNameLst>
                                          <p:attrName>fillcolor</p:attrName>
                                        </p:attrNameLst>
                                      </p:cBhvr>
                                      <p:to>
                                        <a:schemeClr val="tx1"/>
                                      </p:to>
                                    </p:animClr>
                                    <p:set>
                                      <p:cBhvr>
                                        <p:cTn id="8" dur="500" fill="hold"/>
                                        <p:tgtEl>
                                          <p:spTgt spid="20"/>
                                        </p:tgtEl>
                                        <p:attrNameLst>
                                          <p:attrName>fill.type</p:attrName>
                                        </p:attrNameLst>
                                      </p:cBhvr>
                                      <p:to>
                                        <p:strVal val="solid"/>
                                      </p:to>
                                    </p:set>
                                    <p:anim to="1.5" calcmode="lin" valueType="num">
                                      <p:cBhvr override="childStyle">
                                        <p:cTn id="9" dur="500" fill="hold"/>
                                        <p:tgtEl>
                                          <p:spTgt spid="20"/>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Slide Number Placeholder 7"/>
          <p:cNvSpPr>
            <a:spLocks noGrp="1"/>
          </p:cNvSpPr>
          <p:nvPr>
            <p:ph type="sldNum" sz="quarter" idx="12"/>
          </p:nvPr>
        </p:nvSpPr>
        <p:spPr>
          <a:xfrm>
            <a:off x="9165365" y="6304099"/>
            <a:ext cx="2743200" cy="365125"/>
          </a:xfrm>
        </p:spPr>
        <p:txBody>
          <a:bodyPr/>
          <a:lstStyle/>
          <a:p>
            <a:fld id="{4F9409E2-1DC2-4708-975A-D29207E7D1D8}" type="slidenum">
              <a:rPr lang="fr-FR" sz="1600" smtClean="0"/>
              <a:pPr/>
              <a:t>3</a:t>
            </a:fld>
            <a:endParaRPr lang="fr-FR" sz="160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2" name="TextBox 1"/>
          <p:cNvSpPr txBox="1"/>
          <p:nvPr/>
        </p:nvSpPr>
        <p:spPr>
          <a:xfrm>
            <a:off x="693754" y="2799525"/>
            <a:ext cx="10382460" cy="1754326"/>
          </a:xfrm>
          <a:prstGeom prst="rect">
            <a:avLst/>
          </a:prstGeom>
          <a:noFill/>
        </p:spPr>
        <p:txBody>
          <a:bodyPr wrap="square" rtlCol="0">
            <a:spAutoFit/>
          </a:bodyPr>
          <a:lstStyle/>
          <a:p>
            <a:pPr algn="ctr"/>
            <a:r>
              <a:rPr lang="fr-FR" sz="3600" b="1" i="1" dirty="0">
                <a:latin typeface="Century Gothic" panose="020B0502020202020204" pitchFamily="34" charset="0"/>
              </a:rPr>
              <a:t>1 - Présentation de Novelis et</a:t>
            </a:r>
          </a:p>
          <a:p>
            <a:pPr algn="ctr"/>
            <a:r>
              <a:rPr lang="fr-FR" sz="3600" b="1" i="1" dirty="0">
                <a:latin typeface="Century Gothic" panose="020B0502020202020204" pitchFamily="34" charset="0"/>
              </a:rPr>
              <a:t> le CONTEXTE GÉNÉRAL DU PROJET</a:t>
            </a:r>
          </a:p>
          <a:p>
            <a:pPr algn="ctr"/>
            <a:endParaRPr lang="fr-FR" sz="36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0" y="-13158"/>
            <a:ext cx="1731414" cy="902286"/>
          </a:xfrm>
          <a:prstGeom prst="rect">
            <a:avLst/>
          </a:prstGeom>
        </p:spPr>
      </p:pic>
    </p:spTree>
    <p:extLst>
      <p:ext uri="{BB962C8B-B14F-4D97-AF65-F5344CB8AC3E}">
        <p14:creationId xmlns:p14="http://schemas.microsoft.com/office/powerpoint/2010/main" val="3245199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12644" y="1362692"/>
            <a:ext cx="2656522" cy="338554"/>
          </a:xfrm>
          <a:prstGeom prst="rect">
            <a:avLst/>
          </a:prstGeom>
          <a:noFill/>
        </p:spPr>
        <p:txBody>
          <a:bodyPr wrap="square" rtlCol="0">
            <a:spAutoFit/>
          </a:bodyPr>
          <a:lstStyle/>
          <a:p>
            <a:pPr algn="ctr"/>
            <a:r>
              <a:rPr lang="fr-FR" sz="1600" b="1" dirty="0">
                <a:solidFill>
                  <a:schemeClr val="accent1">
                    <a:lumMod val="75000"/>
                  </a:schemeClr>
                </a:solidFill>
                <a:latin typeface="Century Gothic" panose="020B0502020202020204" pitchFamily="34" charset="0"/>
              </a:rPr>
              <a:t>L’organisme d’accueil</a:t>
            </a:r>
          </a:p>
        </p:txBody>
      </p:sp>
      <p:sp>
        <p:nvSpPr>
          <p:cNvPr id="23" name="Slide Number Placeholder 22"/>
          <p:cNvSpPr>
            <a:spLocks noGrp="1"/>
          </p:cNvSpPr>
          <p:nvPr>
            <p:ph type="sldNum" sz="quarter" idx="12"/>
          </p:nvPr>
        </p:nvSpPr>
        <p:spPr>
          <a:xfrm>
            <a:off x="7686461" y="6296932"/>
            <a:ext cx="2743200" cy="365125"/>
          </a:xfrm>
        </p:spPr>
        <p:txBody>
          <a:bodyPr/>
          <a:lstStyle/>
          <a:p>
            <a:fld id="{4F9409E2-1DC2-4708-975A-D29207E7D1D8}" type="slidenum">
              <a:rPr lang="fr-FR" sz="1600" smtClean="0"/>
              <a:pPr/>
              <a:t>4</a:t>
            </a:fld>
            <a:endParaRPr lang="fr-FR" sz="1600" dirty="0"/>
          </a:p>
        </p:txBody>
      </p:sp>
      <p:sp>
        <p:nvSpPr>
          <p:cNvPr id="21" name="Round Same Side Corner Rectangle 20"/>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Chevron 15"/>
          <p:cNvSpPr/>
          <p:nvPr/>
        </p:nvSpPr>
        <p:spPr>
          <a:xfrm>
            <a:off x="199480" y="1692234"/>
            <a:ext cx="2232273" cy="78421"/>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a:stretch>
            <a:fillRect/>
          </a:stretch>
        </p:blipFill>
        <p:spPr>
          <a:xfrm>
            <a:off x="10460586" y="5955714"/>
            <a:ext cx="1731414" cy="902286"/>
          </a:xfrm>
          <a:prstGeom prst="rect">
            <a:avLst/>
          </a:prstGeom>
        </p:spPr>
      </p:pic>
      <p:sp>
        <p:nvSpPr>
          <p:cNvPr id="9" name="ZoneTexte 43">
            <a:extLst>
              <a:ext uri="{FF2B5EF4-FFF2-40B4-BE49-F238E27FC236}">
                <a16:creationId xmlns:a16="http://schemas.microsoft.com/office/drawing/2014/main" id="{6DACCC0B-3427-3605-A1D5-5A35942F729C}"/>
              </a:ext>
            </a:extLst>
          </p:cNvPr>
          <p:cNvSpPr/>
          <p:nvPr/>
        </p:nvSpPr>
        <p:spPr>
          <a:xfrm>
            <a:off x="1425785" y="4483819"/>
            <a:ext cx="3368061" cy="7064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sz="2000" b="0" strike="noStrike" spc="-1" dirty="0">
                <a:solidFill>
                  <a:srgbClr val="000000"/>
                </a:solidFill>
                <a:latin typeface="Times New Roman"/>
                <a:ea typeface="DejaVu Sans"/>
              </a:rPr>
              <a:t>Paris, Oujda, Rabat, </a:t>
            </a:r>
            <a:r>
              <a:rPr lang="fr-FR" sz="1800" b="0" strike="noStrike" spc="-1" dirty="0">
                <a:solidFill>
                  <a:srgbClr val="000000"/>
                </a:solidFill>
                <a:latin typeface="Times New Roman"/>
                <a:ea typeface="DejaVu Sans"/>
              </a:rPr>
              <a:t>Munich …</a:t>
            </a:r>
            <a:endParaRPr lang="en-US" sz="1800" b="0" strike="noStrike" spc="-1" dirty="0">
              <a:latin typeface="Arial"/>
            </a:endParaRPr>
          </a:p>
          <a:p>
            <a:pPr>
              <a:lnSpc>
                <a:spcPct val="100000"/>
              </a:lnSpc>
              <a:buNone/>
            </a:pPr>
            <a:endParaRPr lang="en-US" sz="2000" b="0" strike="noStrike" spc="-1" dirty="0">
              <a:latin typeface="Arial"/>
            </a:endParaRPr>
          </a:p>
        </p:txBody>
      </p:sp>
      <p:sp>
        <p:nvSpPr>
          <p:cNvPr id="10" name="ZoneTexte 44">
            <a:extLst>
              <a:ext uri="{FF2B5EF4-FFF2-40B4-BE49-F238E27FC236}">
                <a16:creationId xmlns:a16="http://schemas.microsoft.com/office/drawing/2014/main" id="{4F19FA27-3603-AC66-A620-A7A74DC9806D}"/>
              </a:ext>
            </a:extLst>
          </p:cNvPr>
          <p:cNvSpPr/>
          <p:nvPr/>
        </p:nvSpPr>
        <p:spPr>
          <a:xfrm>
            <a:off x="1413546" y="3697219"/>
            <a:ext cx="234180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fr-FR" sz="2000" b="0" strike="noStrike" spc="-1" dirty="0">
                <a:solidFill>
                  <a:srgbClr val="000000"/>
                </a:solidFill>
                <a:latin typeface="Times New Roman"/>
                <a:ea typeface="DejaVu Sans"/>
              </a:rPr>
              <a:t>Création en 2017</a:t>
            </a:r>
            <a:endParaRPr lang="en-US" sz="2000" b="0" strike="noStrike" spc="-1" dirty="0">
              <a:latin typeface="Arial"/>
            </a:endParaRPr>
          </a:p>
        </p:txBody>
      </p:sp>
      <p:sp>
        <p:nvSpPr>
          <p:cNvPr id="11" name="ZoneTexte 45">
            <a:extLst>
              <a:ext uri="{FF2B5EF4-FFF2-40B4-BE49-F238E27FC236}">
                <a16:creationId xmlns:a16="http://schemas.microsoft.com/office/drawing/2014/main" id="{5183BF3B-C0A1-18BF-5D69-A3A02536A9E8}"/>
              </a:ext>
            </a:extLst>
          </p:cNvPr>
          <p:cNvSpPr/>
          <p:nvPr/>
        </p:nvSpPr>
        <p:spPr>
          <a:xfrm>
            <a:off x="1452066" y="5344579"/>
            <a:ext cx="367596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fr-FR" sz="2000" b="0" strike="noStrike" spc="-1">
                <a:solidFill>
                  <a:srgbClr val="000000"/>
                </a:solidFill>
                <a:latin typeface="Times New Roman"/>
                <a:ea typeface="DejaVu Sans"/>
              </a:rPr>
              <a:t>Agence Rabat (Lieu de stage)</a:t>
            </a:r>
            <a:endParaRPr lang="en-US" sz="2000" b="0" strike="noStrike" spc="-1">
              <a:latin typeface="Arial"/>
            </a:endParaRPr>
          </a:p>
        </p:txBody>
      </p:sp>
      <p:sp>
        <p:nvSpPr>
          <p:cNvPr id="12" name="ZoneTexte 54">
            <a:extLst>
              <a:ext uri="{FF2B5EF4-FFF2-40B4-BE49-F238E27FC236}">
                <a16:creationId xmlns:a16="http://schemas.microsoft.com/office/drawing/2014/main" id="{2657381C-39F1-5C9C-C376-271B98785DA4}"/>
              </a:ext>
            </a:extLst>
          </p:cNvPr>
          <p:cNvSpPr/>
          <p:nvPr/>
        </p:nvSpPr>
        <p:spPr>
          <a:xfrm>
            <a:off x="2411466" y="2618299"/>
            <a:ext cx="330588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fr-FR" sz="2800" b="1" strike="noStrike" spc="-1">
                <a:solidFill>
                  <a:srgbClr val="000000"/>
                </a:solidFill>
                <a:latin typeface="Times New Roman"/>
                <a:ea typeface="DejaVu Sans"/>
              </a:rPr>
              <a:t>- Digital Innovation</a:t>
            </a:r>
            <a:endParaRPr lang="en-US" sz="2800" b="0" strike="noStrike" spc="-1">
              <a:latin typeface="Arial"/>
            </a:endParaRPr>
          </a:p>
        </p:txBody>
      </p:sp>
      <p:pic>
        <p:nvPicPr>
          <p:cNvPr id="13" name="Picture 4" descr="ZESE">
            <a:extLst>
              <a:ext uri="{FF2B5EF4-FFF2-40B4-BE49-F238E27FC236}">
                <a16:creationId xmlns:a16="http://schemas.microsoft.com/office/drawing/2014/main" id="{CBE01B9B-456C-7564-C42C-71956E7E846A}"/>
              </a:ext>
            </a:extLst>
          </p:cNvPr>
          <p:cNvPicPr/>
          <p:nvPr/>
        </p:nvPicPr>
        <p:blipFill>
          <a:blip r:embed="rId4"/>
          <a:stretch/>
        </p:blipFill>
        <p:spPr>
          <a:xfrm>
            <a:off x="669066" y="4429099"/>
            <a:ext cx="597960" cy="597960"/>
          </a:xfrm>
          <a:prstGeom prst="rect">
            <a:avLst/>
          </a:prstGeom>
          <a:ln w="0">
            <a:noFill/>
          </a:ln>
        </p:spPr>
      </p:pic>
      <p:pic>
        <p:nvPicPr>
          <p:cNvPr id="14" name="Picture 8" descr="Transférer le siège social d'une SAS">
            <a:extLst>
              <a:ext uri="{FF2B5EF4-FFF2-40B4-BE49-F238E27FC236}">
                <a16:creationId xmlns:a16="http://schemas.microsoft.com/office/drawing/2014/main" id="{F35E9853-DA47-01E8-762A-E1141B44E344}"/>
              </a:ext>
            </a:extLst>
          </p:cNvPr>
          <p:cNvPicPr/>
          <p:nvPr/>
        </p:nvPicPr>
        <p:blipFill>
          <a:blip r:embed="rId5"/>
          <a:stretch/>
        </p:blipFill>
        <p:spPr>
          <a:xfrm>
            <a:off x="654666" y="5300299"/>
            <a:ext cx="612360" cy="612360"/>
          </a:xfrm>
          <a:prstGeom prst="rect">
            <a:avLst/>
          </a:prstGeom>
          <a:ln w="0">
            <a:noFill/>
          </a:ln>
        </p:spPr>
      </p:pic>
      <p:pic>
        <p:nvPicPr>
          <p:cNvPr id="15" name="Picture 10" descr="Infographie] Comment créer un logo d'enfer ? &gt; Growth Hacking France">
            <a:extLst>
              <a:ext uri="{FF2B5EF4-FFF2-40B4-BE49-F238E27FC236}">
                <a16:creationId xmlns:a16="http://schemas.microsoft.com/office/drawing/2014/main" id="{FA1D7F4E-F8DC-3EB5-F788-C9FA68BB2786}"/>
              </a:ext>
            </a:extLst>
          </p:cNvPr>
          <p:cNvPicPr/>
          <p:nvPr/>
        </p:nvPicPr>
        <p:blipFill>
          <a:blip r:embed="rId6"/>
          <a:stretch/>
        </p:blipFill>
        <p:spPr>
          <a:xfrm>
            <a:off x="487626" y="3606499"/>
            <a:ext cx="977760" cy="593280"/>
          </a:xfrm>
          <a:prstGeom prst="rect">
            <a:avLst/>
          </a:prstGeom>
          <a:ln w="0">
            <a:noFill/>
          </a:ln>
        </p:spPr>
      </p:pic>
      <p:pic>
        <p:nvPicPr>
          <p:cNvPr id="17" name="Picture 4" descr="Icon&#10;&#10;Description automatically generated">
            <a:extLst>
              <a:ext uri="{FF2B5EF4-FFF2-40B4-BE49-F238E27FC236}">
                <a16:creationId xmlns:a16="http://schemas.microsoft.com/office/drawing/2014/main" id="{A5701F85-B1C7-AC7A-258B-582E953EE0FB}"/>
              </a:ext>
            </a:extLst>
          </p:cNvPr>
          <p:cNvPicPr/>
          <p:nvPr/>
        </p:nvPicPr>
        <p:blipFill>
          <a:blip r:embed="rId7"/>
          <a:stretch/>
        </p:blipFill>
        <p:spPr>
          <a:xfrm>
            <a:off x="809106" y="2671579"/>
            <a:ext cx="1657800" cy="353520"/>
          </a:xfrm>
          <a:prstGeom prst="rect">
            <a:avLst/>
          </a:prstGeom>
          <a:ln w="0">
            <a:noFill/>
          </a:ln>
        </p:spPr>
      </p:pic>
      <p:sp>
        <p:nvSpPr>
          <p:cNvPr id="18" name="Oval 3">
            <a:extLst>
              <a:ext uri="{FF2B5EF4-FFF2-40B4-BE49-F238E27FC236}">
                <a16:creationId xmlns:a16="http://schemas.microsoft.com/office/drawing/2014/main" id="{0871FDC0-5E64-8351-BEBC-97DA3999447D}"/>
              </a:ext>
            </a:extLst>
          </p:cNvPr>
          <p:cNvSpPr/>
          <p:nvPr/>
        </p:nvSpPr>
        <p:spPr>
          <a:xfrm>
            <a:off x="5450448" y="4257379"/>
            <a:ext cx="1665360" cy="593640"/>
          </a:xfrm>
          <a:prstGeom prst="ellipse">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2000" b="0" strike="noStrike" spc="-1" dirty="0">
                <a:solidFill>
                  <a:srgbClr val="000000"/>
                </a:solidFill>
                <a:latin typeface="Times New Roman"/>
                <a:ea typeface="DejaVu Sans"/>
              </a:rPr>
              <a:t>Expertise</a:t>
            </a:r>
            <a:endParaRPr lang="en-US" sz="2000" b="0" strike="noStrike" spc="-1" dirty="0">
              <a:latin typeface="Arial"/>
            </a:endParaRPr>
          </a:p>
        </p:txBody>
      </p:sp>
      <p:sp>
        <p:nvSpPr>
          <p:cNvPr id="19" name="TextBox 7">
            <a:extLst>
              <a:ext uri="{FF2B5EF4-FFF2-40B4-BE49-F238E27FC236}">
                <a16:creationId xmlns:a16="http://schemas.microsoft.com/office/drawing/2014/main" id="{F10EF859-C407-01B0-8AA1-9FB6D2A868B9}"/>
              </a:ext>
            </a:extLst>
          </p:cNvPr>
          <p:cNvSpPr/>
          <p:nvPr/>
        </p:nvSpPr>
        <p:spPr>
          <a:xfrm>
            <a:off x="7678626" y="3878895"/>
            <a:ext cx="2431926"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2000" b="0" strike="noStrike" spc="-1" dirty="0">
                <a:solidFill>
                  <a:srgbClr val="000000"/>
                </a:solidFill>
                <a:latin typeface="Times New Roman"/>
                <a:ea typeface="Times New Roman"/>
              </a:rPr>
              <a:t>Automatisation / RPA</a:t>
            </a:r>
            <a:endParaRPr lang="en-US" sz="2000" b="0" strike="noStrike" spc="-1" dirty="0">
              <a:latin typeface="Arial"/>
            </a:endParaRPr>
          </a:p>
        </p:txBody>
      </p:sp>
      <p:sp>
        <p:nvSpPr>
          <p:cNvPr id="20" name="TextBox 9">
            <a:extLst>
              <a:ext uri="{FF2B5EF4-FFF2-40B4-BE49-F238E27FC236}">
                <a16:creationId xmlns:a16="http://schemas.microsoft.com/office/drawing/2014/main" id="{27423CAC-0668-1DC6-64ED-1994E31CA9DF}"/>
              </a:ext>
            </a:extLst>
          </p:cNvPr>
          <p:cNvSpPr/>
          <p:nvPr/>
        </p:nvSpPr>
        <p:spPr>
          <a:xfrm>
            <a:off x="7678626" y="4791282"/>
            <a:ext cx="2600433"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2000" b="0" strike="noStrike" spc="-1" dirty="0">
                <a:solidFill>
                  <a:srgbClr val="000000"/>
                </a:solidFill>
                <a:latin typeface="Times New Roman"/>
                <a:ea typeface="Times New Roman"/>
              </a:rPr>
              <a:t>l'intelligence artificielle</a:t>
            </a:r>
            <a:endParaRPr lang="en-US" sz="2000" b="0" strike="noStrike" spc="-1" dirty="0">
              <a:latin typeface="Arial"/>
            </a:endParaRPr>
          </a:p>
        </p:txBody>
      </p:sp>
      <p:sp>
        <p:nvSpPr>
          <p:cNvPr id="31" name="Left Brace 24">
            <a:extLst>
              <a:ext uri="{FF2B5EF4-FFF2-40B4-BE49-F238E27FC236}">
                <a16:creationId xmlns:a16="http://schemas.microsoft.com/office/drawing/2014/main" id="{3798707B-0643-7663-DC5A-CD38BE45FB16}"/>
              </a:ext>
            </a:extLst>
          </p:cNvPr>
          <p:cNvSpPr/>
          <p:nvPr/>
        </p:nvSpPr>
        <p:spPr>
          <a:xfrm>
            <a:off x="7187226" y="3763819"/>
            <a:ext cx="610560" cy="1580760"/>
          </a:xfrm>
          <a:prstGeom prst="leftBrace">
            <a:avLst>
              <a:gd name="adj1" fmla="val 8333"/>
              <a:gd name="adj2" fmla="val 50000"/>
            </a:avLst>
          </a:prstGeom>
          <a:noFill/>
          <a:ln>
            <a:solidFill>
              <a:srgbClr val="4472C4"/>
            </a:solidFill>
          </a:ln>
        </p:spPr>
        <p:style>
          <a:lnRef idx="1">
            <a:schemeClr val="accent1"/>
          </a:lnRef>
          <a:fillRef idx="0">
            <a:schemeClr val="accent1"/>
          </a:fillRef>
          <a:effectRef idx="0">
            <a:schemeClr val="accent1"/>
          </a:effectRef>
          <a:fontRef idx="minor"/>
        </p:style>
      </p:sp>
      <p:sp>
        <p:nvSpPr>
          <p:cNvPr id="6" name="TextBox 10">
            <a:extLst>
              <a:ext uri="{FF2B5EF4-FFF2-40B4-BE49-F238E27FC236}">
                <a16:creationId xmlns:a16="http://schemas.microsoft.com/office/drawing/2014/main" id="{1092C122-0825-5E82-A670-A44169B326FD}"/>
              </a:ext>
            </a:extLst>
          </p:cNvPr>
          <p:cNvSpPr/>
          <p:nvPr/>
        </p:nvSpPr>
        <p:spPr>
          <a:xfrm>
            <a:off x="7679625" y="4337136"/>
            <a:ext cx="1601955" cy="39865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2000" b="0" strike="noStrike" spc="-1" dirty="0">
                <a:solidFill>
                  <a:srgbClr val="000000"/>
                </a:solidFill>
                <a:latin typeface="Times New Roman"/>
                <a:ea typeface="Times New Roman"/>
              </a:rPr>
              <a:t>Cybersécurité</a:t>
            </a:r>
            <a:endParaRPr lang="en-US" sz="2000" b="0" strike="noStrike" spc="-1" dirty="0">
              <a:latin typeface="Arial"/>
            </a:endParaRPr>
          </a:p>
        </p:txBody>
      </p:sp>
    </p:spTree>
    <p:extLst>
      <p:ext uri="{BB962C8B-B14F-4D97-AF65-F5344CB8AC3E}">
        <p14:creationId xmlns:p14="http://schemas.microsoft.com/office/powerpoint/2010/main" val="40505569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3"/>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repl">
                                        <p:cTn id="19" dur="500" fill="hold"/>
                                        <p:tgtEl>
                                          <p:spTgt spid="17"/>
                                        </p:tgtEl>
                                        <p:attrNameLst>
                                          <p:attrName>ppt_x</p:attrName>
                                        </p:attrNameLst>
                                      </p:cBhvr>
                                      <p:tavLst>
                                        <p:tav tm="0">
                                          <p:val>
                                            <p:strVal val="#ppt_x"/>
                                          </p:val>
                                        </p:tav>
                                        <p:tav tm="100000">
                                          <p:val>
                                            <p:strVal val="#ppt_x"/>
                                          </p:val>
                                        </p:tav>
                                      </p:tavLst>
                                    </p:anim>
                                    <p:anim calcmode="lin" valueType="num">
                                      <p:cBhvr additive="repl">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repl">
                                        <p:cTn id="23" dur="500" fill="hold"/>
                                        <p:tgtEl>
                                          <p:spTgt spid="12"/>
                                        </p:tgtEl>
                                        <p:attrNameLst>
                                          <p:attrName>ppt_x</p:attrName>
                                        </p:attrNameLst>
                                      </p:cBhvr>
                                      <p:tavLst>
                                        <p:tav tm="0">
                                          <p:val>
                                            <p:strVal val="#ppt_x"/>
                                          </p:val>
                                        </p:tav>
                                        <p:tav tm="100000">
                                          <p:val>
                                            <p:strVal val="#ppt_x"/>
                                          </p:val>
                                        </p:tav>
                                      </p:tavLst>
                                    </p:anim>
                                    <p:anim calcmode="lin" valueType="num">
                                      <p:cBhvr additive="repl">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repl">
                                        <p:cTn id="29" dur="500" fill="hold"/>
                                        <p:tgtEl>
                                          <p:spTgt spid="15"/>
                                        </p:tgtEl>
                                        <p:attrNameLst>
                                          <p:attrName>ppt_x</p:attrName>
                                        </p:attrNameLst>
                                      </p:cBhvr>
                                      <p:tavLst>
                                        <p:tav tm="0">
                                          <p:val>
                                            <p:strVal val="0-#ppt_w/2"/>
                                          </p:val>
                                        </p:tav>
                                        <p:tav tm="100000">
                                          <p:val>
                                            <p:strVal val="#ppt_x"/>
                                          </p:val>
                                        </p:tav>
                                      </p:tavLst>
                                    </p:anim>
                                    <p:anim calcmode="lin" valueType="num">
                                      <p:cBhvr additive="repl">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repl">
                                        <p:cTn id="33" dur="500" fill="hold"/>
                                        <p:tgtEl>
                                          <p:spTgt spid="10"/>
                                        </p:tgtEl>
                                        <p:attrNameLst>
                                          <p:attrName>ppt_x</p:attrName>
                                        </p:attrNameLst>
                                      </p:cBhvr>
                                      <p:tavLst>
                                        <p:tav tm="0">
                                          <p:val>
                                            <p:strVal val="0-#ppt_w/2"/>
                                          </p:val>
                                        </p:tav>
                                        <p:tav tm="100000">
                                          <p:val>
                                            <p:strVal val="#ppt_x"/>
                                          </p:val>
                                        </p:tav>
                                      </p:tavLst>
                                    </p:anim>
                                    <p:anim calcmode="lin" valueType="num">
                                      <p:cBhvr additive="repl">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repl">
                                        <p:cTn id="37" dur="500" fill="hold"/>
                                        <p:tgtEl>
                                          <p:spTgt spid="9"/>
                                        </p:tgtEl>
                                        <p:attrNameLst>
                                          <p:attrName>ppt_x</p:attrName>
                                        </p:attrNameLst>
                                      </p:cBhvr>
                                      <p:tavLst>
                                        <p:tav tm="0">
                                          <p:val>
                                            <p:strVal val="0-#ppt_w/2"/>
                                          </p:val>
                                        </p:tav>
                                        <p:tav tm="100000">
                                          <p:val>
                                            <p:strVal val="#ppt_x"/>
                                          </p:val>
                                        </p:tav>
                                      </p:tavLst>
                                    </p:anim>
                                    <p:anim calcmode="lin" valueType="num">
                                      <p:cBhvr additive="repl">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repl">
                                        <p:cTn id="41" dur="500" fill="hold"/>
                                        <p:tgtEl>
                                          <p:spTgt spid="13"/>
                                        </p:tgtEl>
                                        <p:attrNameLst>
                                          <p:attrName>ppt_x</p:attrName>
                                        </p:attrNameLst>
                                      </p:cBhvr>
                                      <p:tavLst>
                                        <p:tav tm="0">
                                          <p:val>
                                            <p:strVal val="0-#ppt_w/2"/>
                                          </p:val>
                                        </p:tav>
                                        <p:tav tm="100000">
                                          <p:val>
                                            <p:strVal val="#ppt_x"/>
                                          </p:val>
                                        </p:tav>
                                      </p:tavLst>
                                    </p:anim>
                                    <p:anim calcmode="lin" valueType="num">
                                      <p:cBhvr additive="repl">
                                        <p:cTn id="42" dur="500" fill="hold"/>
                                        <p:tgtEl>
                                          <p:spTgt spid="13"/>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repl">
                                        <p:cTn id="45" dur="500" fill="hold"/>
                                        <p:tgtEl>
                                          <p:spTgt spid="11"/>
                                        </p:tgtEl>
                                        <p:attrNameLst>
                                          <p:attrName>ppt_x</p:attrName>
                                        </p:attrNameLst>
                                      </p:cBhvr>
                                      <p:tavLst>
                                        <p:tav tm="0">
                                          <p:val>
                                            <p:strVal val="0-#ppt_w/2"/>
                                          </p:val>
                                        </p:tav>
                                        <p:tav tm="100000">
                                          <p:val>
                                            <p:strVal val="#ppt_x"/>
                                          </p:val>
                                        </p:tav>
                                      </p:tavLst>
                                    </p:anim>
                                    <p:anim calcmode="lin" valueType="num">
                                      <p:cBhvr additive="repl">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repl">
                                        <p:cTn id="49" dur="500" fill="hold"/>
                                        <p:tgtEl>
                                          <p:spTgt spid="14"/>
                                        </p:tgtEl>
                                        <p:attrNameLst>
                                          <p:attrName>ppt_x</p:attrName>
                                        </p:attrNameLst>
                                      </p:cBhvr>
                                      <p:tavLst>
                                        <p:tav tm="0">
                                          <p:val>
                                            <p:strVal val="0-#ppt_w/2"/>
                                          </p:val>
                                        </p:tav>
                                        <p:tav tm="100000">
                                          <p:val>
                                            <p:strVal val="#ppt_x"/>
                                          </p:val>
                                        </p:tav>
                                      </p:tavLst>
                                    </p:anim>
                                    <p:anim calcmode="lin" valueType="num">
                                      <p:cBhvr additive="repl">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repl">
                                        <p:cTn id="55" dur="500" fill="hold"/>
                                        <p:tgtEl>
                                          <p:spTgt spid="18"/>
                                        </p:tgtEl>
                                        <p:attrNameLst>
                                          <p:attrName>ppt_w</p:attrName>
                                        </p:attrNameLst>
                                      </p:cBhvr>
                                      <p:tavLst>
                                        <p:tav tm="0">
                                          <p:val>
                                            <p:fltVal val="0"/>
                                          </p:val>
                                        </p:tav>
                                        <p:tav tm="100000">
                                          <p:val>
                                            <p:strVal val="#ppt_w"/>
                                          </p:val>
                                        </p:tav>
                                      </p:tavLst>
                                    </p:anim>
                                    <p:anim calcmode="lin" valueType="num">
                                      <p:cBhvr additive="repl">
                                        <p:cTn id="56" dur="500" fill="hold"/>
                                        <p:tgtEl>
                                          <p:spTgt spid="18"/>
                                        </p:tgtEl>
                                        <p:attrNameLst>
                                          <p:attrName>ppt_h</p:attrName>
                                        </p:attrNameLst>
                                      </p:cBhvr>
                                      <p:tavLst>
                                        <p:tav tm="0">
                                          <p:val>
                                            <p:fltVal val="0"/>
                                          </p:val>
                                        </p:tav>
                                        <p:tav tm="100000">
                                          <p:val>
                                            <p:strVal val="#ppt_h"/>
                                          </p:val>
                                        </p:tav>
                                      </p:tavLst>
                                    </p:anim>
                                    <p:animEffect transition="in" filter="fade">
                                      <p:cBhvr additive="repl">
                                        <p:cTn id="57" dur="500"/>
                                        <p:tgtEl>
                                          <p:spTgt spid="18"/>
                                        </p:tgtEl>
                                      </p:cBhvr>
                                    </p:animEffect>
                                  </p:childTnLst>
                                </p:cTn>
                              </p:par>
                              <p:par>
                                <p:cTn id="58" presetID="53" presetClass="entr" presetSubtype="16"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repl">
                                        <p:cTn id="60" dur="500" fill="hold"/>
                                        <p:tgtEl>
                                          <p:spTgt spid="31"/>
                                        </p:tgtEl>
                                        <p:attrNameLst>
                                          <p:attrName>ppt_w</p:attrName>
                                        </p:attrNameLst>
                                      </p:cBhvr>
                                      <p:tavLst>
                                        <p:tav tm="0">
                                          <p:val>
                                            <p:fltVal val="0"/>
                                          </p:val>
                                        </p:tav>
                                        <p:tav tm="100000">
                                          <p:val>
                                            <p:strVal val="#ppt_w"/>
                                          </p:val>
                                        </p:tav>
                                      </p:tavLst>
                                    </p:anim>
                                    <p:anim calcmode="lin" valueType="num">
                                      <p:cBhvr additive="repl">
                                        <p:cTn id="61" dur="500" fill="hold"/>
                                        <p:tgtEl>
                                          <p:spTgt spid="31"/>
                                        </p:tgtEl>
                                        <p:attrNameLst>
                                          <p:attrName>ppt_h</p:attrName>
                                        </p:attrNameLst>
                                      </p:cBhvr>
                                      <p:tavLst>
                                        <p:tav tm="0">
                                          <p:val>
                                            <p:fltVal val="0"/>
                                          </p:val>
                                        </p:tav>
                                        <p:tav tm="100000">
                                          <p:val>
                                            <p:strVal val="#ppt_h"/>
                                          </p:val>
                                        </p:tav>
                                      </p:tavLst>
                                    </p:anim>
                                    <p:animEffect transition="in" filter="fade">
                                      <p:cBhvr additive="repl">
                                        <p:cTn id="62" dur="500"/>
                                        <p:tgtEl>
                                          <p:spTgt spid="31"/>
                                        </p:tgtEl>
                                      </p:cBhvr>
                                    </p:animEffect>
                                  </p:childTnLst>
                                </p:cTn>
                              </p:par>
                              <p:par>
                                <p:cTn id="63" presetID="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repl">
                                        <p:cTn id="65" dur="500" fill="hold"/>
                                        <p:tgtEl>
                                          <p:spTgt spid="19"/>
                                        </p:tgtEl>
                                        <p:attrNameLst>
                                          <p:attrName>ppt_x</p:attrName>
                                        </p:attrNameLst>
                                      </p:cBhvr>
                                      <p:tavLst>
                                        <p:tav tm="0">
                                          <p:val>
                                            <p:strVal val="#ppt_x"/>
                                          </p:val>
                                        </p:tav>
                                        <p:tav tm="100000">
                                          <p:val>
                                            <p:strVal val="#ppt_x"/>
                                          </p:val>
                                        </p:tav>
                                      </p:tavLst>
                                    </p:anim>
                                    <p:anim calcmode="lin" valueType="num">
                                      <p:cBhvr additive="repl">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repl">
                                        <p:cTn id="69" dur="500" fill="hold"/>
                                        <p:tgtEl>
                                          <p:spTgt spid="20"/>
                                        </p:tgtEl>
                                        <p:attrNameLst>
                                          <p:attrName>ppt_x</p:attrName>
                                        </p:attrNameLst>
                                      </p:cBhvr>
                                      <p:tavLst>
                                        <p:tav tm="0">
                                          <p:val>
                                            <p:strVal val="#ppt_x"/>
                                          </p:val>
                                        </p:tav>
                                        <p:tav tm="100000">
                                          <p:val>
                                            <p:strVal val="#ppt_x"/>
                                          </p:val>
                                        </p:tav>
                                      </p:tavLst>
                                    </p:anim>
                                    <p:anim calcmode="lin" valueType="num">
                                      <p:cBhvr additive="repl">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repl">
                                        <p:cTn id="73" dur="500" fill="hold"/>
                                        <p:tgtEl>
                                          <p:spTgt spid="6"/>
                                        </p:tgtEl>
                                        <p:attrNameLst>
                                          <p:attrName>ppt_x</p:attrName>
                                        </p:attrNameLst>
                                      </p:cBhvr>
                                      <p:tavLst>
                                        <p:tav tm="0">
                                          <p:val>
                                            <p:strVal val="#ppt_x"/>
                                          </p:val>
                                        </p:tav>
                                        <p:tav tm="100000">
                                          <p:val>
                                            <p:strVal val="#ppt_x"/>
                                          </p:val>
                                        </p:tav>
                                      </p:tavLst>
                                    </p:anim>
                                    <p:anim calcmode="lin" valueType="num">
                                      <p:cBhvr additive="repl">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12644" y="1362692"/>
            <a:ext cx="2298644" cy="338554"/>
          </a:xfrm>
          <a:prstGeom prst="rect">
            <a:avLst/>
          </a:prstGeom>
          <a:noFill/>
        </p:spPr>
        <p:txBody>
          <a:bodyPr wrap="square" rtlCol="0">
            <a:spAutoFit/>
          </a:bodyPr>
          <a:lstStyle/>
          <a:p>
            <a:pPr algn="ctr"/>
            <a:r>
              <a:rPr lang="fr-FR" sz="1600" b="1" dirty="0">
                <a:solidFill>
                  <a:schemeClr val="accent1">
                    <a:lumMod val="75000"/>
                  </a:schemeClr>
                </a:solidFill>
                <a:latin typeface="Century Gothic" panose="020B0502020202020204" pitchFamily="34" charset="0"/>
              </a:rPr>
              <a:t>Introduction</a:t>
            </a:r>
          </a:p>
        </p:txBody>
      </p:sp>
      <p:sp>
        <p:nvSpPr>
          <p:cNvPr id="23" name="Slide Number Placeholder 22"/>
          <p:cNvSpPr>
            <a:spLocks noGrp="1"/>
          </p:cNvSpPr>
          <p:nvPr>
            <p:ph type="sldNum" sz="quarter" idx="12"/>
          </p:nvPr>
        </p:nvSpPr>
        <p:spPr>
          <a:xfrm>
            <a:off x="7686461" y="6296932"/>
            <a:ext cx="2743200" cy="365125"/>
          </a:xfrm>
        </p:spPr>
        <p:txBody>
          <a:bodyPr/>
          <a:lstStyle/>
          <a:p>
            <a:fld id="{4F9409E2-1DC2-4708-975A-D29207E7D1D8}" type="slidenum">
              <a:rPr lang="fr-FR" sz="1600" smtClean="0"/>
              <a:pPr/>
              <a:t>5</a:t>
            </a:fld>
            <a:endParaRPr lang="fr-FR" sz="1600" dirty="0"/>
          </a:p>
        </p:txBody>
      </p:sp>
      <p:sp>
        <p:nvSpPr>
          <p:cNvPr id="6" name="Rectangle 5"/>
          <p:cNvSpPr/>
          <p:nvPr/>
        </p:nvSpPr>
        <p:spPr>
          <a:xfrm>
            <a:off x="1046634" y="2923877"/>
            <a:ext cx="10208554" cy="1323439"/>
          </a:xfrm>
          <a:prstGeom prst="rect">
            <a:avLst/>
          </a:prstGeom>
        </p:spPr>
        <p:txBody>
          <a:bodyPr wrap="square">
            <a:spAutoFit/>
          </a:bodyPr>
          <a:lstStyle/>
          <a:p>
            <a:pPr marL="342900" indent="-342900" algn="just">
              <a:buClr>
                <a:srgbClr val="008080"/>
              </a:buClr>
              <a:buFont typeface="Symbol" panose="05050102010706020507" pitchFamily="18" charset="2"/>
              <a:buChar char="§"/>
            </a:pPr>
            <a:r>
              <a:rPr lang="fr-FR" sz="2000" b="1" dirty="0"/>
              <a:t>Le Projet est une application web qui facilite la supervision des indicateurs opérationnels et financiers des projets. Il permet également de identifier les actions et les risques opérationnels, aussi pour le côté financier il  donne la possibilité de gérer les commandes de projet et les échéanciers d’une commande.</a:t>
            </a: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Chevron 15"/>
          <p:cNvSpPr/>
          <p:nvPr/>
        </p:nvSpPr>
        <p:spPr>
          <a:xfrm>
            <a:off x="70247" y="1693229"/>
            <a:ext cx="2232273" cy="78421"/>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p:cNvSpPr txBox="1"/>
          <p:nvPr/>
        </p:nvSpPr>
        <p:spPr>
          <a:xfrm>
            <a:off x="2301896" y="1386441"/>
            <a:ext cx="1274708"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Problématique</a:t>
            </a:r>
          </a:p>
        </p:txBody>
      </p:sp>
      <p:sp>
        <p:nvSpPr>
          <p:cNvPr id="32" name="TextBox 31"/>
          <p:cNvSpPr txBox="1"/>
          <p:nvPr/>
        </p:nvSpPr>
        <p:spPr>
          <a:xfrm>
            <a:off x="4930373" y="1393862"/>
            <a:ext cx="870751"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Conduite</a:t>
            </a:r>
          </a:p>
        </p:txBody>
      </p:sp>
      <p:sp>
        <p:nvSpPr>
          <p:cNvPr id="33" name="Chevron 32"/>
          <p:cNvSpPr/>
          <p:nvPr/>
        </p:nvSpPr>
        <p:spPr>
          <a:xfrm>
            <a:off x="2375136" y="1687189"/>
            <a:ext cx="1178004" cy="8446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35" name="Chevron 34"/>
          <p:cNvSpPr/>
          <p:nvPr/>
        </p:nvSpPr>
        <p:spPr>
          <a:xfrm>
            <a:off x="4997733" y="1688867"/>
            <a:ext cx="757899" cy="8278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TextBox 35"/>
          <p:cNvSpPr txBox="1"/>
          <p:nvPr/>
        </p:nvSpPr>
        <p:spPr>
          <a:xfrm>
            <a:off x="603517" y="1775591"/>
            <a:ext cx="1037463" cy="338554"/>
          </a:xfrm>
          <a:prstGeom prst="rect">
            <a:avLst/>
          </a:prstGeom>
          <a:noFill/>
        </p:spPr>
        <p:txBody>
          <a:bodyPr wrap="none" rtlCol="0">
            <a:spAutoFit/>
          </a:bodyPr>
          <a:lstStyle/>
          <a:p>
            <a:r>
              <a:rPr lang="fr-FR" sz="1600" dirty="0">
                <a:solidFill>
                  <a:schemeClr val="accent1">
                    <a:lumMod val="75000"/>
                  </a:schemeClr>
                </a:solidFill>
                <a:latin typeface="Century Gothic" panose="020B0502020202020204" pitchFamily="34" charset="0"/>
              </a:rPr>
              <a:t>Définition</a:t>
            </a:r>
          </a:p>
        </p:txBody>
      </p:sp>
      <p:sp>
        <p:nvSpPr>
          <p:cNvPr id="27" name="TextBox 40"/>
          <p:cNvSpPr txBox="1"/>
          <p:nvPr/>
        </p:nvSpPr>
        <p:spPr>
          <a:xfrm>
            <a:off x="3827117" y="1370325"/>
            <a:ext cx="809837" cy="461665"/>
          </a:xfrm>
          <a:prstGeom prst="rect">
            <a:avLst/>
          </a:prstGeom>
          <a:noFill/>
        </p:spPr>
        <p:txBody>
          <a:bodyPr wrap="none" rtlCol="0">
            <a:spAutoFit/>
          </a:bodyPr>
          <a:lstStyle/>
          <a:p>
            <a:r>
              <a:rPr lang="fr-FR" sz="1200" b="1" dirty="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sp>
        <p:nvSpPr>
          <p:cNvPr id="28" name="Chevron 27"/>
          <p:cNvSpPr/>
          <p:nvPr/>
        </p:nvSpPr>
        <p:spPr>
          <a:xfrm>
            <a:off x="3631471" y="1688626"/>
            <a:ext cx="1242504" cy="8629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a:stretch>
            <a:fillRect/>
          </a:stretch>
        </p:blipFill>
        <p:spPr>
          <a:xfrm>
            <a:off x="10460586" y="5955714"/>
            <a:ext cx="1731414" cy="902286"/>
          </a:xfrm>
          <a:prstGeom prst="rect">
            <a:avLst/>
          </a:prstGeom>
        </p:spPr>
      </p:pic>
      <p:sp>
        <p:nvSpPr>
          <p:cNvPr id="8" name="Round Same Side Corner Rectangle 20">
            <a:extLst>
              <a:ext uri="{FF2B5EF4-FFF2-40B4-BE49-F238E27FC236}">
                <a16:creationId xmlns:a16="http://schemas.microsoft.com/office/drawing/2014/main" id="{149A5A5D-AE94-281F-B257-2A50A74D2D4A}"/>
              </a:ext>
            </a:extLst>
          </p:cNvPr>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3692975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3"/>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strVal val="#ppt_w+.3"/>
                                          </p:val>
                                        </p:tav>
                                        <p:tav tm="100000">
                                          <p:val>
                                            <p:strVal val="#ppt_w"/>
                                          </p:val>
                                        </p:tav>
                                      </p:tavLst>
                                    </p:anim>
                                    <p:anim calcmode="lin" valueType="num">
                                      <p:cBhvr>
                                        <p:cTn id="18" dur="1000" fill="hold"/>
                                        <p:tgtEl>
                                          <p:spTgt spid="29"/>
                                        </p:tgtEl>
                                        <p:attrNameLst>
                                          <p:attrName>ppt_h</p:attrName>
                                        </p:attrNameLst>
                                      </p:cBhvr>
                                      <p:tavLst>
                                        <p:tav tm="0">
                                          <p:val>
                                            <p:strVal val="#ppt_h"/>
                                          </p:val>
                                        </p:tav>
                                        <p:tav tm="100000">
                                          <p:val>
                                            <p:strVal val="#ppt_h"/>
                                          </p:val>
                                        </p:tav>
                                      </p:tavLst>
                                    </p:anim>
                                    <p:animEffect transition="in" filter="fade">
                                      <p:cBhvr>
                                        <p:cTn id="19" dur="1000"/>
                                        <p:tgtEl>
                                          <p:spTgt spid="29"/>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1000" fill="hold"/>
                                        <p:tgtEl>
                                          <p:spTgt spid="32"/>
                                        </p:tgtEl>
                                        <p:attrNameLst>
                                          <p:attrName>ppt_w</p:attrName>
                                        </p:attrNameLst>
                                      </p:cBhvr>
                                      <p:tavLst>
                                        <p:tav tm="0">
                                          <p:val>
                                            <p:strVal val="#ppt_w+.3"/>
                                          </p:val>
                                        </p:tav>
                                        <p:tav tm="100000">
                                          <p:val>
                                            <p:strVal val="#ppt_w"/>
                                          </p:val>
                                        </p:tav>
                                      </p:tavLst>
                                    </p:anim>
                                    <p:anim calcmode="lin" valueType="num">
                                      <p:cBhvr>
                                        <p:cTn id="23" dur="1000" fill="hold"/>
                                        <p:tgtEl>
                                          <p:spTgt spid="32"/>
                                        </p:tgtEl>
                                        <p:attrNameLst>
                                          <p:attrName>ppt_h</p:attrName>
                                        </p:attrNameLst>
                                      </p:cBhvr>
                                      <p:tavLst>
                                        <p:tav tm="0">
                                          <p:val>
                                            <p:strVal val="#ppt_h"/>
                                          </p:val>
                                        </p:tav>
                                        <p:tav tm="100000">
                                          <p:val>
                                            <p:strVal val="#ppt_h"/>
                                          </p:val>
                                        </p:tav>
                                      </p:tavLst>
                                    </p:anim>
                                    <p:animEffect transition="in" filter="fade">
                                      <p:cBhvr>
                                        <p:cTn id="24" dur="1000"/>
                                        <p:tgtEl>
                                          <p:spTgt spid="32"/>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1000" fill="hold"/>
                                        <p:tgtEl>
                                          <p:spTgt spid="28"/>
                                        </p:tgtEl>
                                        <p:attrNameLst>
                                          <p:attrName>ppt_w</p:attrName>
                                        </p:attrNameLst>
                                      </p:cBhvr>
                                      <p:tavLst>
                                        <p:tav tm="0">
                                          <p:val>
                                            <p:strVal val="#ppt_w+.3"/>
                                          </p:val>
                                        </p:tav>
                                        <p:tav tm="100000">
                                          <p:val>
                                            <p:strVal val="#ppt_w"/>
                                          </p:val>
                                        </p:tav>
                                      </p:tavLst>
                                    </p:anim>
                                    <p:anim calcmode="lin" valueType="num">
                                      <p:cBhvr>
                                        <p:cTn id="28" dur="1000" fill="hold"/>
                                        <p:tgtEl>
                                          <p:spTgt spid="28"/>
                                        </p:tgtEl>
                                        <p:attrNameLst>
                                          <p:attrName>ppt_h</p:attrName>
                                        </p:attrNameLst>
                                      </p:cBhvr>
                                      <p:tavLst>
                                        <p:tav tm="0">
                                          <p:val>
                                            <p:strVal val="#ppt_h"/>
                                          </p:val>
                                        </p:tav>
                                        <p:tav tm="100000">
                                          <p:val>
                                            <p:strVal val="#ppt_h"/>
                                          </p:val>
                                        </p:tav>
                                      </p:tavLst>
                                    </p:anim>
                                    <p:animEffect transition="in" filter="fade">
                                      <p:cBhvr>
                                        <p:cTn id="29" dur="1000"/>
                                        <p:tgtEl>
                                          <p:spTgt spid="28"/>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1000" fill="hold"/>
                                        <p:tgtEl>
                                          <p:spTgt spid="33"/>
                                        </p:tgtEl>
                                        <p:attrNameLst>
                                          <p:attrName>ppt_w</p:attrName>
                                        </p:attrNameLst>
                                      </p:cBhvr>
                                      <p:tavLst>
                                        <p:tav tm="0">
                                          <p:val>
                                            <p:strVal val="#ppt_w+.3"/>
                                          </p:val>
                                        </p:tav>
                                        <p:tav tm="100000">
                                          <p:val>
                                            <p:strVal val="#ppt_w"/>
                                          </p:val>
                                        </p:tav>
                                      </p:tavLst>
                                    </p:anim>
                                    <p:anim calcmode="lin" valueType="num">
                                      <p:cBhvr>
                                        <p:cTn id="33" dur="1000" fill="hold"/>
                                        <p:tgtEl>
                                          <p:spTgt spid="33"/>
                                        </p:tgtEl>
                                        <p:attrNameLst>
                                          <p:attrName>ppt_h</p:attrName>
                                        </p:attrNameLst>
                                      </p:cBhvr>
                                      <p:tavLst>
                                        <p:tav tm="0">
                                          <p:val>
                                            <p:strVal val="#ppt_h"/>
                                          </p:val>
                                        </p:tav>
                                        <p:tav tm="100000">
                                          <p:val>
                                            <p:strVal val="#ppt_h"/>
                                          </p:val>
                                        </p:tav>
                                      </p:tavLst>
                                    </p:anim>
                                    <p:animEffect transition="in" filter="fade">
                                      <p:cBhvr>
                                        <p:cTn id="34" dur="1000"/>
                                        <p:tgtEl>
                                          <p:spTgt spid="33"/>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1000" fill="hold"/>
                                        <p:tgtEl>
                                          <p:spTgt spid="35"/>
                                        </p:tgtEl>
                                        <p:attrNameLst>
                                          <p:attrName>ppt_w</p:attrName>
                                        </p:attrNameLst>
                                      </p:cBhvr>
                                      <p:tavLst>
                                        <p:tav tm="0">
                                          <p:val>
                                            <p:strVal val="#ppt_w+.3"/>
                                          </p:val>
                                        </p:tav>
                                        <p:tav tm="100000">
                                          <p:val>
                                            <p:strVal val="#ppt_w"/>
                                          </p:val>
                                        </p:tav>
                                      </p:tavLst>
                                    </p:anim>
                                    <p:anim calcmode="lin" valueType="num">
                                      <p:cBhvr>
                                        <p:cTn id="38" dur="1000" fill="hold"/>
                                        <p:tgtEl>
                                          <p:spTgt spid="35"/>
                                        </p:tgtEl>
                                        <p:attrNameLst>
                                          <p:attrName>ppt_h</p:attrName>
                                        </p:attrNameLst>
                                      </p:cBhvr>
                                      <p:tavLst>
                                        <p:tav tm="0">
                                          <p:val>
                                            <p:strVal val="#ppt_h"/>
                                          </p:val>
                                        </p:tav>
                                        <p:tav tm="100000">
                                          <p:val>
                                            <p:strVal val="#ppt_h"/>
                                          </p:val>
                                        </p:tav>
                                      </p:tavLst>
                                    </p:anim>
                                    <p:animEffect transition="in" filter="fade">
                                      <p:cBhvr>
                                        <p:cTn id="39" dur="1000"/>
                                        <p:tgtEl>
                                          <p:spTgt spid="35"/>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1000" fill="hold"/>
                                        <p:tgtEl>
                                          <p:spTgt spid="27"/>
                                        </p:tgtEl>
                                        <p:attrNameLst>
                                          <p:attrName>ppt_w</p:attrName>
                                        </p:attrNameLst>
                                      </p:cBhvr>
                                      <p:tavLst>
                                        <p:tav tm="0">
                                          <p:val>
                                            <p:strVal val="#ppt_w+.3"/>
                                          </p:val>
                                        </p:tav>
                                        <p:tav tm="100000">
                                          <p:val>
                                            <p:strVal val="#ppt_w"/>
                                          </p:val>
                                        </p:tav>
                                      </p:tavLst>
                                    </p:anim>
                                    <p:anim calcmode="lin" valueType="num">
                                      <p:cBhvr>
                                        <p:cTn id="43" dur="1000" fill="hold"/>
                                        <p:tgtEl>
                                          <p:spTgt spid="27"/>
                                        </p:tgtEl>
                                        <p:attrNameLst>
                                          <p:attrName>ppt_h</p:attrName>
                                        </p:attrNameLst>
                                      </p:cBhvr>
                                      <p:tavLst>
                                        <p:tav tm="0">
                                          <p:val>
                                            <p:strVal val="#ppt_h"/>
                                          </p:val>
                                        </p:tav>
                                        <p:tav tm="100000">
                                          <p:val>
                                            <p:strVal val="#ppt_h"/>
                                          </p:val>
                                        </p:tav>
                                      </p:tavLst>
                                    </p:anim>
                                    <p:animEffect transition="in" filter="fade">
                                      <p:cBhvr>
                                        <p:cTn id="44" dur="10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strVal val="#ppt_w+.3"/>
                                          </p:val>
                                        </p:tav>
                                        <p:tav tm="100000">
                                          <p:val>
                                            <p:strVal val="#ppt_w"/>
                                          </p:val>
                                        </p:tav>
                                      </p:tavLst>
                                    </p:anim>
                                    <p:anim calcmode="lin" valueType="num">
                                      <p:cBhvr>
                                        <p:cTn id="50" dur="1000" fill="hold"/>
                                        <p:tgtEl>
                                          <p:spTgt spid="36"/>
                                        </p:tgtEl>
                                        <p:attrNameLst>
                                          <p:attrName>ppt_h</p:attrName>
                                        </p:attrNameLst>
                                      </p:cBhvr>
                                      <p:tavLst>
                                        <p:tav tm="0">
                                          <p:val>
                                            <p:strVal val="#ppt_h"/>
                                          </p:val>
                                        </p:tav>
                                        <p:tav tm="100000">
                                          <p:val>
                                            <p:strVal val="#ppt_h"/>
                                          </p:val>
                                        </p:tav>
                                      </p:tavLst>
                                    </p:anim>
                                    <p:animEffect transition="in" filter="fade">
                                      <p:cBhvr>
                                        <p:cTn id="51" dur="1000"/>
                                        <p:tgtEl>
                                          <p:spTgt spid="36"/>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Scale>
                                      <p:cBhvr>
                                        <p:cTn id="5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6"/>
                                        </p:tgtEl>
                                        <p:attrNameLst>
                                          <p:attrName>ppt_x</p:attrName>
                                          <p:attrName>ppt_y</p:attrName>
                                        </p:attrNameLst>
                                      </p:cBhvr>
                                    </p:animMotion>
                                    <p:animEffect transition="in" filter="fade">
                                      <p:cBhvr>
                                        <p:cTn id="5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6" grpId="0" animBg="1"/>
      <p:bldP spid="29" grpId="0"/>
      <p:bldP spid="32" grpId="0"/>
      <p:bldP spid="33" grpId="0" animBg="1"/>
      <p:bldP spid="35" grpId="0" animBg="1"/>
      <p:bldP spid="36" grpId="0"/>
      <p:bldP spid="27"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287801" y="1401880"/>
            <a:ext cx="1080745" cy="276999"/>
          </a:xfrm>
          <a:prstGeom prst="rect">
            <a:avLst/>
          </a:prstGeom>
          <a:noFill/>
        </p:spPr>
        <p:txBody>
          <a:bodyPr wrap="square" rtlCol="0">
            <a:spAutoFit/>
          </a:bodyPr>
          <a:lstStyle/>
          <a:p>
            <a:pPr algn="ctr"/>
            <a:r>
              <a:rPr lang="fr-FR" sz="1200" b="1" dirty="0">
                <a:solidFill>
                  <a:schemeClr val="bg2">
                    <a:lumMod val="75000"/>
                  </a:schemeClr>
                </a:solidFill>
                <a:latin typeface="Century Gothic" panose="020B0502020202020204" pitchFamily="34" charset="0"/>
              </a:rPr>
              <a:t>Introduction</a:t>
            </a:r>
          </a:p>
        </p:txBody>
      </p:sp>
      <p:sp>
        <p:nvSpPr>
          <p:cNvPr id="39" name="Chevron 38"/>
          <p:cNvSpPr/>
          <p:nvPr/>
        </p:nvSpPr>
        <p:spPr>
          <a:xfrm>
            <a:off x="1669234" y="1684898"/>
            <a:ext cx="1790128" cy="82624"/>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TextBox 39"/>
          <p:cNvSpPr txBox="1"/>
          <p:nvPr/>
        </p:nvSpPr>
        <p:spPr>
          <a:xfrm>
            <a:off x="1724624" y="1331318"/>
            <a:ext cx="1645002"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Problématique</a:t>
            </a:r>
          </a:p>
        </p:txBody>
      </p:sp>
      <p:sp>
        <p:nvSpPr>
          <p:cNvPr id="41" name="TextBox 40"/>
          <p:cNvSpPr txBox="1"/>
          <p:nvPr/>
        </p:nvSpPr>
        <p:spPr>
          <a:xfrm>
            <a:off x="3461406" y="1386441"/>
            <a:ext cx="845103"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Objectifs</a:t>
            </a:r>
          </a:p>
        </p:txBody>
      </p:sp>
      <p:sp>
        <p:nvSpPr>
          <p:cNvPr id="43" name="Chevron 42"/>
          <p:cNvSpPr/>
          <p:nvPr/>
        </p:nvSpPr>
        <p:spPr>
          <a:xfrm>
            <a:off x="55974" y="1689495"/>
            <a:ext cx="1556257" cy="78027"/>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4" name="Chevron 43"/>
          <p:cNvSpPr/>
          <p:nvPr/>
        </p:nvSpPr>
        <p:spPr>
          <a:xfrm>
            <a:off x="3541531" y="1690229"/>
            <a:ext cx="759723" cy="8142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space réservé du numéro de diapositive 46"/>
          <p:cNvSpPr>
            <a:spLocks noGrp="1"/>
          </p:cNvSpPr>
          <p:nvPr>
            <p:ph type="sldNum" sz="quarter" idx="12"/>
          </p:nvPr>
        </p:nvSpPr>
        <p:spPr>
          <a:xfrm>
            <a:off x="7748452" y="6330225"/>
            <a:ext cx="2743200" cy="365125"/>
          </a:xfrm>
        </p:spPr>
        <p:txBody>
          <a:bodyPr/>
          <a:lstStyle/>
          <a:p>
            <a:fld id="{4F9409E2-1DC2-4708-975A-D29207E7D1D8}" type="slidenum">
              <a:rPr lang="fr-FR" sz="1600" smtClean="0"/>
              <a:pPr/>
              <a:t>6</a:t>
            </a:fld>
            <a:endParaRPr lang="fr-FR" sz="1600" dirty="0"/>
          </a:p>
        </p:txBody>
      </p:sp>
      <p:pic>
        <p:nvPicPr>
          <p:cNvPr id="3" name="Picture 2"/>
          <p:cNvPicPr>
            <a:picLocks noChangeAspect="1"/>
          </p:cNvPicPr>
          <p:nvPr/>
        </p:nvPicPr>
        <p:blipFill>
          <a:blip r:embed="rId3"/>
          <a:stretch>
            <a:fillRect/>
          </a:stretch>
        </p:blipFill>
        <p:spPr>
          <a:xfrm>
            <a:off x="10460586" y="5957756"/>
            <a:ext cx="1731414" cy="902286"/>
          </a:xfrm>
          <a:prstGeom prst="rect">
            <a:avLst/>
          </a:prstGeom>
        </p:spPr>
      </p:pic>
      <p:pic>
        <p:nvPicPr>
          <p:cNvPr id="1028" name="Picture 4" descr="Fichier excel Banque d'images noir et blanc - Alamy">
            <a:extLst>
              <a:ext uri="{FF2B5EF4-FFF2-40B4-BE49-F238E27FC236}">
                <a16:creationId xmlns:a16="http://schemas.microsoft.com/office/drawing/2014/main" id="{3D6A39B4-9747-2467-B66E-AC4C20681E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917" y="2809278"/>
            <a:ext cx="3964720" cy="24680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rketing manager Icon - Free PNG &amp; SVG 883969 - Noun Project">
            <a:extLst>
              <a:ext uri="{FF2B5EF4-FFF2-40B4-BE49-F238E27FC236}">
                <a16:creationId xmlns:a16="http://schemas.microsoft.com/office/drawing/2014/main" id="{FD703C62-135F-0FFC-9010-0D2900124C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201" y="30908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8812AA3-0F11-BA50-A24F-D4C5E05238E3}"/>
              </a:ext>
            </a:extLst>
          </p:cNvPr>
          <p:cNvSpPr txBox="1"/>
          <p:nvPr/>
        </p:nvSpPr>
        <p:spPr>
          <a:xfrm>
            <a:off x="3167201" y="4999955"/>
            <a:ext cx="2001080" cy="369332"/>
          </a:xfrm>
          <a:prstGeom prst="rect">
            <a:avLst/>
          </a:prstGeom>
          <a:noFill/>
        </p:spPr>
        <p:txBody>
          <a:bodyPr wrap="square" rtlCol="0">
            <a:spAutoFit/>
          </a:bodyPr>
          <a:lstStyle/>
          <a:p>
            <a:pPr algn="ctr"/>
            <a:r>
              <a:rPr lang="fr-FR" dirty="0"/>
              <a:t>Responsable</a:t>
            </a:r>
          </a:p>
        </p:txBody>
      </p:sp>
      <p:sp>
        <p:nvSpPr>
          <p:cNvPr id="2" name="TextBox 41">
            <a:extLst>
              <a:ext uri="{FF2B5EF4-FFF2-40B4-BE49-F238E27FC236}">
                <a16:creationId xmlns:a16="http://schemas.microsoft.com/office/drawing/2014/main" id="{E855E593-10CF-C218-622D-0D447C56A592}"/>
              </a:ext>
            </a:extLst>
          </p:cNvPr>
          <p:cNvSpPr txBox="1"/>
          <p:nvPr/>
        </p:nvSpPr>
        <p:spPr>
          <a:xfrm>
            <a:off x="4543705" y="1370755"/>
            <a:ext cx="870751"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Conduite</a:t>
            </a:r>
          </a:p>
        </p:txBody>
      </p:sp>
      <p:sp>
        <p:nvSpPr>
          <p:cNvPr id="6" name="Chevron 44">
            <a:extLst>
              <a:ext uri="{FF2B5EF4-FFF2-40B4-BE49-F238E27FC236}">
                <a16:creationId xmlns:a16="http://schemas.microsoft.com/office/drawing/2014/main" id="{99760F33-5DAE-E028-49A8-3DFB8E92B4AE}"/>
              </a:ext>
            </a:extLst>
          </p:cNvPr>
          <p:cNvSpPr/>
          <p:nvPr/>
        </p:nvSpPr>
        <p:spPr>
          <a:xfrm>
            <a:off x="4640239" y="1678647"/>
            <a:ext cx="757899" cy="8278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ound Same Side Corner Rectangle 20">
            <a:extLst>
              <a:ext uri="{FF2B5EF4-FFF2-40B4-BE49-F238E27FC236}">
                <a16:creationId xmlns:a16="http://schemas.microsoft.com/office/drawing/2014/main" id="{C27B67F8-DE30-5871-AD71-E3C8A5C092F8}"/>
              </a:ext>
            </a:extLst>
          </p:cNvPr>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1731174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1000" fill="hold"/>
                                        <p:tgtEl>
                                          <p:spTgt spid="44"/>
                                        </p:tgtEl>
                                        <p:attrNameLst>
                                          <p:attrName>ppt_w</p:attrName>
                                        </p:attrNameLst>
                                      </p:cBhvr>
                                      <p:tavLst>
                                        <p:tav tm="0">
                                          <p:val>
                                            <p:strVal val="#ppt_w+.3"/>
                                          </p:val>
                                        </p:tav>
                                        <p:tav tm="100000">
                                          <p:val>
                                            <p:strVal val="#ppt_w"/>
                                          </p:val>
                                        </p:tav>
                                      </p:tavLst>
                                    </p:anim>
                                    <p:anim calcmode="lin" valueType="num">
                                      <p:cBhvr>
                                        <p:cTn id="18" dur="1000" fill="hold"/>
                                        <p:tgtEl>
                                          <p:spTgt spid="44"/>
                                        </p:tgtEl>
                                        <p:attrNameLst>
                                          <p:attrName>ppt_h</p:attrName>
                                        </p:attrNameLst>
                                      </p:cBhvr>
                                      <p:tavLst>
                                        <p:tav tm="0">
                                          <p:val>
                                            <p:strVal val="#ppt_h"/>
                                          </p:val>
                                        </p:tav>
                                        <p:tav tm="100000">
                                          <p:val>
                                            <p:strVal val="#ppt_h"/>
                                          </p:val>
                                        </p:tav>
                                      </p:tavLst>
                                    </p:anim>
                                    <p:animEffect transition="in" filter="fade">
                                      <p:cBhvr>
                                        <p:cTn id="19" dur="1000"/>
                                        <p:tgtEl>
                                          <p:spTgt spid="4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1000" fill="hold"/>
                                        <p:tgtEl>
                                          <p:spTgt spid="41"/>
                                        </p:tgtEl>
                                        <p:attrNameLst>
                                          <p:attrName>ppt_w</p:attrName>
                                        </p:attrNameLst>
                                      </p:cBhvr>
                                      <p:tavLst>
                                        <p:tav tm="0">
                                          <p:val>
                                            <p:strVal val="#ppt_w+.3"/>
                                          </p:val>
                                        </p:tav>
                                        <p:tav tm="100000">
                                          <p:val>
                                            <p:strVal val="#ppt_w"/>
                                          </p:val>
                                        </p:tav>
                                      </p:tavLst>
                                    </p:anim>
                                    <p:anim calcmode="lin" valueType="num">
                                      <p:cBhvr>
                                        <p:cTn id="28" dur="1000" fill="hold"/>
                                        <p:tgtEl>
                                          <p:spTgt spid="41"/>
                                        </p:tgtEl>
                                        <p:attrNameLst>
                                          <p:attrName>ppt_h</p:attrName>
                                        </p:attrNameLst>
                                      </p:cBhvr>
                                      <p:tavLst>
                                        <p:tav tm="0">
                                          <p:val>
                                            <p:strVal val="#ppt_h"/>
                                          </p:val>
                                        </p:tav>
                                        <p:tav tm="100000">
                                          <p:val>
                                            <p:strVal val="#ppt_h"/>
                                          </p:val>
                                        </p:tav>
                                      </p:tavLst>
                                    </p:anim>
                                    <p:animEffect transition="in" filter="fade">
                                      <p:cBhvr>
                                        <p:cTn id="29" dur="10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1000" fill="hold"/>
                                        <p:tgtEl>
                                          <p:spTgt spid="43"/>
                                        </p:tgtEl>
                                        <p:attrNameLst>
                                          <p:attrName>ppt_w</p:attrName>
                                        </p:attrNameLst>
                                      </p:cBhvr>
                                      <p:tavLst>
                                        <p:tav tm="0">
                                          <p:val>
                                            <p:strVal val="#ppt_w+.3"/>
                                          </p:val>
                                        </p:tav>
                                        <p:tav tm="100000">
                                          <p:val>
                                            <p:strVal val="#ppt_w"/>
                                          </p:val>
                                        </p:tav>
                                      </p:tavLst>
                                    </p:anim>
                                    <p:anim calcmode="lin" valueType="num">
                                      <p:cBhvr>
                                        <p:cTn id="39" dur="1000" fill="hold"/>
                                        <p:tgtEl>
                                          <p:spTgt spid="43"/>
                                        </p:tgtEl>
                                        <p:attrNameLst>
                                          <p:attrName>ppt_h</p:attrName>
                                        </p:attrNameLst>
                                      </p:cBhvr>
                                      <p:tavLst>
                                        <p:tav tm="0">
                                          <p:val>
                                            <p:strVal val="#ppt_h"/>
                                          </p:val>
                                        </p:tav>
                                        <p:tav tm="100000">
                                          <p:val>
                                            <p:strVal val="#ppt_h"/>
                                          </p:val>
                                        </p:tav>
                                      </p:tavLst>
                                    </p:anim>
                                    <p:animEffect transition="in" filter="fade">
                                      <p:cBhvr>
                                        <p:cTn id="40" dur="10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nodeType="withEffect">
                                  <p:stCondLst>
                                    <p:cond delay="0"/>
                                  </p:stCondLst>
                                  <p:childTnLst>
                                    <p:set>
                                      <p:cBhvr>
                                        <p:cTn id="47" dur="1" fill="hold">
                                          <p:stCondLst>
                                            <p:cond delay="0"/>
                                          </p:stCondLst>
                                        </p:cTn>
                                        <p:tgtEl>
                                          <p:spTgt spid="1030"/>
                                        </p:tgtEl>
                                        <p:attrNameLst>
                                          <p:attrName>style.visibility</p:attrName>
                                        </p:attrNameLst>
                                      </p:cBhvr>
                                      <p:to>
                                        <p:strVal val="visible"/>
                                      </p:to>
                                    </p:set>
                                    <p:animEffect transition="in" filter="fade">
                                      <p:cBhvr>
                                        <p:cTn id="48" dur="500"/>
                                        <p:tgtEl>
                                          <p:spTgt spid="1030"/>
                                        </p:tgtEl>
                                      </p:cBhvr>
                                    </p:animEffect>
                                  </p:childTnLst>
                                </p:cTn>
                              </p:par>
                              <p:par>
                                <p:cTn id="49" presetID="10" presetClass="entr" presetSubtype="0" fill="hold" nodeType="withEffect">
                                  <p:stCondLst>
                                    <p:cond delay="0"/>
                                  </p:stCondLst>
                                  <p:childTnLst>
                                    <p:set>
                                      <p:cBhvr>
                                        <p:cTn id="50" dur="1" fill="hold">
                                          <p:stCondLst>
                                            <p:cond delay="0"/>
                                          </p:stCondLst>
                                        </p:cTn>
                                        <p:tgtEl>
                                          <p:spTgt spid="1028"/>
                                        </p:tgtEl>
                                        <p:attrNameLst>
                                          <p:attrName>style.visibility</p:attrName>
                                        </p:attrNameLst>
                                      </p:cBhvr>
                                      <p:to>
                                        <p:strVal val="visible"/>
                                      </p:to>
                                    </p:set>
                                    <p:animEffect transition="in" filter="fade">
                                      <p:cBhvr>
                                        <p:cTn id="5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1" grpId="0"/>
      <p:bldP spid="43" grpId="0" animBg="1"/>
      <p:bldP spid="44" grpId="0" animBg="1"/>
      <p:bldP spid="7" grpId="0"/>
      <p:bldP spid="2"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48341" y="6304190"/>
            <a:ext cx="2743200" cy="365125"/>
          </a:xfrm>
        </p:spPr>
        <p:txBody>
          <a:bodyPr/>
          <a:lstStyle/>
          <a:p>
            <a:fld id="{4F9409E2-1DC2-4708-975A-D29207E7D1D8}" type="slidenum">
              <a:rPr lang="fr-FR" sz="1600" smtClean="0"/>
              <a:pPr/>
              <a:t>7</a:t>
            </a:fld>
            <a:endParaRPr lang="fr-FR" sz="1600" dirty="0"/>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283726" y="1362692"/>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p>
        </p:txBody>
      </p:sp>
      <p:sp>
        <p:nvSpPr>
          <p:cNvPr id="39" name="Chevron 38"/>
          <p:cNvSpPr/>
          <p:nvPr/>
        </p:nvSpPr>
        <p:spPr>
          <a:xfrm>
            <a:off x="2836591" y="1678646"/>
            <a:ext cx="1695652" cy="83893"/>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TextBox 39"/>
          <p:cNvSpPr txBox="1"/>
          <p:nvPr/>
        </p:nvSpPr>
        <p:spPr>
          <a:xfrm>
            <a:off x="1662802" y="1362692"/>
            <a:ext cx="1274708"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Problématique</a:t>
            </a:r>
          </a:p>
        </p:txBody>
      </p:sp>
      <p:sp>
        <p:nvSpPr>
          <p:cNvPr id="41" name="TextBox 40"/>
          <p:cNvSpPr txBox="1"/>
          <p:nvPr/>
        </p:nvSpPr>
        <p:spPr>
          <a:xfrm>
            <a:off x="3067738" y="1316953"/>
            <a:ext cx="1067921"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Objectifs</a:t>
            </a:r>
          </a:p>
        </p:txBody>
      </p:sp>
      <p:sp>
        <p:nvSpPr>
          <p:cNvPr id="42" name="TextBox 41"/>
          <p:cNvSpPr txBox="1"/>
          <p:nvPr/>
        </p:nvSpPr>
        <p:spPr>
          <a:xfrm>
            <a:off x="4543705" y="1370755"/>
            <a:ext cx="870751"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Conduite</a:t>
            </a:r>
          </a:p>
        </p:txBody>
      </p:sp>
      <p:sp>
        <p:nvSpPr>
          <p:cNvPr id="43" name="Chevron 42"/>
          <p:cNvSpPr/>
          <p:nvPr/>
        </p:nvSpPr>
        <p:spPr>
          <a:xfrm>
            <a:off x="55974"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4" name="Chevron 43"/>
          <p:cNvSpPr/>
          <p:nvPr/>
        </p:nvSpPr>
        <p:spPr>
          <a:xfrm>
            <a:off x="1684357" y="1678647"/>
            <a:ext cx="1080108" cy="8887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Chevron 44"/>
          <p:cNvSpPr/>
          <p:nvPr/>
        </p:nvSpPr>
        <p:spPr>
          <a:xfrm>
            <a:off x="4640239" y="1678647"/>
            <a:ext cx="757899" cy="8278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6" name="Picture 3" descr="Left foo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04674">
            <a:off x="2092674" y="4381921"/>
            <a:ext cx="809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 descr="Left foo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04674">
            <a:off x="4747234" y="3598233"/>
            <a:ext cx="809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4" descr="Right foot.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990" y="4865688"/>
            <a:ext cx="704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 descr="Right foot.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3440" y="4213351"/>
            <a:ext cx="704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Bevel 61"/>
          <p:cNvSpPr/>
          <p:nvPr/>
        </p:nvSpPr>
        <p:spPr>
          <a:xfrm>
            <a:off x="2056390" y="4344452"/>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Snip Single Corner Rectangle 62"/>
          <p:cNvSpPr/>
          <p:nvPr/>
        </p:nvSpPr>
        <p:spPr>
          <a:xfrm>
            <a:off x="130629" y="2779133"/>
            <a:ext cx="3090329" cy="1094233"/>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lumMod val="50000"/>
                  </a:schemeClr>
                </a:solidFill>
                <a:latin typeface="Century" pitchFamily="18" charset="0"/>
              </a:rPr>
              <a:t>Permettre de faciliter le suivi opérationnel et financier d’un projet.</a:t>
            </a:r>
          </a:p>
          <a:p>
            <a:pPr algn="ctr"/>
            <a:r>
              <a:rPr lang="fr-FR" dirty="0">
                <a:solidFill>
                  <a:schemeClr val="accent1">
                    <a:lumMod val="50000"/>
                  </a:schemeClr>
                </a:solidFill>
                <a:latin typeface="Century Gothic" panose="020B0502020202020204" pitchFamily="34" charset="0"/>
              </a:rPr>
              <a:t> </a:t>
            </a:r>
          </a:p>
        </p:txBody>
      </p:sp>
      <p:sp>
        <p:nvSpPr>
          <p:cNvPr id="65" name="Bevel 64"/>
          <p:cNvSpPr/>
          <p:nvPr/>
        </p:nvSpPr>
        <p:spPr>
          <a:xfrm>
            <a:off x="4129840" y="5054379"/>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Snip Single Corner Rectangle 65"/>
          <p:cNvSpPr/>
          <p:nvPr/>
        </p:nvSpPr>
        <p:spPr>
          <a:xfrm>
            <a:off x="2401549" y="1902479"/>
            <a:ext cx="3318315" cy="710092"/>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lumMod val="50000"/>
                  </a:schemeClr>
                </a:solidFill>
                <a:latin typeface="Century" pitchFamily="18" charset="0"/>
              </a:rPr>
              <a:t>Un outil plus facile et convivial</a:t>
            </a:r>
          </a:p>
        </p:txBody>
      </p:sp>
      <p:sp>
        <p:nvSpPr>
          <p:cNvPr id="67" name="Snip Single Corner Rectangle 66"/>
          <p:cNvSpPr/>
          <p:nvPr/>
        </p:nvSpPr>
        <p:spPr>
          <a:xfrm>
            <a:off x="6311681" y="5098207"/>
            <a:ext cx="4256171" cy="946328"/>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lumMod val="50000"/>
                  </a:schemeClr>
                </a:solidFill>
                <a:latin typeface="Century" pitchFamily="18" charset="0"/>
              </a:rPr>
              <a:t>Garantir la rapidité de traitement</a:t>
            </a:r>
          </a:p>
        </p:txBody>
      </p:sp>
      <p:sp>
        <p:nvSpPr>
          <p:cNvPr id="68" name="Snip Single Corner Rectangle 67"/>
          <p:cNvSpPr/>
          <p:nvPr/>
        </p:nvSpPr>
        <p:spPr>
          <a:xfrm>
            <a:off x="6099511" y="1618445"/>
            <a:ext cx="3780330" cy="1014056"/>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1">
                    <a:lumMod val="50000"/>
                  </a:schemeClr>
                </a:solidFill>
                <a:latin typeface="Century" pitchFamily="18" charset="0"/>
              </a:rPr>
              <a:t>Assurer la fiabilité des données</a:t>
            </a:r>
          </a:p>
          <a:p>
            <a:pPr lvl="0" algn="ctr"/>
            <a:endParaRPr lang="fr-FR" dirty="0">
              <a:solidFill>
                <a:schemeClr val="accent1">
                  <a:lumMod val="50000"/>
                </a:schemeClr>
              </a:solidFill>
              <a:latin typeface="Century Gothic" panose="020B0502020202020204" pitchFamily="34" charset="0"/>
            </a:endParaRPr>
          </a:p>
        </p:txBody>
      </p:sp>
      <p:grpSp>
        <p:nvGrpSpPr>
          <p:cNvPr id="2" name="Groupe 49"/>
          <p:cNvGrpSpPr>
            <a:grpSpLocks/>
          </p:cNvGrpSpPr>
          <p:nvPr/>
        </p:nvGrpSpPr>
        <p:grpSpPr bwMode="auto">
          <a:xfrm>
            <a:off x="10363200" y="2206170"/>
            <a:ext cx="1828800" cy="1770743"/>
            <a:chOff x="7374461" y="1352443"/>
            <a:chExt cx="1168734" cy="731543"/>
          </a:xfrm>
        </p:grpSpPr>
        <p:sp>
          <p:nvSpPr>
            <p:cNvPr id="70" name="Oval 10"/>
            <p:cNvSpPr/>
            <p:nvPr/>
          </p:nvSpPr>
          <p:spPr>
            <a:xfrm>
              <a:off x="7374461" y="1352443"/>
              <a:ext cx="1168734" cy="731543"/>
            </a:xfrm>
            <a:prstGeom prst="ellipse">
              <a:avLst/>
            </a:prstGeom>
            <a:solidFill>
              <a:schemeClr val="tx2">
                <a:lumMod val="20000"/>
                <a:lumOff val="80000"/>
              </a:schemeClr>
            </a:solidFill>
            <a:ln w="76200">
              <a:noFill/>
            </a:ln>
            <a:effectLst>
              <a:glow rad="139700">
                <a:schemeClr val="bg1">
                  <a:lumMod val="65000"/>
                  <a:alpha val="40000"/>
                </a:schemeClr>
              </a:glow>
              <a:outerShdw blurRad="266700" dist="342900" dir="5400000" rotWithShape="0">
                <a:prstClr val="black">
                  <a:alpha val="15000"/>
                </a:prstClr>
              </a:outerShdw>
            </a:effectLst>
            <a:scene3d>
              <a:camera prst="perspectiveRelaxed" fov="1800000">
                <a:rot lat="17373601" lon="0" rev="0"/>
              </a:camera>
              <a:lightRig rig="balanced" dir="t"/>
            </a:scene3d>
            <a:sp3d extrusionH="317500" prstMaterial="clear">
              <a:bevelT prst="convex"/>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1" name="ZoneTexte 51"/>
            <p:cNvSpPr txBox="1">
              <a:spLocks noChangeArrowheads="1"/>
            </p:cNvSpPr>
            <p:nvPr/>
          </p:nvSpPr>
          <p:spPr bwMode="auto">
            <a:xfrm>
              <a:off x="7729672" y="1841644"/>
              <a:ext cx="597600" cy="24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fr-FR" sz="2000" b="1" dirty="0">
                  <a:solidFill>
                    <a:schemeClr val="accent1">
                      <a:lumMod val="50000"/>
                    </a:schemeClr>
                  </a:solidFill>
                  <a:latin typeface="Cambria" panose="02040503050406030204" pitchFamily="18" charset="0"/>
                </a:rPr>
                <a:t>But</a:t>
              </a:r>
            </a:p>
          </p:txBody>
        </p:sp>
      </p:grpSp>
      <p:pic>
        <p:nvPicPr>
          <p:cNvPr id="72" name="Picture 3" descr="Left foo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04674">
            <a:off x="7328395" y="3079213"/>
            <a:ext cx="809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4" descr="Right foot.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1736" y="3711053"/>
            <a:ext cx="704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Bevel 73"/>
          <p:cNvSpPr/>
          <p:nvPr/>
        </p:nvSpPr>
        <p:spPr>
          <a:xfrm>
            <a:off x="4547308" y="3742062"/>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Bevel 74"/>
          <p:cNvSpPr/>
          <p:nvPr/>
        </p:nvSpPr>
        <p:spPr>
          <a:xfrm>
            <a:off x="6975598" y="4491380"/>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Bevel 75"/>
          <p:cNvSpPr/>
          <p:nvPr/>
        </p:nvSpPr>
        <p:spPr>
          <a:xfrm>
            <a:off x="7238820" y="3168242"/>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Bevel 76"/>
          <p:cNvSpPr/>
          <p:nvPr/>
        </p:nvSpPr>
        <p:spPr>
          <a:xfrm>
            <a:off x="9694844" y="3984479"/>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8" name="Elbow Connector 77"/>
          <p:cNvCxnSpPr>
            <a:cxnSpLocks/>
            <a:stCxn id="63" idx="1"/>
            <a:endCxn id="62" idx="5"/>
          </p:cNvCxnSpPr>
          <p:nvPr/>
        </p:nvCxnSpPr>
        <p:spPr>
          <a:xfrm rot="16200000" flipH="1">
            <a:off x="1590409" y="3958750"/>
            <a:ext cx="576180" cy="405411"/>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65" idx="0"/>
          </p:cNvCxnSpPr>
          <p:nvPr/>
        </p:nvCxnSpPr>
        <p:spPr>
          <a:xfrm>
            <a:off x="4328360" y="5159473"/>
            <a:ext cx="544432" cy="651397"/>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6" idx="1"/>
            <a:endCxn id="74" idx="6"/>
          </p:cNvCxnSpPr>
          <p:nvPr/>
        </p:nvCxnSpPr>
        <p:spPr>
          <a:xfrm rot="16200000" flipH="1">
            <a:off x="3788892" y="2884385"/>
            <a:ext cx="1129491" cy="585861"/>
          </a:xfrm>
          <a:prstGeom prst="bentConnector3">
            <a:avLst>
              <a:gd name="adj1" fmla="val 50000"/>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8" idx="2"/>
            <a:endCxn id="76" idx="5"/>
          </p:cNvCxnSpPr>
          <p:nvPr/>
        </p:nvCxnSpPr>
        <p:spPr>
          <a:xfrm rot="10800000" flipH="1" flipV="1">
            <a:off x="6099511" y="2125472"/>
            <a:ext cx="1164124" cy="1147863"/>
          </a:xfrm>
          <a:prstGeom prst="bentConnector3">
            <a:avLst>
              <a:gd name="adj1" fmla="val -19637"/>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5" idx="0"/>
            <a:endCxn id="67" idx="3"/>
          </p:cNvCxnSpPr>
          <p:nvPr/>
        </p:nvCxnSpPr>
        <p:spPr>
          <a:xfrm>
            <a:off x="7174118" y="4596474"/>
            <a:ext cx="1265649" cy="501733"/>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77" idx="1"/>
            <a:endCxn id="71" idx="2"/>
          </p:cNvCxnSpPr>
          <p:nvPr/>
        </p:nvCxnSpPr>
        <p:spPr>
          <a:xfrm flipV="1">
            <a:off x="9868549" y="3974202"/>
            <a:ext cx="1518029" cy="115371"/>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sp>
        <p:nvSpPr>
          <p:cNvPr id="56" name="Snip Single Corner Rectangle 62"/>
          <p:cNvSpPr/>
          <p:nvPr/>
        </p:nvSpPr>
        <p:spPr>
          <a:xfrm>
            <a:off x="2042809" y="5817796"/>
            <a:ext cx="3712685" cy="831255"/>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accent1">
                    <a:lumMod val="50000"/>
                  </a:schemeClr>
                </a:solidFill>
                <a:latin typeface="Century" pitchFamily="18" charset="0"/>
              </a:rPr>
              <a:t>    L’évolutivité de l’application</a:t>
            </a:r>
          </a:p>
          <a:p>
            <a:endParaRPr lang="fr-FR" dirty="0">
              <a:solidFill>
                <a:schemeClr val="accent1">
                  <a:lumMod val="50000"/>
                </a:schemeClr>
              </a:solidFill>
              <a:latin typeface="Century" pitchFamily="18" charset="0"/>
            </a:endParaRPr>
          </a:p>
        </p:txBody>
      </p:sp>
      <p:sp>
        <p:nvSpPr>
          <p:cNvPr id="48" name="ZoneTexte 47"/>
          <p:cNvSpPr txBox="1"/>
          <p:nvPr/>
        </p:nvSpPr>
        <p:spPr>
          <a:xfrm>
            <a:off x="10567853" y="2913018"/>
            <a:ext cx="1397726" cy="400110"/>
          </a:xfrm>
          <a:prstGeom prst="rect">
            <a:avLst/>
          </a:prstGeom>
          <a:noFill/>
        </p:spPr>
        <p:txBody>
          <a:bodyPr wrap="square" rtlCol="0">
            <a:spAutoFit/>
          </a:bodyPr>
          <a:lstStyle/>
          <a:p>
            <a:r>
              <a:rPr lang="fr-FR" sz="2000" b="1" dirty="0"/>
              <a:t>Application</a:t>
            </a:r>
          </a:p>
        </p:txBody>
      </p:sp>
      <p:pic>
        <p:nvPicPr>
          <p:cNvPr id="3" name="Picture 2"/>
          <p:cNvPicPr>
            <a:picLocks noChangeAspect="1"/>
          </p:cNvPicPr>
          <p:nvPr/>
        </p:nvPicPr>
        <p:blipFill>
          <a:blip r:embed="rId5"/>
          <a:stretch>
            <a:fillRect/>
          </a:stretch>
        </p:blipFill>
        <p:spPr>
          <a:xfrm>
            <a:off x="10567852" y="6052469"/>
            <a:ext cx="1624147" cy="805530"/>
          </a:xfrm>
          <a:prstGeom prst="rect">
            <a:avLst/>
          </a:prstGeom>
        </p:spPr>
      </p:pic>
      <p:sp>
        <p:nvSpPr>
          <p:cNvPr id="8" name="Round Same Side Corner Rectangle 20">
            <a:extLst>
              <a:ext uri="{FF2B5EF4-FFF2-40B4-BE49-F238E27FC236}">
                <a16:creationId xmlns:a16="http://schemas.microsoft.com/office/drawing/2014/main" id="{F1E1B110-23CC-ACBC-3649-DECE11D5C105}"/>
              </a:ext>
            </a:extLst>
          </p:cNvPr>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19931888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ppt_w</p:attrName>
                                        </p:attrNameLst>
                                      </p:cBhvr>
                                      <p:tavLst>
                                        <p:tav tm="0">
                                          <p:val>
                                            <p:strVal val="#ppt_w+.3"/>
                                          </p:val>
                                        </p:tav>
                                        <p:tav tm="100000">
                                          <p:val>
                                            <p:strVal val="#ppt_w"/>
                                          </p:val>
                                        </p:tav>
                                      </p:tavLst>
                                    </p:anim>
                                    <p:anim calcmode="lin" valueType="num">
                                      <p:cBhvr>
                                        <p:cTn id="18" dur="1000" fill="hold"/>
                                        <p:tgtEl>
                                          <p:spTgt spid="40"/>
                                        </p:tgtEl>
                                        <p:attrNameLst>
                                          <p:attrName>ppt_h</p:attrName>
                                        </p:attrNameLst>
                                      </p:cBhvr>
                                      <p:tavLst>
                                        <p:tav tm="0">
                                          <p:val>
                                            <p:strVal val="#ppt_h"/>
                                          </p:val>
                                        </p:tav>
                                        <p:tav tm="100000">
                                          <p:val>
                                            <p:strVal val="#ppt_h"/>
                                          </p:val>
                                        </p:tav>
                                      </p:tavLst>
                                    </p:anim>
                                    <p:animEffect transition="in" filter="fade">
                                      <p:cBhvr>
                                        <p:cTn id="19" dur="1000"/>
                                        <p:tgtEl>
                                          <p:spTgt spid="40"/>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strVal val="#ppt_w+.3"/>
                                          </p:val>
                                        </p:tav>
                                        <p:tav tm="100000">
                                          <p:val>
                                            <p:strVal val="#ppt_w"/>
                                          </p:val>
                                        </p:tav>
                                      </p:tavLst>
                                    </p:anim>
                                    <p:anim calcmode="lin" valueType="num">
                                      <p:cBhvr>
                                        <p:cTn id="23" dur="1000" fill="hold"/>
                                        <p:tgtEl>
                                          <p:spTgt spid="41"/>
                                        </p:tgtEl>
                                        <p:attrNameLst>
                                          <p:attrName>ppt_h</p:attrName>
                                        </p:attrNameLst>
                                      </p:cBhvr>
                                      <p:tavLst>
                                        <p:tav tm="0">
                                          <p:val>
                                            <p:strVal val="#ppt_h"/>
                                          </p:val>
                                        </p:tav>
                                        <p:tav tm="100000">
                                          <p:val>
                                            <p:strVal val="#ppt_h"/>
                                          </p:val>
                                        </p:tav>
                                      </p:tavLst>
                                    </p:anim>
                                    <p:animEffect transition="in" filter="fade">
                                      <p:cBhvr>
                                        <p:cTn id="24" dur="1000"/>
                                        <p:tgtEl>
                                          <p:spTgt spid="41"/>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strVal val="#ppt_w+.3"/>
                                          </p:val>
                                        </p:tav>
                                        <p:tav tm="100000">
                                          <p:val>
                                            <p:strVal val="#ppt_w"/>
                                          </p:val>
                                        </p:tav>
                                      </p:tavLst>
                                    </p:anim>
                                    <p:anim calcmode="lin" valueType="num">
                                      <p:cBhvr>
                                        <p:cTn id="28" dur="1000" fill="hold"/>
                                        <p:tgtEl>
                                          <p:spTgt spid="42"/>
                                        </p:tgtEl>
                                        <p:attrNameLst>
                                          <p:attrName>ppt_h</p:attrName>
                                        </p:attrNameLst>
                                      </p:cBhvr>
                                      <p:tavLst>
                                        <p:tav tm="0">
                                          <p:val>
                                            <p:strVal val="#ppt_h"/>
                                          </p:val>
                                        </p:tav>
                                        <p:tav tm="100000">
                                          <p:val>
                                            <p:strVal val="#ppt_h"/>
                                          </p:val>
                                        </p:tav>
                                      </p:tavLst>
                                    </p:anim>
                                    <p:animEffect transition="in" filter="fade">
                                      <p:cBhvr>
                                        <p:cTn id="29" dur="1000"/>
                                        <p:tgtEl>
                                          <p:spTgt spid="42"/>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3"/>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ppt_w</p:attrName>
                                        </p:attrNameLst>
                                      </p:cBhvr>
                                      <p:tavLst>
                                        <p:tav tm="0">
                                          <p:val>
                                            <p:strVal val="#ppt_w+.3"/>
                                          </p:val>
                                        </p:tav>
                                        <p:tav tm="100000">
                                          <p:val>
                                            <p:strVal val="#ppt_w"/>
                                          </p:val>
                                        </p:tav>
                                      </p:tavLst>
                                    </p:anim>
                                    <p:anim calcmode="lin" valueType="num">
                                      <p:cBhvr>
                                        <p:cTn id="38" dur="1000" fill="hold"/>
                                        <p:tgtEl>
                                          <p:spTgt spid="44"/>
                                        </p:tgtEl>
                                        <p:attrNameLst>
                                          <p:attrName>ppt_h</p:attrName>
                                        </p:attrNameLst>
                                      </p:cBhvr>
                                      <p:tavLst>
                                        <p:tav tm="0">
                                          <p:val>
                                            <p:strVal val="#ppt_h"/>
                                          </p:val>
                                        </p:tav>
                                        <p:tav tm="100000">
                                          <p:val>
                                            <p:strVal val="#ppt_h"/>
                                          </p:val>
                                        </p:tav>
                                      </p:tavLst>
                                    </p:anim>
                                    <p:animEffect transition="in" filter="fade">
                                      <p:cBhvr>
                                        <p:cTn id="39" dur="1000"/>
                                        <p:tgtEl>
                                          <p:spTgt spid="44"/>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1000" fill="hold"/>
                                        <p:tgtEl>
                                          <p:spTgt spid="45"/>
                                        </p:tgtEl>
                                        <p:attrNameLst>
                                          <p:attrName>ppt_w</p:attrName>
                                        </p:attrNameLst>
                                      </p:cBhvr>
                                      <p:tavLst>
                                        <p:tav tm="0">
                                          <p:val>
                                            <p:strVal val="#ppt_w+.3"/>
                                          </p:val>
                                        </p:tav>
                                        <p:tav tm="100000">
                                          <p:val>
                                            <p:strVal val="#ppt_w"/>
                                          </p:val>
                                        </p:tav>
                                      </p:tavLst>
                                    </p:anim>
                                    <p:anim calcmode="lin" valueType="num">
                                      <p:cBhvr>
                                        <p:cTn id="43" dur="1000" fill="hold"/>
                                        <p:tgtEl>
                                          <p:spTgt spid="45"/>
                                        </p:tgtEl>
                                        <p:attrNameLst>
                                          <p:attrName>ppt_h</p:attrName>
                                        </p:attrNameLst>
                                      </p:cBhvr>
                                      <p:tavLst>
                                        <p:tav tm="0">
                                          <p:val>
                                            <p:strVal val="#ppt_h"/>
                                          </p:val>
                                        </p:tav>
                                        <p:tav tm="100000">
                                          <p:val>
                                            <p:strVal val="#ppt_h"/>
                                          </p:val>
                                        </p:tav>
                                      </p:tavLst>
                                    </p:anim>
                                    <p:animEffect transition="in" filter="fade">
                                      <p:cBhvr>
                                        <p:cTn id="44" dur="1000"/>
                                        <p:tgtEl>
                                          <p:spTgt spid="45"/>
                                        </p:tgtEl>
                                      </p:cBhvr>
                                    </p:animEffect>
                                  </p:childTnLst>
                                </p:cTn>
                              </p:par>
                              <p:par>
                                <p:cTn id="45" presetID="26"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80">
                                          <p:stCondLst>
                                            <p:cond delay="0"/>
                                          </p:stCondLst>
                                        </p:cTn>
                                        <p:tgtEl>
                                          <p:spTgt spid="2"/>
                                        </p:tgtEl>
                                      </p:cBhvr>
                                    </p:animEffect>
                                    <p:anim calcmode="lin" valueType="num">
                                      <p:cBhvr>
                                        <p:cTn id="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3" dur="26">
                                          <p:stCondLst>
                                            <p:cond delay="650"/>
                                          </p:stCondLst>
                                        </p:cTn>
                                        <p:tgtEl>
                                          <p:spTgt spid="2"/>
                                        </p:tgtEl>
                                      </p:cBhvr>
                                      <p:to x="100000" y="60000"/>
                                    </p:animScale>
                                    <p:animScale>
                                      <p:cBhvr>
                                        <p:cTn id="54" dur="166" decel="50000">
                                          <p:stCondLst>
                                            <p:cond delay="676"/>
                                          </p:stCondLst>
                                        </p:cTn>
                                        <p:tgtEl>
                                          <p:spTgt spid="2"/>
                                        </p:tgtEl>
                                      </p:cBhvr>
                                      <p:to x="100000" y="100000"/>
                                    </p:animScale>
                                    <p:animScale>
                                      <p:cBhvr>
                                        <p:cTn id="55" dur="26">
                                          <p:stCondLst>
                                            <p:cond delay="1312"/>
                                          </p:stCondLst>
                                        </p:cTn>
                                        <p:tgtEl>
                                          <p:spTgt spid="2"/>
                                        </p:tgtEl>
                                      </p:cBhvr>
                                      <p:to x="100000" y="80000"/>
                                    </p:animScale>
                                    <p:animScale>
                                      <p:cBhvr>
                                        <p:cTn id="56" dur="166" decel="50000">
                                          <p:stCondLst>
                                            <p:cond delay="1338"/>
                                          </p:stCondLst>
                                        </p:cTn>
                                        <p:tgtEl>
                                          <p:spTgt spid="2"/>
                                        </p:tgtEl>
                                      </p:cBhvr>
                                      <p:to x="100000" y="100000"/>
                                    </p:animScale>
                                    <p:animScale>
                                      <p:cBhvr>
                                        <p:cTn id="57" dur="26">
                                          <p:stCondLst>
                                            <p:cond delay="1642"/>
                                          </p:stCondLst>
                                        </p:cTn>
                                        <p:tgtEl>
                                          <p:spTgt spid="2"/>
                                        </p:tgtEl>
                                      </p:cBhvr>
                                      <p:to x="100000" y="90000"/>
                                    </p:animScale>
                                    <p:animScale>
                                      <p:cBhvr>
                                        <p:cTn id="58" dur="166" decel="50000">
                                          <p:stCondLst>
                                            <p:cond delay="1668"/>
                                          </p:stCondLst>
                                        </p:cTn>
                                        <p:tgtEl>
                                          <p:spTgt spid="2"/>
                                        </p:tgtEl>
                                      </p:cBhvr>
                                      <p:to x="100000" y="100000"/>
                                    </p:animScale>
                                    <p:animScale>
                                      <p:cBhvr>
                                        <p:cTn id="59" dur="26">
                                          <p:stCondLst>
                                            <p:cond delay="1808"/>
                                          </p:stCondLst>
                                        </p:cTn>
                                        <p:tgtEl>
                                          <p:spTgt spid="2"/>
                                        </p:tgtEl>
                                      </p:cBhvr>
                                      <p:to x="100000" y="95000"/>
                                    </p:animScale>
                                    <p:animScale>
                                      <p:cBhvr>
                                        <p:cTn id="60" dur="166" decel="50000">
                                          <p:stCondLst>
                                            <p:cond delay="1834"/>
                                          </p:stCondLst>
                                        </p:cTn>
                                        <p:tgtEl>
                                          <p:spTgt spid="2"/>
                                        </p:tgtEl>
                                      </p:cBhvr>
                                      <p:to x="100000" y="100000"/>
                                    </p:animScale>
                                  </p:childTnLst>
                                </p:cTn>
                              </p:par>
                            </p:childTnLst>
                          </p:cTn>
                        </p:par>
                        <p:par>
                          <p:cTn id="61" fill="hold">
                            <p:stCondLst>
                              <p:cond delay="2000"/>
                            </p:stCondLst>
                            <p:childTnLst>
                              <p:par>
                                <p:cTn id="62" presetID="32" presetClass="emph" presetSubtype="0" fill="hold" nodeType="afterEffect">
                                  <p:stCondLst>
                                    <p:cond delay="0"/>
                                  </p:stCondLst>
                                  <p:childTnLst>
                                    <p:animRot by="120000">
                                      <p:cBhvr>
                                        <p:cTn id="63" dur="100" fill="hold">
                                          <p:stCondLst>
                                            <p:cond delay="0"/>
                                          </p:stCondLst>
                                        </p:cTn>
                                        <p:tgtEl>
                                          <p:spTgt spid="2"/>
                                        </p:tgtEl>
                                        <p:attrNameLst>
                                          <p:attrName>r</p:attrName>
                                        </p:attrNameLst>
                                      </p:cBhvr>
                                    </p:animRot>
                                    <p:animRot by="-240000">
                                      <p:cBhvr>
                                        <p:cTn id="64" dur="200" fill="hold">
                                          <p:stCondLst>
                                            <p:cond delay="200"/>
                                          </p:stCondLst>
                                        </p:cTn>
                                        <p:tgtEl>
                                          <p:spTgt spid="2"/>
                                        </p:tgtEl>
                                        <p:attrNameLst>
                                          <p:attrName>r</p:attrName>
                                        </p:attrNameLst>
                                      </p:cBhvr>
                                    </p:animRot>
                                    <p:animRot by="240000">
                                      <p:cBhvr>
                                        <p:cTn id="65" dur="200" fill="hold">
                                          <p:stCondLst>
                                            <p:cond delay="400"/>
                                          </p:stCondLst>
                                        </p:cTn>
                                        <p:tgtEl>
                                          <p:spTgt spid="2"/>
                                        </p:tgtEl>
                                        <p:attrNameLst>
                                          <p:attrName>r</p:attrName>
                                        </p:attrNameLst>
                                      </p:cBhvr>
                                    </p:animRot>
                                    <p:animRot by="-240000">
                                      <p:cBhvr>
                                        <p:cTn id="66" dur="200" fill="hold">
                                          <p:stCondLst>
                                            <p:cond delay="600"/>
                                          </p:stCondLst>
                                        </p:cTn>
                                        <p:tgtEl>
                                          <p:spTgt spid="2"/>
                                        </p:tgtEl>
                                        <p:attrNameLst>
                                          <p:attrName>r</p:attrName>
                                        </p:attrNameLst>
                                      </p:cBhvr>
                                    </p:animRot>
                                    <p:animRot by="120000">
                                      <p:cBhvr>
                                        <p:cTn id="67" dur="200" fill="hold">
                                          <p:stCondLst>
                                            <p:cond delay="800"/>
                                          </p:stCondLst>
                                        </p:cTn>
                                        <p:tgtEl>
                                          <p:spTgt spid="2"/>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43" presetClass="entr" presetSubtype="0"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100"/>
                                        <p:tgtEl>
                                          <p:spTgt spid="36"/>
                                        </p:tgtEl>
                                      </p:cBhvr>
                                    </p:animEffect>
                                    <p:anim calcmode="lin" valueType="num">
                                      <p:cBhvr>
                                        <p:cTn id="73" dur="400" fill="hold"/>
                                        <p:tgtEl>
                                          <p:spTgt spid="36"/>
                                        </p:tgtEl>
                                        <p:attrNameLst>
                                          <p:attrName>ppt_x</p:attrName>
                                        </p:attrNameLst>
                                      </p:cBhvr>
                                      <p:tavLst>
                                        <p:tav tm="0">
                                          <p:val>
                                            <p:strVal val="#ppt_x"/>
                                          </p:val>
                                        </p:tav>
                                        <p:tav tm="100000">
                                          <p:val>
                                            <p:strVal val="#ppt_x"/>
                                          </p:val>
                                        </p:tav>
                                      </p:tavLst>
                                    </p:anim>
                                    <p:anim calcmode="lin" valueType="num">
                                      <p:cBhvr>
                                        <p:cTn id="74" dur="400" fill="hold"/>
                                        <p:tgtEl>
                                          <p:spTgt spid="36"/>
                                        </p:tgtEl>
                                        <p:attrNameLst>
                                          <p:attrName>ppt_y</p:attrName>
                                        </p:attrNameLst>
                                      </p:cBhvr>
                                      <p:tavLst>
                                        <p:tav tm="0">
                                          <p:val>
                                            <p:strVal val="#ppt_y+0.31"/>
                                          </p:val>
                                        </p:tav>
                                        <p:tav tm="100000">
                                          <p:val>
                                            <p:strVal val="#ppt_y+0.31"/>
                                          </p:val>
                                        </p:tav>
                                      </p:tavLst>
                                    </p:anim>
                                    <p:anim calcmode="lin" valueType="num">
                                      <p:cBhvr>
                                        <p:cTn id="75" dur="600" decel="50000" fill="hold">
                                          <p:stCondLst>
                                            <p:cond delay="400"/>
                                          </p:stCondLst>
                                        </p:cTn>
                                        <p:tgtEl>
                                          <p:spTgt spid="3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6" dur="600" decel="50000" fill="hold">
                                          <p:stCondLst>
                                            <p:cond delay="400"/>
                                          </p:stCondLst>
                                        </p:cTn>
                                        <p:tgtEl>
                                          <p:spTgt spid="3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7" presetID="43"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
                                        <p:tgtEl>
                                          <p:spTgt spid="62"/>
                                        </p:tgtEl>
                                      </p:cBhvr>
                                    </p:animEffect>
                                    <p:anim calcmode="lin" valueType="num">
                                      <p:cBhvr>
                                        <p:cTn id="80" dur="400" fill="hold"/>
                                        <p:tgtEl>
                                          <p:spTgt spid="62"/>
                                        </p:tgtEl>
                                        <p:attrNameLst>
                                          <p:attrName>ppt_x</p:attrName>
                                        </p:attrNameLst>
                                      </p:cBhvr>
                                      <p:tavLst>
                                        <p:tav tm="0">
                                          <p:val>
                                            <p:strVal val="#ppt_x"/>
                                          </p:val>
                                        </p:tav>
                                        <p:tav tm="100000">
                                          <p:val>
                                            <p:strVal val="#ppt_x"/>
                                          </p:val>
                                        </p:tav>
                                      </p:tavLst>
                                    </p:anim>
                                    <p:anim calcmode="lin" valueType="num">
                                      <p:cBhvr>
                                        <p:cTn id="81" dur="400" fill="hold"/>
                                        <p:tgtEl>
                                          <p:spTgt spid="62"/>
                                        </p:tgtEl>
                                        <p:attrNameLst>
                                          <p:attrName>ppt_y</p:attrName>
                                        </p:attrNameLst>
                                      </p:cBhvr>
                                      <p:tavLst>
                                        <p:tav tm="0">
                                          <p:val>
                                            <p:strVal val="#ppt_y+0.31"/>
                                          </p:val>
                                        </p:tav>
                                        <p:tav tm="100000">
                                          <p:val>
                                            <p:strVal val="#ppt_y+0.31"/>
                                          </p:val>
                                        </p:tav>
                                      </p:tavLst>
                                    </p:anim>
                                    <p:anim calcmode="lin" valueType="num">
                                      <p:cBhvr>
                                        <p:cTn id="82" dur="600" decel="50000" fill="hold">
                                          <p:stCondLst>
                                            <p:cond delay="400"/>
                                          </p:stCondLst>
                                        </p:cTn>
                                        <p:tgtEl>
                                          <p:spTgt spid="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3" dur="600" decel="50000" fill="hold">
                                          <p:stCondLst>
                                            <p:cond delay="400"/>
                                          </p:stCondLst>
                                        </p:cTn>
                                        <p:tgtEl>
                                          <p:spTgt spid="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84" presetID="43"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100"/>
                                        <p:tgtEl>
                                          <p:spTgt spid="63"/>
                                        </p:tgtEl>
                                      </p:cBhvr>
                                    </p:animEffect>
                                    <p:anim calcmode="lin" valueType="num">
                                      <p:cBhvr>
                                        <p:cTn id="87" dur="400" fill="hold"/>
                                        <p:tgtEl>
                                          <p:spTgt spid="63"/>
                                        </p:tgtEl>
                                        <p:attrNameLst>
                                          <p:attrName>ppt_x</p:attrName>
                                        </p:attrNameLst>
                                      </p:cBhvr>
                                      <p:tavLst>
                                        <p:tav tm="0">
                                          <p:val>
                                            <p:strVal val="#ppt_x"/>
                                          </p:val>
                                        </p:tav>
                                        <p:tav tm="100000">
                                          <p:val>
                                            <p:strVal val="#ppt_x"/>
                                          </p:val>
                                        </p:tav>
                                      </p:tavLst>
                                    </p:anim>
                                    <p:anim calcmode="lin" valueType="num">
                                      <p:cBhvr>
                                        <p:cTn id="88" dur="400" fill="hold"/>
                                        <p:tgtEl>
                                          <p:spTgt spid="63"/>
                                        </p:tgtEl>
                                        <p:attrNameLst>
                                          <p:attrName>ppt_y</p:attrName>
                                        </p:attrNameLst>
                                      </p:cBhvr>
                                      <p:tavLst>
                                        <p:tav tm="0">
                                          <p:val>
                                            <p:strVal val="#ppt_y+0.31"/>
                                          </p:val>
                                        </p:tav>
                                        <p:tav tm="100000">
                                          <p:val>
                                            <p:strVal val="#ppt_y+0.31"/>
                                          </p:val>
                                        </p:tav>
                                      </p:tavLst>
                                    </p:anim>
                                    <p:anim calcmode="lin" valueType="num">
                                      <p:cBhvr>
                                        <p:cTn id="89" dur="600" decel="50000" fill="hold">
                                          <p:stCondLst>
                                            <p:cond delay="400"/>
                                          </p:stCondLst>
                                        </p:cTn>
                                        <p:tgtEl>
                                          <p:spTgt spid="6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0" dur="600" decel="50000" fill="hold">
                                          <p:stCondLst>
                                            <p:cond delay="400"/>
                                          </p:stCondLst>
                                        </p:cTn>
                                        <p:tgtEl>
                                          <p:spTgt spid="6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91" presetID="43" presetClass="entr" presetSubtype="0" fill="hold" nodeType="with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fade">
                                      <p:cBhvr>
                                        <p:cTn id="93" dur="100"/>
                                        <p:tgtEl>
                                          <p:spTgt spid="78"/>
                                        </p:tgtEl>
                                      </p:cBhvr>
                                    </p:animEffect>
                                    <p:anim calcmode="lin" valueType="num">
                                      <p:cBhvr>
                                        <p:cTn id="94" dur="400" fill="hold"/>
                                        <p:tgtEl>
                                          <p:spTgt spid="78"/>
                                        </p:tgtEl>
                                        <p:attrNameLst>
                                          <p:attrName>ppt_x</p:attrName>
                                        </p:attrNameLst>
                                      </p:cBhvr>
                                      <p:tavLst>
                                        <p:tav tm="0">
                                          <p:val>
                                            <p:strVal val="#ppt_x"/>
                                          </p:val>
                                        </p:tav>
                                        <p:tav tm="100000">
                                          <p:val>
                                            <p:strVal val="#ppt_x"/>
                                          </p:val>
                                        </p:tav>
                                      </p:tavLst>
                                    </p:anim>
                                    <p:anim calcmode="lin" valueType="num">
                                      <p:cBhvr>
                                        <p:cTn id="95" dur="400" fill="hold"/>
                                        <p:tgtEl>
                                          <p:spTgt spid="78"/>
                                        </p:tgtEl>
                                        <p:attrNameLst>
                                          <p:attrName>ppt_y</p:attrName>
                                        </p:attrNameLst>
                                      </p:cBhvr>
                                      <p:tavLst>
                                        <p:tav tm="0">
                                          <p:val>
                                            <p:strVal val="#ppt_y+0.31"/>
                                          </p:val>
                                        </p:tav>
                                        <p:tav tm="100000">
                                          <p:val>
                                            <p:strVal val="#ppt_y+0.31"/>
                                          </p:val>
                                        </p:tav>
                                      </p:tavLst>
                                    </p:anim>
                                    <p:anim calcmode="lin" valueType="num">
                                      <p:cBhvr>
                                        <p:cTn id="96" dur="600" decel="50000" fill="hold">
                                          <p:stCondLst>
                                            <p:cond delay="400"/>
                                          </p:stCondLst>
                                        </p:cTn>
                                        <p:tgtEl>
                                          <p:spTgt spid="7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7" dur="600" decel="50000" fill="hold">
                                          <p:stCondLst>
                                            <p:cond delay="400"/>
                                          </p:stCondLst>
                                        </p:cTn>
                                        <p:tgtEl>
                                          <p:spTgt spid="7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3" presetClass="entr" presetSubtype="0" fill="hold"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100"/>
                                        <p:tgtEl>
                                          <p:spTgt spid="60"/>
                                        </p:tgtEl>
                                      </p:cBhvr>
                                    </p:animEffect>
                                    <p:anim calcmode="lin" valueType="num">
                                      <p:cBhvr>
                                        <p:cTn id="103" dur="400" fill="hold"/>
                                        <p:tgtEl>
                                          <p:spTgt spid="60"/>
                                        </p:tgtEl>
                                        <p:attrNameLst>
                                          <p:attrName>ppt_x</p:attrName>
                                        </p:attrNameLst>
                                      </p:cBhvr>
                                      <p:tavLst>
                                        <p:tav tm="0">
                                          <p:val>
                                            <p:strVal val="#ppt_x"/>
                                          </p:val>
                                        </p:tav>
                                        <p:tav tm="100000">
                                          <p:val>
                                            <p:strVal val="#ppt_x"/>
                                          </p:val>
                                        </p:tav>
                                      </p:tavLst>
                                    </p:anim>
                                    <p:anim calcmode="lin" valueType="num">
                                      <p:cBhvr>
                                        <p:cTn id="104" dur="400" fill="hold"/>
                                        <p:tgtEl>
                                          <p:spTgt spid="60"/>
                                        </p:tgtEl>
                                        <p:attrNameLst>
                                          <p:attrName>ppt_y</p:attrName>
                                        </p:attrNameLst>
                                      </p:cBhvr>
                                      <p:tavLst>
                                        <p:tav tm="0">
                                          <p:val>
                                            <p:strVal val="#ppt_y+0.31"/>
                                          </p:val>
                                        </p:tav>
                                        <p:tav tm="100000">
                                          <p:val>
                                            <p:strVal val="#ppt_y+0.31"/>
                                          </p:val>
                                        </p:tav>
                                      </p:tavLst>
                                    </p:anim>
                                    <p:anim calcmode="lin" valueType="num">
                                      <p:cBhvr>
                                        <p:cTn id="105" dur="600" decel="50000" fill="hold">
                                          <p:stCondLst>
                                            <p:cond delay="400"/>
                                          </p:stCondLst>
                                        </p:cTn>
                                        <p:tgtEl>
                                          <p:spTgt spid="6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6" dur="600" decel="50000" fill="hold">
                                          <p:stCondLst>
                                            <p:cond delay="400"/>
                                          </p:stCondLst>
                                        </p:cTn>
                                        <p:tgtEl>
                                          <p:spTgt spid="6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07" presetID="43"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100"/>
                                        <p:tgtEl>
                                          <p:spTgt spid="79"/>
                                        </p:tgtEl>
                                      </p:cBhvr>
                                    </p:animEffect>
                                    <p:anim calcmode="lin" valueType="num">
                                      <p:cBhvr>
                                        <p:cTn id="110" dur="400" fill="hold"/>
                                        <p:tgtEl>
                                          <p:spTgt spid="79"/>
                                        </p:tgtEl>
                                        <p:attrNameLst>
                                          <p:attrName>ppt_x</p:attrName>
                                        </p:attrNameLst>
                                      </p:cBhvr>
                                      <p:tavLst>
                                        <p:tav tm="0">
                                          <p:val>
                                            <p:strVal val="#ppt_x"/>
                                          </p:val>
                                        </p:tav>
                                        <p:tav tm="100000">
                                          <p:val>
                                            <p:strVal val="#ppt_x"/>
                                          </p:val>
                                        </p:tav>
                                      </p:tavLst>
                                    </p:anim>
                                    <p:anim calcmode="lin" valueType="num">
                                      <p:cBhvr>
                                        <p:cTn id="111" dur="400" fill="hold"/>
                                        <p:tgtEl>
                                          <p:spTgt spid="79"/>
                                        </p:tgtEl>
                                        <p:attrNameLst>
                                          <p:attrName>ppt_y</p:attrName>
                                        </p:attrNameLst>
                                      </p:cBhvr>
                                      <p:tavLst>
                                        <p:tav tm="0">
                                          <p:val>
                                            <p:strVal val="#ppt_y+0.31"/>
                                          </p:val>
                                        </p:tav>
                                        <p:tav tm="100000">
                                          <p:val>
                                            <p:strVal val="#ppt_y+0.31"/>
                                          </p:val>
                                        </p:tav>
                                      </p:tavLst>
                                    </p:anim>
                                    <p:anim calcmode="lin" valueType="num">
                                      <p:cBhvr>
                                        <p:cTn id="112"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3"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14" presetID="43" presetClass="entr" presetSubtype="0" fill="hold"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100"/>
                                        <p:tgtEl>
                                          <p:spTgt spid="65"/>
                                        </p:tgtEl>
                                      </p:cBhvr>
                                    </p:animEffect>
                                    <p:anim calcmode="lin" valueType="num">
                                      <p:cBhvr>
                                        <p:cTn id="117" dur="400" fill="hold"/>
                                        <p:tgtEl>
                                          <p:spTgt spid="65"/>
                                        </p:tgtEl>
                                        <p:attrNameLst>
                                          <p:attrName>ppt_x</p:attrName>
                                        </p:attrNameLst>
                                      </p:cBhvr>
                                      <p:tavLst>
                                        <p:tav tm="0">
                                          <p:val>
                                            <p:strVal val="#ppt_x"/>
                                          </p:val>
                                        </p:tav>
                                        <p:tav tm="100000">
                                          <p:val>
                                            <p:strVal val="#ppt_x"/>
                                          </p:val>
                                        </p:tav>
                                      </p:tavLst>
                                    </p:anim>
                                    <p:anim calcmode="lin" valueType="num">
                                      <p:cBhvr>
                                        <p:cTn id="118" dur="400" fill="hold"/>
                                        <p:tgtEl>
                                          <p:spTgt spid="65"/>
                                        </p:tgtEl>
                                        <p:attrNameLst>
                                          <p:attrName>ppt_y</p:attrName>
                                        </p:attrNameLst>
                                      </p:cBhvr>
                                      <p:tavLst>
                                        <p:tav tm="0">
                                          <p:val>
                                            <p:strVal val="#ppt_y+0.31"/>
                                          </p:val>
                                        </p:tav>
                                        <p:tav tm="100000">
                                          <p:val>
                                            <p:strVal val="#ppt_y+0.31"/>
                                          </p:val>
                                        </p:tav>
                                      </p:tavLst>
                                    </p:anim>
                                    <p:anim calcmode="lin" valueType="num">
                                      <p:cBhvr>
                                        <p:cTn id="119" dur="600" decel="50000" fill="hold">
                                          <p:stCondLst>
                                            <p:cond delay="400"/>
                                          </p:stCondLst>
                                        </p:cTn>
                                        <p:tgtEl>
                                          <p:spTgt spid="6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0" dur="600" decel="50000" fill="hold">
                                          <p:stCondLst>
                                            <p:cond delay="400"/>
                                          </p:stCondLst>
                                        </p:cTn>
                                        <p:tgtEl>
                                          <p:spTgt spid="6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1" presetID="43" presetClass="entr" presetSubtype="0" fill="hold" nodeType="with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fade">
                                      <p:cBhvr>
                                        <p:cTn id="123" dur="100"/>
                                        <p:tgtEl>
                                          <p:spTgt spid="56"/>
                                        </p:tgtEl>
                                      </p:cBhvr>
                                    </p:animEffect>
                                    <p:anim calcmode="lin" valueType="num">
                                      <p:cBhvr>
                                        <p:cTn id="124" dur="400" fill="hold"/>
                                        <p:tgtEl>
                                          <p:spTgt spid="56"/>
                                        </p:tgtEl>
                                        <p:attrNameLst>
                                          <p:attrName>ppt_x</p:attrName>
                                        </p:attrNameLst>
                                      </p:cBhvr>
                                      <p:tavLst>
                                        <p:tav tm="0">
                                          <p:val>
                                            <p:strVal val="#ppt_x"/>
                                          </p:val>
                                        </p:tav>
                                        <p:tav tm="100000">
                                          <p:val>
                                            <p:strVal val="#ppt_x"/>
                                          </p:val>
                                        </p:tav>
                                      </p:tavLst>
                                    </p:anim>
                                    <p:anim calcmode="lin" valueType="num">
                                      <p:cBhvr>
                                        <p:cTn id="125" dur="400" fill="hold"/>
                                        <p:tgtEl>
                                          <p:spTgt spid="56"/>
                                        </p:tgtEl>
                                        <p:attrNameLst>
                                          <p:attrName>ppt_y</p:attrName>
                                        </p:attrNameLst>
                                      </p:cBhvr>
                                      <p:tavLst>
                                        <p:tav tm="0">
                                          <p:val>
                                            <p:strVal val="#ppt_y+0.31"/>
                                          </p:val>
                                        </p:tav>
                                        <p:tav tm="100000">
                                          <p:val>
                                            <p:strVal val="#ppt_y+0.31"/>
                                          </p:val>
                                        </p:tav>
                                      </p:tavLst>
                                    </p:anim>
                                    <p:anim calcmode="lin" valueType="num">
                                      <p:cBhvr>
                                        <p:cTn id="126" dur="600" decel="50000" fill="hold">
                                          <p:stCondLst>
                                            <p:cond delay="400"/>
                                          </p:stCondLst>
                                        </p:cTn>
                                        <p:tgtEl>
                                          <p:spTgt spid="5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7" dur="600" decel="50000" fill="hold">
                                          <p:stCondLst>
                                            <p:cond delay="400"/>
                                          </p:stCondLst>
                                        </p:cTn>
                                        <p:tgtEl>
                                          <p:spTgt spid="5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3" presetClass="entr" presetSubtype="0" fill="hold" nodeType="click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fade">
                                      <p:cBhvr>
                                        <p:cTn id="132" dur="100"/>
                                        <p:tgtEl>
                                          <p:spTgt spid="66"/>
                                        </p:tgtEl>
                                      </p:cBhvr>
                                    </p:animEffect>
                                    <p:anim calcmode="lin" valueType="num">
                                      <p:cBhvr>
                                        <p:cTn id="133" dur="400" fill="hold"/>
                                        <p:tgtEl>
                                          <p:spTgt spid="66"/>
                                        </p:tgtEl>
                                        <p:attrNameLst>
                                          <p:attrName>ppt_x</p:attrName>
                                        </p:attrNameLst>
                                      </p:cBhvr>
                                      <p:tavLst>
                                        <p:tav tm="0">
                                          <p:val>
                                            <p:strVal val="#ppt_x"/>
                                          </p:val>
                                        </p:tav>
                                        <p:tav tm="100000">
                                          <p:val>
                                            <p:strVal val="#ppt_x"/>
                                          </p:val>
                                        </p:tav>
                                      </p:tavLst>
                                    </p:anim>
                                    <p:anim calcmode="lin" valueType="num">
                                      <p:cBhvr>
                                        <p:cTn id="134" dur="400" fill="hold"/>
                                        <p:tgtEl>
                                          <p:spTgt spid="66"/>
                                        </p:tgtEl>
                                        <p:attrNameLst>
                                          <p:attrName>ppt_y</p:attrName>
                                        </p:attrNameLst>
                                      </p:cBhvr>
                                      <p:tavLst>
                                        <p:tav tm="0">
                                          <p:val>
                                            <p:strVal val="#ppt_y+0.31"/>
                                          </p:val>
                                        </p:tav>
                                        <p:tav tm="100000">
                                          <p:val>
                                            <p:strVal val="#ppt_y+0.31"/>
                                          </p:val>
                                        </p:tav>
                                      </p:tavLst>
                                    </p:anim>
                                    <p:anim calcmode="lin" valueType="num">
                                      <p:cBhvr>
                                        <p:cTn id="135" dur="600" decel="50000" fill="hold">
                                          <p:stCondLst>
                                            <p:cond delay="400"/>
                                          </p:stCondLst>
                                        </p:cTn>
                                        <p:tgtEl>
                                          <p:spTgt spid="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36" dur="600" decel="50000" fill="hold">
                                          <p:stCondLst>
                                            <p:cond delay="400"/>
                                          </p:stCondLst>
                                        </p:cTn>
                                        <p:tgtEl>
                                          <p:spTgt spid="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37" presetID="43" presetClass="entr" presetSubtype="0" fill="hold"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100"/>
                                        <p:tgtEl>
                                          <p:spTgt spid="74"/>
                                        </p:tgtEl>
                                      </p:cBhvr>
                                    </p:animEffect>
                                    <p:anim calcmode="lin" valueType="num">
                                      <p:cBhvr>
                                        <p:cTn id="140" dur="400" fill="hold"/>
                                        <p:tgtEl>
                                          <p:spTgt spid="74"/>
                                        </p:tgtEl>
                                        <p:attrNameLst>
                                          <p:attrName>ppt_x</p:attrName>
                                        </p:attrNameLst>
                                      </p:cBhvr>
                                      <p:tavLst>
                                        <p:tav tm="0">
                                          <p:val>
                                            <p:strVal val="#ppt_x"/>
                                          </p:val>
                                        </p:tav>
                                        <p:tav tm="100000">
                                          <p:val>
                                            <p:strVal val="#ppt_x"/>
                                          </p:val>
                                        </p:tav>
                                      </p:tavLst>
                                    </p:anim>
                                    <p:anim calcmode="lin" valueType="num">
                                      <p:cBhvr>
                                        <p:cTn id="141" dur="400" fill="hold"/>
                                        <p:tgtEl>
                                          <p:spTgt spid="74"/>
                                        </p:tgtEl>
                                        <p:attrNameLst>
                                          <p:attrName>ppt_y</p:attrName>
                                        </p:attrNameLst>
                                      </p:cBhvr>
                                      <p:tavLst>
                                        <p:tav tm="0">
                                          <p:val>
                                            <p:strVal val="#ppt_y+0.31"/>
                                          </p:val>
                                        </p:tav>
                                        <p:tav tm="100000">
                                          <p:val>
                                            <p:strVal val="#ppt_y+0.31"/>
                                          </p:val>
                                        </p:tav>
                                      </p:tavLst>
                                    </p:anim>
                                    <p:anim calcmode="lin" valueType="num">
                                      <p:cBhvr>
                                        <p:cTn id="142"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3"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44" presetID="43" presetClass="entr" presetSubtype="0" fill="hold" nodeType="withEffect">
                                  <p:stCondLst>
                                    <p:cond delay="0"/>
                                  </p:stCondLst>
                                  <p:childTnLst>
                                    <p:set>
                                      <p:cBhvr>
                                        <p:cTn id="145" dur="1" fill="hold">
                                          <p:stCondLst>
                                            <p:cond delay="0"/>
                                          </p:stCondLst>
                                        </p:cTn>
                                        <p:tgtEl>
                                          <p:spTgt spid="80"/>
                                        </p:tgtEl>
                                        <p:attrNameLst>
                                          <p:attrName>style.visibility</p:attrName>
                                        </p:attrNameLst>
                                      </p:cBhvr>
                                      <p:to>
                                        <p:strVal val="visible"/>
                                      </p:to>
                                    </p:set>
                                    <p:animEffect transition="in" filter="fade">
                                      <p:cBhvr>
                                        <p:cTn id="146" dur="100"/>
                                        <p:tgtEl>
                                          <p:spTgt spid="80"/>
                                        </p:tgtEl>
                                      </p:cBhvr>
                                    </p:animEffect>
                                    <p:anim calcmode="lin" valueType="num">
                                      <p:cBhvr>
                                        <p:cTn id="147" dur="400" fill="hold"/>
                                        <p:tgtEl>
                                          <p:spTgt spid="80"/>
                                        </p:tgtEl>
                                        <p:attrNameLst>
                                          <p:attrName>ppt_x</p:attrName>
                                        </p:attrNameLst>
                                      </p:cBhvr>
                                      <p:tavLst>
                                        <p:tav tm="0">
                                          <p:val>
                                            <p:strVal val="#ppt_x"/>
                                          </p:val>
                                        </p:tav>
                                        <p:tav tm="100000">
                                          <p:val>
                                            <p:strVal val="#ppt_x"/>
                                          </p:val>
                                        </p:tav>
                                      </p:tavLst>
                                    </p:anim>
                                    <p:anim calcmode="lin" valueType="num">
                                      <p:cBhvr>
                                        <p:cTn id="148" dur="400" fill="hold"/>
                                        <p:tgtEl>
                                          <p:spTgt spid="80"/>
                                        </p:tgtEl>
                                        <p:attrNameLst>
                                          <p:attrName>ppt_y</p:attrName>
                                        </p:attrNameLst>
                                      </p:cBhvr>
                                      <p:tavLst>
                                        <p:tav tm="0">
                                          <p:val>
                                            <p:strVal val="#ppt_y+0.31"/>
                                          </p:val>
                                        </p:tav>
                                        <p:tav tm="100000">
                                          <p:val>
                                            <p:strVal val="#ppt_y+0.31"/>
                                          </p:val>
                                        </p:tav>
                                      </p:tavLst>
                                    </p:anim>
                                    <p:anim calcmode="lin" valueType="num">
                                      <p:cBhvr>
                                        <p:cTn id="149" dur="600" decel="50000" fill="hold">
                                          <p:stCondLst>
                                            <p:cond delay="400"/>
                                          </p:stCondLst>
                                        </p:cTn>
                                        <p:tgtEl>
                                          <p:spTgt spid="8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0" dur="600" decel="50000" fill="hold">
                                          <p:stCondLst>
                                            <p:cond delay="400"/>
                                          </p:stCondLst>
                                        </p:cTn>
                                        <p:tgtEl>
                                          <p:spTgt spid="8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51" presetID="43" presetClass="entr" presetSubtype="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fade">
                                      <p:cBhvr>
                                        <p:cTn id="153" dur="100"/>
                                        <p:tgtEl>
                                          <p:spTgt spid="37"/>
                                        </p:tgtEl>
                                      </p:cBhvr>
                                    </p:animEffect>
                                    <p:anim calcmode="lin" valueType="num">
                                      <p:cBhvr>
                                        <p:cTn id="154" dur="400" fill="hold"/>
                                        <p:tgtEl>
                                          <p:spTgt spid="37"/>
                                        </p:tgtEl>
                                        <p:attrNameLst>
                                          <p:attrName>ppt_x</p:attrName>
                                        </p:attrNameLst>
                                      </p:cBhvr>
                                      <p:tavLst>
                                        <p:tav tm="0">
                                          <p:val>
                                            <p:strVal val="#ppt_x"/>
                                          </p:val>
                                        </p:tav>
                                        <p:tav tm="100000">
                                          <p:val>
                                            <p:strVal val="#ppt_x"/>
                                          </p:val>
                                        </p:tav>
                                      </p:tavLst>
                                    </p:anim>
                                    <p:anim calcmode="lin" valueType="num">
                                      <p:cBhvr>
                                        <p:cTn id="155" dur="400" fill="hold"/>
                                        <p:tgtEl>
                                          <p:spTgt spid="37"/>
                                        </p:tgtEl>
                                        <p:attrNameLst>
                                          <p:attrName>ppt_y</p:attrName>
                                        </p:attrNameLst>
                                      </p:cBhvr>
                                      <p:tavLst>
                                        <p:tav tm="0">
                                          <p:val>
                                            <p:strVal val="#ppt_y+0.31"/>
                                          </p:val>
                                        </p:tav>
                                        <p:tav tm="100000">
                                          <p:val>
                                            <p:strVal val="#ppt_y+0.31"/>
                                          </p:val>
                                        </p:tav>
                                      </p:tavLst>
                                    </p:anim>
                                    <p:anim calcmode="lin" valueType="num">
                                      <p:cBhvr>
                                        <p:cTn id="156" dur="600" decel="50000" fill="hold">
                                          <p:stCondLst>
                                            <p:cond delay="400"/>
                                          </p:stCondLst>
                                        </p:cTn>
                                        <p:tgtEl>
                                          <p:spTgt spid="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7" dur="600" decel="50000" fill="hold">
                                          <p:stCondLst>
                                            <p:cond delay="400"/>
                                          </p:stCondLst>
                                        </p:cTn>
                                        <p:tgtEl>
                                          <p:spTgt spid="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3" presetClass="entr" presetSubtype="0" fill="hold" nodeType="click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fade">
                                      <p:cBhvr>
                                        <p:cTn id="162" dur="100"/>
                                        <p:tgtEl>
                                          <p:spTgt spid="61"/>
                                        </p:tgtEl>
                                      </p:cBhvr>
                                    </p:animEffect>
                                    <p:anim calcmode="lin" valueType="num">
                                      <p:cBhvr>
                                        <p:cTn id="163" dur="400" fill="hold"/>
                                        <p:tgtEl>
                                          <p:spTgt spid="61"/>
                                        </p:tgtEl>
                                        <p:attrNameLst>
                                          <p:attrName>ppt_x</p:attrName>
                                        </p:attrNameLst>
                                      </p:cBhvr>
                                      <p:tavLst>
                                        <p:tav tm="0">
                                          <p:val>
                                            <p:strVal val="#ppt_x"/>
                                          </p:val>
                                        </p:tav>
                                        <p:tav tm="100000">
                                          <p:val>
                                            <p:strVal val="#ppt_x"/>
                                          </p:val>
                                        </p:tav>
                                      </p:tavLst>
                                    </p:anim>
                                    <p:anim calcmode="lin" valueType="num">
                                      <p:cBhvr>
                                        <p:cTn id="164" dur="400" fill="hold"/>
                                        <p:tgtEl>
                                          <p:spTgt spid="61"/>
                                        </p:tgtEl>
                                        <p:attrNameLst>
                                          <p:attrName>ppt_y</p:attrName>
                                        </p:attrNameLst>
                                      </p:cBhvr>
                                      <p:tavLst>
                                        <p:tav tm="0">
                                          <p:val>
                                            <p:strVal val="#ppt_y+0.31"/>
                                          </p:val>
                                        </p:tav>
                                        <p:tav tm="100000">
                                          <p:val>
                                            <p:strVal val="#ppt_y+0.31"/>
                                          </p:val>
                                        </p:tav>
                                      </p:tavLst>
                                    </p:anim>
                                    <p:anim calcmode="lin" valueType="num">
                                      <p:cBhvr>
                                        <p:cTn id="165" dur="600" decel="50000" fill="hold">
                                          <p:stCondLst>
                                            <p:cond delay="400"/>
                                          </p:stCondLst>
                                        </p:cTn>
                                        <p:tgtEl>
                                          <p:spTgt spid="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6" dur="600" decel="50000" fill="hold">
                                          <p:stCondLst>
                                            <p:cond delay="400"/>
                                          </p:stCondLst>
                                        </p:cTn>
                                        <p:tgtEl>
                                          <p:spTgt spid="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67" presetID="43" presetClass="entr" presetSubtype="0" fill="hold" grpId="0" nodeType="withEffect">
                                  <p:stCondLst>
                                    <p:cond delay="0"/>
                                  </p:stCondLst>
                                  <p:childTnLst>
                                    <p:set>
                                      <p:cBhvr>
                                        <p:cTn id="168" dur="1" fill="hold">
                                          <p:stCondLst>
                                            <p:cond delay="0"/>
                                          </p:stCondLst>
                                        </p:cTn>
                                        <p:tgtEl>
                                          <p:spTgt spid="67"/>
                                        </p:tgtEl>
                                        <p:attrNameLst>
                                          <p:attrName>style.visibility</p:attrName>
                                        </p:attrNameLst>
                                      </p:cBhvr>
                                      <p:to>
                                        <p:strVal val="visible"/>
                                      </p:to>
                                    </p:set>
                                    <p:animEffect transition="in" filter="fade">
                                      <p:cBhvr>
                                        <p:cTn id="169" dur="100"/>
                                        <p:tgtEl>
                                          <p:spTgt spid="67"/>
                                        </p:tgtEl>
                                      </p:cBhvr>
                                    </p:animEffect>
                                    <p:anim calcmode="lin" valueType="num">
                                      <p:cBhvr>
                                        <p:cTn id="170" dur="400" fill="hold"/>
                                        <p:tgtEl>
                                          <p:spTgt spid="67"/>
                                        </p:tgtEl>
                                        <p:attrNameLst>
                                          <p:attrName>ppt_x</p:attrName>
                                        </p:attrNameLst>
                                      </p:cBhvr>
                                      <p:tavLst>
                                        <p:tav tm="0">
                                          <p:val>
                                            <p:strVal val="#ppt_x"/>
                                          </p:val>
                                        </p:tav>
                                        <p:tav tm="100000">
                                          <p:val>
                                            <p:strVal val="#ppt_x"/>
                                          </p:val>
                                        </p:tav>
                                      </p:tavLst>
                                    </p:anim>
                                    <p:anim calcmode="lin" valueType="num">
                                      <p:cBhvr>
                                        <p:cTn id="171" dur="400" fill="hold"/>
                                        <p:tgtEl>
                                          <p:spTgt spid="67"/>
                                        </p:tgtEl>
                                        <p:attrNameLst>
                                          <p:attrName>ppt_y</p:attrName>
                                        </p:attrNameLst>
                                      </p:cBhvr>
                                      <p:tavLst>
                                        <p:tav tm="0">
                                          <p:val>
                                            <p:strVal val="#ppt_y+0.31"/>
                                          </p:val>
                                        </p:tav>
                                        <p:tav tm="100000">
                                          <p:val>
                                            <p:strVal val="#ppt_y+0.31"/>
                                          </p:val>
                                        </p:tav>
                                      </p:tavLst>
                                    </p:anim>
                                    <p:anim calcmode="lin" valueType="num">
                                      <p:cBhvr>
                                        <p:cTn id="172" dur="600" decel="50000" fill="hold">
                                          <p:stCondLst>
                                            <p:cond delay="400"/>
                                          </p:stCondLst>
                                        </p:cTn>
                                        <p:tgtEl>
                                          <p:spTgt spid="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3" dur="600" decel="50000" fill="hold">
                                          <p:stCondLst>
                                            <p:cond delay="400"/>
                                          </p:stCondLst>
                                        </p:cTn>
                                        <p:tgtEl>
                                          <p:spTgt spid="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74" presetID="43" presetClass="entr" presetSubtype="0" fill="hold" grpId="0" nodeType="withEffect">
                                  <p:stCondLst>
                                    <p:cond delay="0"/>
                                  </p:stCondLst>
                                  <p:childTnLst>
                                    <p:set>
                                      <p:cBhvr>
                                        <p:cTn id="175" dur="1" fill="hold">
                                          <p:stCondLst>
                                            <p:cond delay="0"/>
                                          </p:stCondLst>
                                        </p:cTn>
                                        <p:tgtEl>
                                          <p:spTgt spid="75"/>
                                        </p:tgtEl>
                                        <p:attrNameLst>
                                          <p:attrName>style.visibility</p:attrName>
                                        </p:attrNameLst>
                                      </p:cBhvr>
                                      <p:to>
                                        <p:strVal val="visible"/>
                                      </p:to>
                                    </p:set>
                                    <p:animEffect transition="in" filter="fade">
                                      <p:cBhvr>
                                        <p:cTn id="176" dur="100"/>
                                        <p:tgtEl>
                                          <p:spTgt spid="75"/>
                                        </p:tgtEl>
                                      </p:cBhvr>
                                    </p:animEffect>
                                    <p:anim calcmode="lin" valueType="num">
                                      <p:cBhvr>
                                        <p:cTn id="177" dur="400" fill="hold"/>
                                        <p:tgtEl>
                                          <p:spTgt spid="75"/>
                                        </p:tgtEl>
                                        <p:attrNameLst>
                                          <p:attrName>ppt_x</p:attrName>
                                        </p:attrNameLst>
                                      </p:cBhvr>
                                      <p:tavLst>
                                        <p:tav tm="0">
                                          <p:val>
                                            <p:strVal val="#ppt_x"/>
                                          </p:val>
                                        </p:tav>
                                        <p:tav tm="100000">
                                          <p:val>
                                            <p:strVal val="#ppt_x"/>
                                          </p:val>
                                        </p:tav>
                                      </p:tavLst>
                                    </p:anim>
                                    <p:anim calcmode="lin" valueType="num">
                                      <p:cBhvr>
                                        <p:cTn id="178" dur="400" fill="hold"/>
                                        <p:tgtEl>
                                          <p:spTgt spid="75"/>
                                        </p:tgtEl>
                                        <p:attrNameLst>
                                          <p:attrName>ppt_y</p:attrName>
                                        </p:attrNameLst>
                                      </p:cBhvr>
                                      <p:tavLst>
                                        <p:tav tm="0">
                                          <p:val>
                                            <p:strVal val="#ppt_y+0.31"/>
                                          </p:val>
                                        </p:tav>
                                        <p:tav tm="100000">
                                          <p:val>
                                            <p:strVal val="#ppt_y+0.31"/>
                                          </p:val>
                                        </p:tav>
                                      </p:tavLst>
                                    </p:anim>
                                    <p:anim calcmode="lin" valueType="num">
                                      <p:cBhvr>
                                        <p:cTn id="179" dur="600" decel="50000" fill="hold">
                                          <p:stCondLst>
                                            <p:cond delay="400"/>
                                          </p:stCondLst>
                                        </p:cTn>
                                        <p:tgtEl>
                                          <p:spTgt spid="7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0" dur="600" decel="50000" fill="hold">
                                          <p:stCondLst>
                                            <p:cond delay="400"/>
                                          </p:stCondLst>
                                        </p:cTn>
                                        <p:tgtEl>
                                          <p:spTgt spid="7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81" presetID="43" presetClass="entr" presetSubtype="0" fill="hold"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fade">
                                      <p:cBhvr>
                                        <p:cTn id="183" dur="100"/>
                                        <p:tgtEl>
                                          <p:spTgt spid="82"/>
                                        </p:tgtEl>
                                      </p:cBhvr>
                                    </p:animEffect>
                                    <p:anim calcmode="lin" valueType="num">
                                      <p:cBhvr>
                                        <p:cTn id="184" dur="400" fill="hold"/>
                                        <p:tgtEl>
                                          <p:spTgt spid="82"/>
                                        </p:tgtEl>
                                        <p:attrNameLst>
                                          <p:attrName>ppt_x</p:attrName>
                                        </p:attrNameLst>
                                      </p:cBhvr>
                                      <p:tavLst>
                                        <p:tav tm="0">
                                          <p:val>
                                            <p:strVal val="#ppt_x"/>
                                          </p:val>
                                        </p:tav>
                                        <p:tav tm="100000">
                                          <p:val>
                                            <p:strVal val="#ppt_x"/>
                                          </p:val>
                                        </p:tav>
                                      </p:tavLst>
                                    </p:anim>
                                    <p:anim calcmode="lin" valueType="num">
                                      <p:cBhvr>
                                        <p:cTn id="185" dur="400" fill="hold"/>
                                        <p:tgtEl>
                                          <p:spTgt spid="82"/>
                                        </p:tgtEl>
                                        <p:attrNameLst>
                                          <p:attrName>ppt_y</p:attrName>
                                        </p:attrNameLst>
                                      </p:cBhvr>
                                      <p:tavLst>
                                        <p:tav tm="0">
                                          <p:val>
                                            <p:strVal val="#ppt_y+0.31"/>
                                          </p:val>
                                        </p:tav>
                                        <p:tav tm="100000">
                                          <p:val>
                                            <p:strVal val="#ppt_y+0.31"/>
                                          </p:val>
                                        </p:tav>
                                      </p:tavLst>
                                    </p:anim>
                                    <p:anim calcmode="lin" valueType="num">
                                      <p:cBhvr>
                                        <p:cTn id="186" dur="600" decel="50000" fill="hold">
                                          <p:stCondLst>
                                            <p:cond delay="400"/>
                                          </p:stCondLst>
                                        </p:cTn>
                                        <p:tgtEl>
                                          <p:spTgt spid="8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7" dur="600" decel="50000" fill="hold">
                                          <p:stCondLst>
                                            <p:cond delay="400"/>
                                          </p:stCondLst>
                                        </p:cTn>
                                        <p:tgtEl>
                                          <p:spTgt spid="8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43" presetClass="entr" presetSubtype="0" fill="hold" grpId="0" nodeType="clickEffect">
                                  <p:stCondLst>
                                    <p:cond delay="0"/>
                                  </p:stCondLst>
                                  <p:childTnLst>
                                    <p:set>
                                      <p:cBhvr>
                                        <p:cTn id="191" dur="1" fill="hold">
                                          <p:stCondLst>
                                            <p:cond delay="0"/>
                                          </p:stCondLst>
                                        </p:cTn>
                                        <p:tgtEl>
                                          <p:spTgt spid="68"/>
                                        </p:tgtEl>
                                        <p:attrNameLst>
                                          <p:attrName>style.visibility</p:attrName>
                                        </p:attrNameLst>
                                      </p:cBhvr>
                                      <p:to>
                                        <p:strVal val="visible"/>
                                      </p:to>
                                    </p:set>
                                    <p:animEffect transition="in" filter="fade">
                                      <p:cBhvr>
                                        <p:cTn id="192" dur="100"/>
                                        <p:tgtEl>
                                          <p:spTgt spid="68"/>
                                        </p:tgtEl>
                                      </p:cBhvr>
                                    </p:animEffect>
                                    <p:anim calcmode="lin" valueType="num">
                                      <p:cBhvr>
                                        <p:cTn id="193" dur="400" fill="hold"/>
                                        <p:tgtEl>
                                          <p:spTgt spid="68"/>
                                        </p:tgtEl>
                                        <p:attrNameLst>
                                          <p:attrName>ppt_x</p:attrName>
                                        </p:attrNameLst>
                                      </p:cBhvr>
                                      <p:tavLst>
                                        <p:tav tm="0">
                                          <p:val>
                                            <p:strVal val="#ppt_x"/>
                                          </p:val>
                                        </p:tav>
                                        <p:tav tm="100000">
                                          <p:val>
                                            <p:strVal val="#ppt_x"/>
                                          </p:val>
                                        </p:tav>
                                      </p:tavLst>
                                    </p:anim>
                                    <p:anim calcmode="lin" valueType="num">
                                      <p:cBhvr>
                                        <p:cTn id="194" dur="400" fill="hold"/>
                                        <p:tgtEl>
                                          <p:spTgt spid="68"/>
                                        </p:tgtEl>
                                        <p:attrNameLst>
                                          <p:attrName>ppt_y</p:attrName>
                                        </p:attrNameLst>
                                      </p:cBhvr>
                                      <p:tavLst>
                                        <p:tav tm="0">
                                          <p:val>
                                            <p:strVal val="#ppt_y+0.31"/>
                                          </p:val>
                                        </p:tav>
                                        <p:tav tm="100000">
                                          <p:val>
                                            <p:strVal val="#ppt_y+0.31"/>
                                          </p:val>
                                        </p:tav>
                                      </p:tavLst>
                                    </p:anim>
                                    <p:anim calcmode="lin" valueType="num">
                                      <p:cBhvr>
                                        <p:cTn id="195" dur="600" decel="50000" fill="hold">
                                          <p:stCondLst>
                                            <p:cond delay="400"/>
                                          </p:stCondLst>
                                        </p:cTn>
                                        <p:tgtEl>
                                          <p:spTgt spid="6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6" dur="600" decel="50000" fill="hold">
                                          <p:stCondLst>
                                            <p:cond delay="400"/>
                                          </p:stCondLst>
                                        </p:cTn>
                                        <p:tgtEl>
                                          <p:spTgt spid="6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7" presetID="43" presetClass="entr" presetSubtype="0" fill="hold" grpId="0" nodeType="withEffect">
                                  <p:stCondLst>
                                    <p:cond delay="0"/>
                                  </p:stCondLst>
                                  <p:childTnLst>
                                    <p:set>
                                      <p:cBhvr>
                                        <p:cTn id="198" dur="1" fill="hold">
                                          <p:stCondLst>
                                            <p:cond delay="0"/>
                                          </p:stCondLst>
                                        </p:cTn>
                                        <p:tgtEl>
                                          <p:spTgt spid="76"/>
                                        </p:tgtEl>
                                        <p:attrNameLst>
                                          <p:attrName>style.visibility</p:attrName>
                                        </p:attrNameLst>
                                      </p:cBhvr>
                                      <p:to>
                                        <p:strVal val="visible"/>
                                      </p:to>
                                    </p:set>
                                    <p:animEffect transition="in" filter="fade">
                                      <p:cBhvr>
                                        <p:cTn id="199" dur="100"/>
                                        <p:tgtEl>
                                          <p:spTgt spid="76"/>
                                        </p:tgtEl>
                                      </p:cBhvr>
                                    </p:animEffect>
                                    <p:anim calcmode="lin" valueType="num">
                                      <p:cBhvr>
                                        <p:cTn id="200" dur="400" fill="hold"/>
                                        <p:tgtEl>
                                          <p:spTgt spid="76"/>
                                        </p:tgtEl>
                                        <p:attrNameLst>
                                          <p:attrName>ppt_x</p:attrName>
                                        </p:attrNameLst>
                                      </p:cBhvr>
                                      <p:tavLst>
                                        <p:tav tm="0">
                                          <p:val>
                                            <p:strVal val="#ppt_x"/>
                                          </p:val>
                                        </p:tav>
                                        <p:tav tm="100000">
                                          <p:val>
                                            <p:strVal val="#ppt_x"/>
                                          </p:val>
                                        </p:tav>
                                      </p:tavLst>
                                    </p:anim>
                                    <p:anim calcmode="lin" valueType="num">
                                      <p:cBhvr>
                                        <p:cTn id="201" dur="400" fill="hold"/>
                                        <p:tgtEl>
                                          <p:spTgt spid="76"/>
                                        </p:tgtEl>
                                        <p:attrNameLst>
                                          <p:attrName>ppt_y</p:attrName>
                                        </p:attrNameLst>
                                      </p:cBhvr>
                                      <p:tavLst>
                                        <p:tav tm="0">
                                          <p:val>
                                            <p:strVal val="#ppt_y+0.31"/>
                                          </p:val>
                                        </p:tav>
                                        <p:tav tm="100000">
                                          <p:val>
                                            <p:strVal val="#ppt_y+0.31"/>
                                          </p:val>
                                        </p:tav>
                                      </p:tavLst>
                                    </p:anim>
                                    <p:anim calcmode="lin" valueType="num">
                                      <p:cBhvr>
                                        <p:cTn id="202" dur="600" decel="50000" fill="hold">
                                          <p:stCondLst>
                                            <p:cond delay="400"/>
                                          </p:stCondLst>
                                        </p:cTn>
                                        <p:tgtEl>
                                          <p:spTgt spid="7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3" dur="600" decel="50000" fill="hold">
                                          <p:stCondLst>
                                            <p:cond delay="400"/>
                                          </p:stCondLst>
                                        </p:cTn>
                                        <p:tgtEl>
                                          <p:spTgt spid="7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04" presetID="43" presetClass="entr" presetSubtype="0" fill="hold" nodeType="with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fade">
                                      <p:cBhvr>
                                        <p:cTn id="206" dur="100"/>
                                        <p:tgtEl>
                                          <p:spTgt spid="81"/>
                                        </p:tgtEl>
                                      </p:cBhvr>
                                    </p:animEffect>
                                    <p:anim calcmode="lin" valueType="num">
                                      <p:cBhvr>
                                        <p:cTn id="207" dur="400" fill="hold"/>
                                        <p:tgtEl>
                                          <p:spTgt spid="81"/>
                                        </p:tgtEl>
                                        <p:attrNameLst>
                                          <p:attrName>ppt_x</p:attrName>
                                        </p:attrNameLst>
                                      </p:cBhvr>
                                      <p:tavLst>
                                        <p:tav tm="0">
                                          <p:val>
                                            <p:strVal val="#ppt_x"/>
                                          </p:val>
                                        </p:tav>
                                        <p:tav tm="100000">
                                          <p:val>
                                            <p:strVal val="#ppt_x"/>
                                          </p:val>
                                        </p:tav>
                                      </p:tavLst>
                                    </p:anim>
                                    <p:anim calcmode="lin" valueType="num">
                                      <p:cBhvr>
                                        <p:cTn id="208" dur="400" fill="hold"/>
                                        <p:tgtEl>
                                          <p:spTgt spid="81"/>
                                        </p:tgtEl>
                                        <p:attrNameLst>
                                          <p:attrName>ppt_y</p:attrName>
                                        </p:attrNameLst>
                                      </p:cBhvr>
                                      <p:tavLst>
                                        <p:tav tm="0">
                                          <p:val>
                                            <p:strVal val="#ppt_y+0.31"/>
                                          </p:val>
                                        </p:tav>
                                        <p:tav tm="100000">
                                          <p:val>
                                            <p:strVal val="#ppt_y+0.31"/>
                                          </p:val>
                                        </p:tav>
                                      </p:tavLst>
                                    </p:anim>
                                    <p:anim calcmode="lin" valueType="num">
                                      <p:cBhvr>
                                        <p:cTn id="209"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0"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11" presetID="43" presetClass="entr" presetSubtype="0" fill="hold" nodeType="withEffect">
                                  <p:stCondLst>
                                    <p:cond delay="0"/>
                                  </p:stCondLst>
                                  <p:childTnLst>
                                    <p:set>
                                      <p:cBhvr>
                                        <p:cTn id="212" dur="1" fill="hold">
                                          <p:stCondLst>
                                            <p:cond delay="0"/>
                                          </p:stCondLst>
                                        </p:cTn>
                                        <p:tgtEl>
                                          <p:spTgt spid="72"/>
                                        </p:tgtEl>
                                        <p:attrNameLst>
                                          <p:attrName>style.visibility</p:attrName>
                                        </p:attrNameLst>
                                      </p:cBhvr>
                                      <p:to>
                                        <p:strVal val="visible"/>
                                      </p:to>
                                    </p:set>
                                    <p:animEffect transition="in" filter="fade">
                                      <p:cBhvr>
                                        <p:cTn id="213" dur="100"/>
                                        <p:tgtEl>
                                          <p:spTgt spid="72"/>
                                        </p:tgtEl>
                                      </p:cBhvr>
                                    </p:animEffect>
                                    <p:anim calcmode="lin" valueType="num">
                                      <p:cBhvr>
                                        <p:cTn id="214" dur="400" fill="hold"/>
                                        <p:tgtEl>
                                          <p:spTgt spid="72"/>
                                        </p:tgtEl>
                                        <p:attrNameLst>
                                          <p:attrName>ppt_x</p:attrName>
                                        </p:attrNameLst>
                                      </p:cBhvr>
                                      <p:tavLst>
                                        <p:tav tm="0">
                                          <p:val>
                                            <p:strVal val="#ppt_x"/>
                                          </p:val>
                                        </p:tav>
                                        <p:tav tm="100000">
                                          <p:val>
                                            <p:strVal val="#ppt_x"/>
                                          </p:val>
                                        </p:tav>
                                      </p:tavLst>
                                    </p:anim>
                                    <p:anim calcmode="lin" valueType="num">
                                      <p:cBhvr>
                                        <p:cTn id="215" dur="400" fill="hold"/>
                                        <p:tgtEl>
                                          <p:spTgt spid="72"/>
                                        </p:tgtEl>
                                        <p:attrNameLst>
                                          <p:attrName>ppt_y</p:attrName>
                                        </p:attrNameLst>
                                      </p:cBhvr>
                                      <p:tavLst>
                                        <p:tav tm="0">
                                          <p:val>
                                            <p:strVal val="#ppt_y+0.31"/>
                                          </p:val>
                                        </p:tav>
                                        <p:tav tm="100000">
                                          <p:val>
                                            <p:strVal val="#ppt_y+0.31"/>
                                          </p:val>
                                        </p:tav>
                                      </p:tavLst>
                                    </p:anim>
                                    <p:anim calcmode="lin" valueType="num">
                                      <p:cBhvr>
                                        <p:cTn id="216"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7"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18" presetID="43" presetClass="entr" presetSubtype="0" fill="hold" nodeType="withEffect">
                                  <p:stCondLst>
                                    <p:cond delay="0"/>
                                  </p:stCondLst>
                                  <p:childTnLst>
                                    <p:set>
                                      <p:cBhvr>
                                        <p:cTn id="219" dur="1" fill="hold">
                                          <p:stCondLst>
                                            <p:cond delay="0"/>
                                          </p:stCondLst>
                                        </p:cTn>
                                        <p:tgtEl>
                                          <p:spTgt spid="73"/>
                                        </p:tgtEl>
                                        <p:attrNameLst>
                                          <p:attrName>style.visibility</p:attrName>
                                        </p:attrNameLst>
                                      </p:cBhvr>
                                      <p:to>
                                        <p:strVal val="visible"/>
                                      </p:to>
                                    </p:set>
                                    <p:animEffect transition="in" filter="fade">
                                      <p:cBhvr>
                                        <p:cTn id="220" dur="100"/>
                                        <p:tgtEl>
                                          <p:spTgt spid="73"/>
                                        </p:tgtEl>
                                      </p:cBhvr>
                                    </p:animEffect>
                                    <p:anim calcmode="lin" valueType="num">
                                      <p:cBhvr>
                                        <p:cTn id="221" dur="400" fill="hold"/>
                                        <p:tgtEl>
                                          <p:spTgt spid="73"/>
                                        </p:tgtEl>
                                        <p:attrNameLst>
                                          <p:attrName>ppt_x</p:attrName>
                                        </p:attrNameLst>
                                      </p:cBhvr>
                                      <p:tavLst>
                                        <p:tav tm="0">
                                          <p:val>
                                            <p:strVal val="#ppt_x"/>
                                          </p:val>
                                        </p:tav>
                                        <p:tav tm="100000">
                                          <p:val>
                                            <p:strVal val="#ppt_x"/>
                                          </p:val>
                                        </p:tav>
                                      </p:tavLst>
                                    </p:anim>
                                    <p:anim calcmode="lin" valueType="num">
                                      <p:cBhvr>
                                        <p:cTn id="222" dur="400" fill="hold"/>
                                        <p:tgtEl>
                                          <p:spTgt spid="73"/>
                                        </p:tgtEl>
                                        <p:attrNameLst>
                                          <p:attrName>ppt_y</p:attrName>
                                        </p:attrNameLst>
                                      </p:cBhvr>
                                      <p:tavLst>
                                        <p:tav tm="0">
                                          <p:val>
                                            <p:strVal val="#ppt_y+0.31"/>
                                          </p:val>
                                        </p:tav>
                                        <p:tav tm="100000">
                                          <p:val>
                                            <p:strVal val="#ppt_y+0.31"/>
                                          </p:val>
                                        </p:tav>
                                      </p:tavLst>
                                    </p:anim>
                                    <p:anim calcmode="lin" valueType="num">
                                      <p:cBhvr>
                                        <p:cTn id="223"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24"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25" presetID="43" presetClass="entr" presetSubtype="0" fill="hold" grpId="0" nodeType="withEffect">
                                  <p:stCondLst>
                                    <p:cond delay="0"/>
                                  </p:stCondLst>
                                  <p:childTnLst>
                                    <p:set>
                                      <p:cBhvr>
                                        <p:cTn id="226" dur="1" fill="hold">
                                          <p:stCondLst>
                                            <p:cond delay="0"/>
                                          </p:stCondLst>
                                        </p:cTn>
                                        <p:tgtEl>
                                          <p:spTgt spid="77"/>
                                        </p:tgtEl>
                                        <p:attrNameLst>
                                          <p:attrName>style.visibility</p:attrName>
                                        </p:attrNameLst>
                                      </p:cBhvr>
                                      <p:to>
                                        <p:strVal val="visible"/>
                                      </p:to>
                                    </p:set>
                                    <p:animEffect transition="in" filter="fade">
                                      <p:cBhvr>
                                        <p:cTn id="227" dur="100"/>
                                        <p:tgtEl>
                                          <p:spTgt spid="77"/>
                                        </p:tgtEl>
                                      </p:cBhvr>
                                    </p:animEffect>
                                    <p:anim calcmode="lin" valueType="num">
                                      <p:cBhvr>
                                        <p:cTn id="228" dur="400" fill="hold"/>
                                        <p:tgtEl>
                                          <p:spTgt spid="77"/>
                                        </p:tgtEl>
                                        <p:attrNameLst>
                                          <p:attrName>ppt_x</p:attrName>
                                        </p:attrNameLst>
                                      </p:cBhvr>
                                      <p:tavLst>
                                        <p:tav tm="0">
                                          <p:val>
                                            <p:strVal val="#ppt_x"/>
                                          </p:val>
                                        </p:tav>
                                        <p:tav tm="100000">
                                          <p:val>
                                            <p:strVal val="#ppt_x"/>
                                          </p:val>
                                        </p:tav>
                                      </p:tavLst>
                                    </p:anim>
                                    <p:anim calcmode="lin" valueType="num">
                                      <p:cBhvr>
                                        <p:cTn id="229" dur="400" fill="hold"/>
                                        <p:tgtEl>
                                          <p:spTgt spid="77"/>
                                        </p:tgtEl>
                                        <p:attrNameLst>
                                          <p:attrName>ppt_y</p:attrName>
                                        </p:attrNameLst>
                                      </p:cBhvr>
                                      <p:tavLst>
                                        <p:tav tm="0">
                                          <p:val>
                                            <p:strVal val="#ppt_y+0.31"/>
                                          </p:val>
                                        </p:tav>
                                        <p:tav tm="100000">
                                          <p:val>
                                            <p:strVal val="#ppt_y+0.31"/>
                                          </p:val>
                                        </p:tav>
                                      </p:tavLst>
                                    </p:anim>
                                    <p:anim calcmode="lin" valueType="num">
                                      <p:cBhvr>
                                        <p:cTn id="230"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1"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32" presetID="43"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fade">
                                      <p:cBhvr>
                                        <p:cTn id="234" dur="100"/>
                                        <p:tgtEl>
                                          <p:spTgt spid="83"/>
                                        </p:tgtEl>
                                      </p:cBhvr>
                                    </p:animEffect>
                                    <p:anim calcmode="lin" valueType="num">
                                      <p:cBhvr>
                                        <p:cTn id="235" dur="400" fill="hold"/>
                                        <p:tgtEl>
                                          <p:spTgt spid="83"/>
                                        </p:tgtEl>
                                        <p:attrNameLst>
                                          <p:attrName>ppt_x</p:attrName>
                                        </p:attrNameLst>
                                      </p:cBhvr>
                                      <p:tavLst>
                                        <p:tav tm="0">
                                          <p:val>
                                            <p:strVal val="#ppt_x"/>
                                          </p:val>
                                        </p:tav>
                                        <p:tav tm="100000">
                                          <p:val>
                                            <p:strVal val="#ppt_x"/>
                                          </p:val>
                                        </p:tav>
                                      </p:tavLst>
                                    </p:anim>
                                    <p:anim calcmode="lin" valueType="num">
                                      <p:cBhvr>
                                        <p:cTn id="236" dur="400" fill="hold"/>
                                        <p:tgtEl>
                                          <p:spTgt spid="83"/>
                                        </p:tgtEl>
                                        <p:attrNameLst>
                                          <p:attrName>ppt_y</p:attrName>
                                        </p:attrNameLst>
                                      </p:cBhvr>
                                      <p:tavLst>
                                        <p:tav tm="0">
                                          <p:val>
                                            <p:strVal val="#ppt_y+0.31"/>
                                          </p:val>
                                        </p:tav>
                                        <p:tav tm="100000">
                                          <p:val>
                                            <p:strVal val="#ppt_y+0.31"/>
                                          </p:val>
                                        </p:tav>
                                      </p:tavLst>
                                    </p:anim>
                                    <p:anim calcmode="lin" valueType="num">
                                      <p:cBhvr>
                                        <p:cTn id="237" dur="600" decel="50000" fill="hold">
                                          <p:stCondLst>
                                            <p:cond delay="400"/>
                                          </p:stCondLst>
                                        </p:cTn>
                                        <p:tgtEl>
                                          <p:spTgt spid="8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8" dur="600" decel="50000" fill="hold">
                                          <p:stCondLst>
                                            <p:cond delay="400"/>
                                          </p:stCondLst>
                                        </p:cTn>
                                        <p:tgtEl>
                                          <p:spTgt spid="8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1" grpId="0"/>
      <p:bldP spid="42" grpId="0"/>
      <p:bldP spid="43" grpId="0" animBg="1"/>
      <p:bldP spid="44" grpId="0" animBg="1"/>
      <p:bldP spid="45" grpId="0" animBg="1"/>
      <p:bldP spid="67" grpId="0" animBg="1"/>
      <p:bldP spid="68" grpId="0" animBg="1"/>
      <p:bldP spid="75" grpId="0" animBg="1"/>
      <p:bldP spid="76" grpId="0" animBg="1"/>
      <p:bldP spid="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71565" y="6323058"/>
            <a:ext cx="2743200" cy="365125"/>
          </a:xfrm>
        </p:spPr>
        <p:txBody>
          <a:bodyPr/>
          <a:lstStyle/>
          <a:p>
            <a:r>
              <a:rPr lang="fr-FR" sz="1600" dirty="0"/>
              <a:t>7</a:t>
            </a: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282906" y="1378623"/>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p>
        </p:txBody>
      </p:sp>
      <p:sp>
        <p:nvSpPr>
          <p:cNvPr id="39" name="Chevron 38"/>
          <p:cNvSpPr/>
          <p:nvPr/>
        </p:nvSpPr>
        <p:spPr>
          <a:xfrm>
            <a:off x="4146609" y="1670819"/>
            <a:ext cx="2025184" cy="70119"/>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TextBox 39"/>
          <p:cNvSpPr txBox="1"/>
          <p:nvPr/>
        </p:nvSpPr>
        <p:spPr>
          <a:xfrm>
            <a:off x="1662802" y="1362692"/>
            <a:ext cx="1274708" cy="276999"/>
          </a:xfrm>
          <a:prstGeom prst="rect">
            <a:avLst/>
          </a:prstGeom>
          <a:noFill/>
        </p:spPr>
        <p:txBody>
          <a:bodyPr wrap="none" rtlCol="0">
            <a:spAutoFit/>
          </a:bodyPr>
          <a:lstStyle/>
          <a:p>
            <a:r>
              <a:rPr lang="fr-FR" sz="1200" b="1">
                <a:solidFill>
                  <a:schemeClr val="bg2">
                    <a:lumMod val="75000"/>
                  </a:schemeClr>
                </a:solidFill>
                <a:latin typeface="Century Gothic" panose="020B0502020202020204" pitchFamily="34" charset="0"/>
              </a:rPr>
              <a:t>Problématique</a:t>
            </a:r>
          </a:p>
        </p:txBody>
      </p:sp>
      <p:sp>
        <p:nvSpPr>
          <p:cNvPr id="41" name="TextBox 40"/>
          <p:cNvSpPr txBox="1"/>
          <p:nvPr/>
        </p:nvSpPr>
        <p:spPr>
          <a:xfrm>
            <a:off x="4116422" y="1318662"/>
            <a:ext cx="2055371"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Conduite du projet</a:t>
            </a:r>
          </a:p>
        </p:txBody>
      </p:sp>
      <p:sp>
        <p:nvSpPr>
          <p:cNvPr id="43" name="Chevron 42"/>
          <p:cNvSpPr/>
          <p:nvPr/>
        </p:nvSpPr>
        <p:spPr>
          <a:xfrm>
            <a:off x="55974"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4" name="Chevron 43"/>
          <p:cNvSpPr/>
          <p:nvPr/>
        </p:nvSpPr>
        <p:spPr>
          <a:xfrm>
            <a:off x="1662802" y="1678647"/>
            <a:ext cx="1080108" cy="7554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p:cNvSpPr txBox="1"/>
          <p:nvPr/>
        </p:nvSpPr>
        <p:spPr>
          <a:xfrm>
            <a:off x="4265512" y="1708327"/>
            <a:ext cx="1414170" cy="338554"/>
          </a:xfrm>
          <a:prstGeom prst="rect">
            <a:avLst/>
          </a:prstGeom>
          <a:noFill/>
        </p:spPr>
        <p:txBody>
          <a:bodyPr wrap="none" rtlCol="0">
            <a:spAutoFit/>
          </a:bodyPr>
          <a:lstStyle/>
          <a:p>
            <a:r>
              <a:rPr lang="fr-FR" sz="1600" dirty="0">
                <a:solidFill>
                  <a:schemeClr val="accent1">
                    <a:lumMod val="75000"/>
                  </a:schemeClr>
                </a:solidFill>
                <a:latin typeface="Century Gothic" panose="020B0502020202020204" pitchFamily="34" charset="0"/>
              </a:rPr>
              <a:t>Méthodologie</a:t>
            </a:r>
          </a:p>
        </p:txBody>
      </p:sp>
      <p:sp>
        <p:nvSpPr>
          <p:cNvPr id="84" name="TextBox 40"/>
          <p:cNvSpPr txBox="1"/>
          <p:nvPr/>
        </p:nvSpPr>
        <p:spPr>
          <a:xfrm>
            <a:off x="3007434" y="1359013"/>
            <a:ext cx="809837" cy="461665"/>
          </a:xfrm>
          <a:prstGeom prst="rect">
            <a:avLst/>
          </a:prstGeom>
          <a:noFill/>
        </p:spPr>
        <p:txBody>
          <a:bodyPr wrap="none" rtlCol="0">
            <a:spAutoFit/>
          </a:bodyPr>
          <a:lstStyle/>
          <a:p>
            <a:r>
              <a:rPr lang="fr-FR" sz="1200" b="1" dirty="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sp>
        <p:nvSpPr>
          <p:cNvPr id="85" name="Chevron 84"/>
          <p:cNvSpPr/>
          <p:nvPr/>
        </p:nvSpPr>
        <p:spPr>
          <a:xfrm>
            <a:off x="2852427" y="1669774"/>
            <a:ext cx="1242504" cy="662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3"/>
          <a:stretch>
            <a:fillRect/>
          </a:stretch>
        </p:blipFill>
        <p:spPr>
          <a:xfrm>
            <a:off x="10460586" y="5955714"/>
            <a:ext cx="1731414" cy="902286"/>
          </a:xfrm>
          <a:prstGeom prst="rect">
            <a:avLst/>
          </a:prstGeom>
        </p:spPr>
      </p:pic>
      <p:sp>
        <p:nvSpPr>
          <p:cNvPr id="3" name="Rounded Rectangle 9">
            <a:extLst>
              <a:ext uri="{FF2B5EF4-FFF2-40B4-BE49-F238E27FC236}">
                <a16:creationId xmlns:a16="http://schemas.microsoft.com/office/drawing/2014/main" id="{B827BB6D-F03C-6C03-3E17-A7FA5D8E8687}"/>
              </a:ext>
            </a:extLst>
          </p:cNvPr>
          <p:cNvSpPr/>
          <p:nvPr/>
        </p:nvSpPr>
        <p:spPr>
          <a:xfrm>
            <a:off x="3990751" y="3175433"/>
            <a:ext cx="4452480" cy="462960"/>
          </a:xfrm>
          <a:prstGeom prst="roundRect">
            <a:avLst>
              <a:gd name="adj" fmla="val 16667"/>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z="2000" b="0" strike="noStrike" spc="-1">
                <a:solidFill>
                  <a:srgbClr val="000000"/>
                </a:solidFill>
                <a:latin typeface="Times New Roman"/>
                <a:ea typeface="Times New Roman"/>
              </a:rPr>
              <a:t>Approche itérative et incrémentale</a:t>
            </a:r>
            <a:endParaRPr lang="en-US" sz="2000" b="0" strike="noStrike" spc="-1">
              <a:latin typeface="Arial"/>
            </a:endParaRPr>
          </a:p>
        </p:txBody>
      </p:sp>
      <p:sp>
        <p:nvSpPr>
          <p:cNvPr id="6" name="Rounded Rectangle 38">
            <a:extLst>
              <a:ext uri="{FF2B5EF4-FFF2-40B4-BE49-F238E27FC236}">
                <a16:creationId xmlns:a16="http://schemas.microsoft.com/office/drawing/2014/main" id="{C73B6D6E-5E88-E2B3-7F28-8C1395161C42}"/>
              </a:ext>
            </a:extLst>
          </p:cNvPr>
          <p:cNvSpPr/>
          <p:nvPr/>
        </p:nvSpPr>
        <p:spPr>
          <a:xfrm>
            <a:off x="4551271" y="3838193"/>
            <a:ext cx="4564800" cy="472680"/>
          </a:xfrm>
          <a:prstGeom prst="roundRect">
            <a:avLst>
              <a:gd name="adj" fmla="val 16667"/>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z="2000" b="0" strike="noStrike" spc="-1" dirty="0">
                <a:solidFill>
                  <a:srgbClr val="000000"/>
                </a:solidFill>
                <a:latin typeface="Times New Roman"/>
                <a:ea typeface="Times New Roman"/>
              </a:rPr>
              <a:t>Division de projet en sprints</a:t>
            </a:r>
            <a:endParaRPr lang="en-US" sz="2000" b="0" strike="noStrike" spc="-1" dirty="0">
              <a:latin typeface="Arial"/>
            </a:endParaRPr>
          </a:p>
        </p:txBody>
      </p:sp>
      <p:sp>
        <p:nvSpPr>
          <p:cNvPr id="7" name="Rounded Rectangle 41">
            <a:extLst>
              <a:ext uri="{FF2B5EF4-FFF2-40B4-BE49-F238E27FC236}">
                <a16:creationId xmlns:a16="http://schemas.microsoft.com/office/drawing/2014/main" id="{EA7C3B4D-D26F-A0D5-BE8B-BDDB17467ACF}"/>
              </a:ext>
            </a:extLst>
          </p:cNvPr>
          <p:cNvSpPr/>
          <p:nvPr/>
        </p:nvSpPr>
        <p:spPr>
          <a:xfrm>
            <a:off x="5066431" y="4495913"/>
            <a:ext cx="4681440" cy="464040"/>
          </a:xfrm>
          <a:prstGeom prst="roundRect">
            <a:avLst>
              <a:gd name="adj" fmla="val 16667"/>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z="2000" b="0" strike="noStrike" spc="-1">
                <a:solidFill>
                  <a:srgbClr val="000000"/>
                </a:solidFill>
                <a:latin typeface="Times New Roman"/>
                <a:ea typeface="Times New Roman"/>
              </a:rPr>
              <a:t>Livraison d'un ensemble de fonctionnalités</a:t>
            </a:r>
            <a:endParaRPr lang="en-US" sz="2000" b="0" strike="noStrike" spc="-1">
              <a:latin typeface="Arial"/>
            </a:endParaRPr>
          </a:p>
        </p:txBody>
      </p:sp>
      <p:sp>
        <p:nvSpPr>
          <p:cNvPr id="8" name="Oval 9">
            <a:extLst>
              <a:ext uri="{FF2B5EF4-FFF2-40B4-BE49-F238E27FC236}">
                <a16:creationId xmlns:a16="http://schemas.microsoft.com/office/drawing/2014/main" id="{6F6F5C8E-9A5C-B83D-10B3-E330F449ADB9}"/>
              </a:ext>
            </a:extLst>
          </p:cNvPr>
          <p:cNvSpPr/>
          <p:nvPr/>
        </p:nvSpPr>
        <p:spPr>
          <a:xfrm>
            <a:off x="1612231" y="3564953"/>
            <a:ext cx="1665360" cy="1045800"/>
          </a:xfrm>
          <a:prstGeom prst="ellipse">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2000" b="0" strike="noStrike" spc="-1">
                <a:solidFill>
                  <a:srgbClr val="000000"/>
                </a:solidFill>
                <a:latin typeface="Times New Roman"/>
                <a:ea typeface="DejaVu Sans"/>
              </a:rPr>
              <a:t>SCRUM</a:t>
            </a:r>
            <a:endParaRPr lang="en-US" sz="2000" b="0" strike="noStrike" spc="-1">
              <a:latin typeface="Arial"/>
            </a:endParaRPr>
          </a:p>
        </p:txBody>
      </p:sp>
      <p:sp>
        <p:nvSpPr>
          <p:cNvPr id="11" name="Left Brace 11">
            <a:extLst>
              <a:ext uri="{FF2B5EF4-FFF2-40B4-BE49-F238E27FC236}">
                <a16:creationId xmlns:a16="http://schemas.microsoft.com/office/drawing/2014/main" id="{B13E8930-0652-3CFA-FAC8-E87801575315}"/>
              </a:ext>
            </a:extLst>
          </p:cNvPr>
          <p:cNvSpPr/>
          <p:nvPr/>
        </p:nvSpPr>
        <p:spPr>
          <a:xfrm>
            <a:off x="3270031" y="3022433"/>
            <a:ext cx="610560" cy="2127240"/>
          </a:xfrm>
          <a:prstGeom prst="leftBrace">
            <a:avLst>
              <a:gd name="adj1" fmla="val 8333"/>
              <a:gd name="adj2" fmla="val 50000"/>
            </a:avLst>
          </a:prstGeom>
          <a:noFill/>
          <a:ln>
            <a:solidFill>
              <a:srgbClr val="4472C4"/>
            </a:solidFill>
          </a:ln>
        </p:spPr>
        <p:style>
          <a:lnRef idx="1">
            <a:schemeClr val="accent1"/>
          </a:lnRef>
          <a:fillRef idx="0">
            <a:schemeClr val="accent1"/>
          </a:fillRef>
          <a:effectRef idx="0">
            <a:schemeClr val="accent1"/>
          </a:effectRef>
          <a:fontRef idx="minor"/>
        </p:style>
      </p:sp>
      <p:sp>
        <p:nvSpPr>
          <p:cNvPr id="12" name="Round Same Side Corner Rectangle 20">
            <a:extLst>
              <a:ext uri="{FF2B5EF4-FFF2-40B4-BE49-F238E27FC236}">
                <a16:creationId xmlns:a16="http://schemas.microsoft.com/office/drawing/2014/main" id="{2C26534F-A7C3-DE8C-0D0F-C5F86B5E0A29}"/>
              </a:ext>
            </a:extLst>
          </p:cNvPr>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2844406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ppt_w</p:attrName>
                                        </p:attrNameLst>
                                      </p:cBhvr>
                                      <p:tavLst>
                                        <p:tav tm="0">
                                          <p:val>
                                            <p:strVal val="#ppt_w+.3"/>
                                          </p:val>
                                        </p:tav>
                                        <p:tav tm="100000">
                                          <p:val>
                                            <p:strVal val="#ppt_w"/>
                                          </p:val>
                                        </p:tav>
                                      </p:tavLst>
                                    </p:anim>
                                    <p:anim calcmode="lin" valueType="num">
                                      <p:cBhvr>
                                        <p:cTn id="18" dur="1000" fill="hold"/>
                                        <p:tgtEl>
                                          <p:spTgt spid="40"/>
                                        </p:tgtEl>
                                        <p:attrNameLst>
                                          <p:attrName>ppt_h</p:attrName>
                                        </p:attrNameLst>
                                      </p:cBhvr>
                                      <p:tavLst>
                                        <p:tav tm="0">
                                          <p:val>
                                            <p:strVal val="#ppt_h"/>
                                          </p:val>
                                        </p:tav>
                                        <p:tav tm="100000">
                                          <p:val>
                                            <p:strVal val="#ppt_h"/>
                                          </p:val>
                                        </p:tav>
                                      </p:tavLst>
                                    </p:anim>
                                    <p:animEffect transition="in" filter="fade">
                                      <p:cBhvr>
                                        <p:cTn id="19" dur="1000"/>
                                        <p:tgtEl>
                                          <p:spTgt spid="40"/>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strVal val="#ppt_w+.3"/>
                                          </p:val>
                                        </p:tav>
                                        <p:tav tm="100000">
                                          <p:val>
                                            <p:strVal val="#ppt_w"/>
                                          </p:val>
                                        </p:tav>
                                      </p:tavLst>
                                    </p:anim>
                                    <p:anim calcmode="lin" valueType="num">
                                      <p:cBhvr>
                                        <p:cTn id="23" dur="1000" fill="hold"/>
                                        <p:tgtEl>
                                          <p:spTgt spid="41"/>
                                        </p:tgtEl>
                                        <p:attrNameLst>
                                          <p:attrName>ppt_h</p:attrName>
                                        </p:attrNameLst>
                                      </p:cBhvr>
                                      <p:tavLst>
                                        <p:tav tm="0">
                                          <p:val>
                                            <p:strVal val="#ppt_h"/>
                                          </p:val>
                                        </p:tav>
                                        <p:tav tm="100000">
                                          <p:val>
                                            <p:strVal val="#ppt_h"/>
                                          </p:val>
                                        </p:tav>
                                      </p:tavLst>
                                    </p:anim>
                                    <p:animEffect transition="in" filter="fade">
                                      <p:cBhvr>
                                        <p:cTn id="24" dur="1000"/>
                                        <p:tgtEl>
                                          <p:spTgt spid="41"/>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1000" fill="hold"/>
                                        <p:tgtEl>
                                          <p:spTgt spid="35"/>
                                        </p:tgtEl>
                                        <p:attrNameLst>
                                          <p:attrName>ppt_w</p:attrName>
                                        </p:attrNameLst>
                                      </p:cBhvr>
                                      <p:tavLst>
                                        <p:tav tm="0">
                                          <p:val>
                                            <p:strVal val="#ppt_w+.3"/>
                                          </p:val>
                                        </p:tav>
                                        <p:tav tm="100000">
                                          <p:val>
                                            <p:strVal val="#ppt_w"/>
                                          </p:val>
                                        </p:tav>
                                      </p:tavLst>
                                    </p:anim>
                                    <p:anim calcmode="lin" valueType="num">
                                      <p:cBhvr>
                                        <p:cTn id="38" dur="1000" fill="hold"/>
                                        <p:tgtEl>
                                          <p:spTgt spid="35"/>
                                        </p:tgtEl>
                                        <p:attrNameLst>
                                          <p:attrName>ppt_h</p:attrName>
                                        </p:attrNameLst>
                                      </p:cBhvr>
                                      <p:tavLst>
                                        <p:tav tm="0">
                                          <p:val>
                                            <p:strVal val="#ppt_h"/>
                                          </p:val>
                                        </p:tav>
                                        <p:tav tm="100000">
                                          <p:val>
                                            <p:strVal val="#ppt_h"/>
                                          </p:val>
                                        </p:tav>
                                      </p:tavLst>
                                    </p:anim>
                                    <p:animEffect transition="in" filter="fade">
                                      <p:cBhvr>
                                        <p:cTn id="39" dur="1000"/>
                                        <p:tgtEl>
                                          <p:spTgt spid="35"/>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 calcmode="lin" valueType="num">
                                      <p:cBhvr>
                                        <p:cTn id="42" dur="1000" fill="hold"/>
                                        <p:tgtEl>
                                          <p:spTgt spid="84"/>
                                        </p:tgtEl>
                                        <p:attrNameLst>
                                          <p:attrName>ppt_w</p:attrName>
                                        </p:attrNameLst>
                                      </p:cBhvr>
                                      <p:tavLst>
                                        <p:tav tm="0">
                                          <p:val>
                                            <p:strVal val="#ppt_w+.3"/>
                                          </p:val>
                                        </p:tav>
                                        <p:tav tm="100000">
                                          <p:val>
                                            <p:strVal val="#ppt_w"/>
                                          </p:val>
                                        </p:tav>
                                      </p:tavLst>
                                    </p:anim>
                                    <p:anim calcmode="lin" valueType="num">
                                      <p:cBhvr>
                                        <p:cTn id="43" dur="1000" fill="hold"/>
                                        <p:tgtEl>
                                          <p:spTgt spid="84"/>
                                        </p:tgtEl>
                                        <p:attrNameLst>
                                          <p:attrName>ppt_h</p:attrName>
                                        </p:attrNameLst>
                                      </p:cBhvr>
                                      <p:tavLst>
                                        <p:tav tm="0">
                                          <p:val>
                                            <p:strVal val="#ppt_h"/>
                                          </p:val>
                                        </p:tav>
                                        <p:tav tm="100000">
                                          <p:val>
                                            <p:strVal val="#ppt_h"/>
                                          </p:val>
                                        </p:tav>
                                      </p:tavLst>
                                    </p:anim>
                                    <p:animEffect transition="in" filter="fade">
                                      <p:cBhvr>
                                        <p:cTn id="44" dur="1000"/>
                                        <p:tgtEl>
                                          <p:spTgt spid="84"/>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p:cTn id="47" dur="1000" fill="hold"/>
                                        <p:tgtEl>
                                          <p:spTgt spid="85"/>
                                        </p:tgtEl>
                                        <p:attrNameLst>
                                          <p:attrName>ppt_w</p:attrName>
                                        </p:attrNameLst>
                                      </p:cBhvr>
                                      <p:tavLst>
                                        <p:tav tm="0">
                                          <p:val>
                                            <p:strVal val="#ppt_w+.3"/>
                                          </p:val>
                                        </p:tav>
                                        <p:tav tm="100000">
                                          <p:val>
                                            <p:strVal val="#ppt_w"/>
                                          </p:val>
                                        </p:tav>
                                      </p:tavLst>
                                    </p:anim>
                                    <p:anim calcmode="lin" valueType="num">
                                      <p:cBhvr>
                                        <p:cTn id="48" dur="1000" fill="hold"/>
                                        <p:tgtEl>
                                          <p:spTgt spid="85"/>
                                        </p:tgtEl>
                                        <p:attrNameLst>
                                          <p:attrName>ppt_h</p:attrName>
                                        </p:attrNameLst>
                                      </p:cBhvr>
                                      <p:tavLst>
                                        <p:tav tm="0">
                                          <p:val>
                                            <p:strVal val="#ppt_h"/>
                                          </p:val>
                                        </p:tav>
                                        <p:tav tm="100000">
                                          <p:val>
                                            <p:strVal val="#ppt_h"/>
                                          </p:val>
                                        </p:tav>
                                      </p:tavLst>
                                    </p:anim>
                                    <p:animEffect transition="in" filter="fade">
                                      <p:cBhvr>
                                        <p:cTn id="49" dur="1000"/>
                                        <p:tgtEl>
                                          <p:spTgt spid="8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repl">
                                        <p:cTn id="54" dur="500" fill="hold"/>
                                        <p:tgtEl>
                                          <p:spTgt spid="8"/>
                                        </p:tgtEl>
                                        <p:attrNameLst>
                                          <p:attrName>ppt_w</p:attrName>
                                        </p:attrNameLst>
                                      </p:cBhvr>
                                      <p:tavLst>
                                        <p:tav tm="0">
                                          <p:val>
                                            <p:fltVal val="0"/>
                                          </p:val>
                                        </p:tav>
                                        <p:tav tm="100000">
                                          <p:val>
                                            <p:strVal val="#ppt_w"/>
                                          </p:val>
                                        </p:tav>
                                      </p:tavLst>
                                    </p:anim>
                                    <p:anim calcmode="lin" valueType="num">
                                      <p:cBhvr additive="repl">
                                        <p:cTn id="55" dur="500" fill="hold"/>
                                        <p:tgtEl>
                                          <p:spTgt spid="8"/>
                                        </p:tgtEl>
                                        <p:attrNameLst>
                                          <p:attrName>ppt_h</p:attrName>
                                        </p:attrNameLst>
                                      </p:cBhvr>
                                      <p:tavLst>
                                        <p:tav tm="0">
                                          <p:val>
                                            <p:fltVal val="0"/>
                                          </p:val>
                                        </p:tav>
                                        <p:tav tm="100000">
                                          <p:val>
                                            <p:strVal val="#ppt_h"/>
                                          </p:val>
                                        </p:tav>
                                      </p:tavLst>
                                    </p:anim>
                                    <p:animEffect transition="in" filter="fade">
                                      <p:cBhvr additive="repl">
                                        <p:cTn id="56" dur="500"/>
                                        <p:tgtEl>
                                          <p:spTgt spid="8"/>
                                        </p:tgtEl>
                                      </p:cBhvr>
                                    </p:animEffect>
                                  </p:childTnLst>
                                </p:cTn>
                              </p:par>
                              <p:par>
                                <p:cTn id="57" presetID="53" presetClass="entr" presetSubtype="16"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repl">
                                        <p:cTn id="59" dur="500" fill="hold"/>
                                        <p:tgtEl>
                                          <p:spTgt spid="11"/>
                                        </p:tgtEl>
                                        <p:attrNameLst>
                                          <p:attrName>ppt_w</p:attrName>
                                        </p:attrNameLst>
                                      </p:cBhvr>
                                      <p:tavLst>
                                        <p:tav tm="0">
                                          <p:val>
                                            <p:fltVal val="0"/>
                                          </p:val>
                                        </p:tav>
                                        <p:tav tm="100000">
                                          <p:val>
                                            <p:strVal val="#ppt_w"/>
                                          </p:val>
                                        </p:tav>
                                      </p:tavLst>
                                    </p:anim>
                                    <p:anim calcmode="lin" valueType="num">
                                      <p:cBhvr additive="repl">
                                        <p:cTn id="60" dur="500" fill="hold"/>
                                        <p:tgtEl>
                                          <p:spTgt spid="11"/>
                                        </p:tgtEl>
                                        <p:attrNameLst>
                                          <p:attrName>ppt_h</p:attrName>
                                        </p:attrNameLst>
                                      </p:cBhvr>
                                      <p:tavLst>
                                        <p:tav tm="0">
                                          <p:val>
                                            <p:fltVal val="0"/>
                                          </p:val>
                                        </p:tav>
                                        <p:tav tm="100000">
                                          <p:val>
                                            <p:strVal val="#ppt_h"/>
                                          </p:val>
                                        </p:tav>
                                      </p:tavLst>
                                    </p:anim>
                                    <p:animEffect transition="in" filter="fade">
                                      <p:cBhvr additive="repl">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additive="repl">
                                        <p:cTn id="66" dur="500" fill="hold"/>
                                        <p:tgtEl>
                                          <p:spTgt spid="3"/>
                                        </p:tgtEl>
                                        <p:attrNameLst>
                                          <p:attrName>ppt_x</p:attrName>
                                        </p:attrNameLst>
                                      </p:cBhvr>
                                      <p:tavLst>
                                        <p:tav tm="0">
                                          <p:val>
                                            <p:strVal val="0-#ppt_w/2"/>
                                          </p:val>
                                        </p:tav>
                                        <p:tav tm="100000">
                                          <p:val>
                                            <p:strVal val="#ppt_x"/>
                                          </p:val>
                                        </p:tav>
                                      </p:tavLst>
                                    </p:anim>
                                    <p:anim calcmode="lin" valueType="num">
                                      <p:cBhvr additive="repl">
                                        <p:cTn id="6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additive="repl">
                                        <p:cTn id="72" dur="500" fill="hold"/>
                                        <p:tgtEl>
                                          <p:spTgt spid="6"/>
                                        </p:tgtEl>
                                        <p:attrNameLst>
                                          <p:attrName>ppt_x</p:attrName>
                                        </p:attrNameLst>
                                      </p:cBhvr>
                                      <p:tavLst>
                                        <p:tav tm="0">
                                          <p:val>
                                            <p:strVal val="0-#ppt_w/2"/>
                                          </p:val>
                                        </p:tav>
                                        <p:tav tm="100000">
                                          <p:val>
                                            <p:strVal val="#ppt_x"/>
                                          </p:val>
                                        </p:tav>
                                      </p:tavLst>
                                    </p:anim>
                                    <p:anim calcmode="lin" valueType="num">
                                      <p:cBhvr additive="repl">
                                        <p:cTn id="7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 calcmode="lin" valueType="num">
                                      <p:cBhvr additive="repl">
                                        <p:cTn id="78" dur="500" fill="hold"/>
                                        <p:tgtEl>
                                          <p:spTgt spid="7"/>
                                        </p:tgtEl>
                                        <p:attrNameLst>
                                          <p:attrName>ppt_x</p:attrName>
                                        </p:attrNameLst>
                                      </p:cBhvr>
                                      <p:tavLst>
                                        <p:tav tm="0">
                                          <p:val>
                                            <p:strVal val="0-#ppt_w/2"/>
                                          </p:val>
                                        </p:tav>
                                        <p:tav tm="100000">
                                          <p:val>
                                            <p:strVal val="#ppt_x"/>
                                          </p:val>
                                        </p:tav>
                                      </p:tavLst>
                                    </p:anim>
                                    <p:anim calcmode="lin" valueType="num">
                                      <p:cBhvr additive="repl">
                                        <p:cTn id="7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1" grpId="0"/>
      <p:bldP spid="43" grpId="0" animBg="1"/>
      <p:bldP spid="44" grpId="0" animBg="1"/>
      <p:bldP spid="35" grpId="0"/>
      <p:bldP spid="84" grpId="0"/>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a:solidFill>
                  <a:srgbClr val="008080"/>
                </a:solidFill>
              </a:rPr>
              <a:t>                                                </a:t>
            </a: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34210" y="6296932"/>
            <a:ext cx="2743200" cy="365125"/>
          </a:xfrm>
        </p:spPr>
        <p:txBody>
          <a:bodyPr/>
          <a:lstStyle/>
          <a:p>
            <a:r>
              <a:rPr lang="fr-FR" sz="1600" dirty="0"/>
              <a:t>8</a:t>
            </a: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Besoins</a:t>
            </a: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TextBox 37"/>
          <p:cNvSpPr txBox="1"/>
          <p:nvPr/>
        </p:nvSpPr>
        <p:spPr>
          <a:xfrm>
            <a:off x="250331" y="1378623"/>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p>
        </p:txBody>
      </p:sp>
      <p:sp>
        <p:nvSpPr>
          <p:cNvPr id="71" name="Chevron 70"/>
          <p:cNvSpPr/>
          <p:nvPr/>
        </p:nvSpPr>
        <p:spPr>
          <a:xfrm>
            <a:off x="4200653" y="1670819"/>
            <a:ext cx="2025184" cy="70119"/>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TextBox 39"/>
          <p:cNvSpPr txBox="1"/>
          <p:nvPr/>
        </p:nvSpPr>
        <p:spPr>
          <a:xfrm>
            <a:off x="1677090" y="1362692"/>
            <a:ext cx="1274708" cy="276999"/>
          </a:xfrm>
          <a:prstGeom prst="rect">
            <a:avLst/>
          </a:prstGeom>
          <a:noFill/>
        </p:spPr>
        <p:txBody>
          <a:bodyPr wrap="none" rtlCol="0">
            <a:spAutoFit/>
          </a:bodyPr>
          <a:lstStyle/>
          <a:p>
            <a:r>
              <a:rPr lang="fr-FR" sz="1200" b="1">
                <a:solidFill>
                  <a:schemeClr val="bg2">
                    <a:lumMod val="75000"/>
                  </a:schemeClr>
                </a:solidFill>
                <a:latin typeface="Century Gothic" panose="020B0502020202020204" pitchFamily="34" charset="0"/>
              </a:rPr>
              <a:t>Problématique</a:t>
            </a:r>
          </a:p>
        </p:txBody>
      </p:sp>
      <p:sp>
        <p:nvSpPr>
          <p:cNvPr id="73" name="TextBox 40"/>
          <p:cNvSpPr txBox="1"/>
          <p:nvPr/>
        </p:nvSpPr>
        <p:spPr>
          <a:xfrm>
            <a:off x="4170466" y="1318662"/>
            <a:ext cx="2055371"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Conduite du projet</a:t>
            </a:r>
          </a:p>
        </p:txBody>
      </p:sp>
      <p:sp>
        <p:nvSpPr>
          <p:cNvPr id="74" name="Chevron 73"/>
          <p:cNvSpPr/>
          <p:nvPr/>
        </p:nvSpPr>
        <p:spPr>
          <a:xfrm>
            <a:off x="70262"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75" name="Chevron 74"/>
          <p:cNvSpPr/>
          <p:nvPr/>
        </p:nvSpPr>
        <p:spPr>
          <a:xfrm>
            <a:off x="1677090" y="1678647"/>
            <a:ext cx="1080108" cy="7554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TextBox 34"/>
          <p:cNvSpPr txBox="1"/>
          <p:nvPr/>
        </p:nvSpPr>
        <p:spPr>
          <a:xfrm>
            <a:off x="4449254" y="1719243"/>
            <a:ext cx="1287532" cy="338554"/>
          </a:xfrm>
          <a:prstGeom prst="rect">
            <a:avLst/>
          </a:prstGeom>
          <a:noFill/>
        </p:spPr>
        <p:txBody>
          <a:bodyPr wrap="none" rtlCol="0">
            <a:spAutoFit/>
          </a:bodyPr>
          <a:lstStyle/>
          <a:p>
            <a:r>
              <a:rPr lang="fr-FR" sz="1600" dirty="0">
                <a:solidFill>
                  <a:schemeClr val="accent1">
                    <a:lumMod val="75000"/>
                  </a:schemeClr>
                </a:solidFill>
                <a:latin typeface="Century Gothic" panose="020B0502020202020204" pitchFamily="34" charset="0"/>
              </a:rPr>
              <a:t>Planification</a:t>
            </a:r>
          </a:p>
        </p:txBody>
      </p:sp>
      <p:sp>
        <p:nvSpPr>
          <p:cNvPr id="78" name="Chevron 77"/>
          <p:cNvSpPr/>
          <p:nvPr/>
        </p:nvSpPr>
        <p:spPr>
          <a:xfrm>
            <a:off x="2866715" y="1669774"/>
            <a:ext cx="1242504" cy="662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40"/>
          <p:cNvSpPr txBox="1"/>
          <p:nvPr/>
        </p:nvSpPr>
        <p:spPr>
          <a:xfrm>
            <a:off x="3036462" y="1359013"/>
            <a:ext cx="809837" cy="461665"/>
          </a:xfrm>
          <a:prstGeom prst="rect">
            <a:avLst/>
          </a:prstGeom>
          <a:noFill/>
        </p:spPr>
        <p:txBody>
          <a:bodyPr wrap="none" rtlCol="0">
            <a:spAutoFit/>
          </a:bodyPr>
          <a:lstStyle/>
          <a:p>
            <a:r>
              <a:rPr lang="fr-FR" sz="1200" b="1" dirty="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pic>
        <p:nvPicPr>
          <p:cNvPr id="3" name="Picture 2"/>
          <p:cNvPicPr>
            <a:picLocks noChangeAspect="1"/>
          </p:cNvPicPr>
          <p:nvPr/>
        </p:nvPicPr>
        <p:blipFill>
          <a:blip r:embed="rId3"/>
          <a:stretch>
            <a:fillRect/>
          </a:stretch>
        </p:blipFill>
        <p:spPr>
          <a:xfrm>
            <a:off x="10460586" y="5955714"/>
            <a:ext cx="1731414" cy="902286"/>
          </a:xfrm>
          <a:prstGeom prst="rect">
            <a:avLst/>
          </a:prstGeom>
        </p:spPr>
      </p:pic>
      <p:graphicFrame>
        <p:nvGraphicFramePr>
          <p:cNvPr id="6" name="Tableau 5">
            <a:extLst>
              <a:ext uri="{FF2B5EF4-FFF2-40B4-BE49-F238E27FC236}">
                <a16:creationId xmlns:a16="http://schemas.microsoft.com/office/drawing/2014/main" id="{A41061DD-7873-D7A5-E00D-6CA652A31CF9}"/>
              </a:ext>
            </a:extLst>
          </p:cNvPr>
          <p:cNvGraphicFramePr>
            <a:graphicFrameLocks noGrp="1"/>
          </p:cNvGraphicFramePr>
          <p:nvPr>
            <p:extLst>
              <p:ext uri="{D42A27DB-BD31-4B8C-83A1-F6EECF244321}">
                <p14:modId xmlns:p14="http://schemas.microsoft.com/office/powerpoint/2010/main" val="3341271946"/>
              </p:ext>
            </p:extLst>
          </p:nvPr>
        </p:nvGraphicFramePr>
        <p:xfrm>
          <a:off x="1978355" y="2330708"/>
          <a:ext cx="7600090" cy="3662994"/>
        </p:xfrm>
        <a:graphic>
          <a:graphicData uri="http://schemas.openxmlformats.org/drawingml/2006/table">
            <a:tbl>
              <a:tblPr firstRow="1" firstCol="1" bandRow="1">
                <a:tableStyleId>{5C22544A-7EE6-4342-B048-85BDC9FD1C3A}</a:tableStyleId>
              </a:tblPr>
              <a:tblGrid>
                <a:gridCol w="3800045">
                  <a:extLst>
                    <a:ext uri="{9D8B030D-6E8A-4147-A177-3AD203B41FA5}">
                      <a16:colId xmlns:a16="http://schemas.microsoft.com/office/drawing/2014/main" val="3108477738"/>
                    </a:ext>
                  </a:extLst>
                </a:gridCol>
                <a:gridCol w="3800045">
                  <a:extLst>
                    <a:ext uri="{9D8B030D-6E8A-4147-A177-3AD203B41FA5}">
                      <a16:colId xmlns:a16="http://schemas.microsoft.com/office/drawing/2014/main" val="1822149322"/>
                    </a:ext>
                  </a:extLst>
                </a:gridCol>
              </a:tblGrid>
              <a:tr h="606561">
                <a:tc>
                  <a:txBody>
                    <a:bodyPr/>
                    <a:lstStyle/>
                    <a:p>
                      <a:pPr algn="just">
                        <a:lnSpc>
                          <a:spcPct val="150000"/>
                        </a:lnSpc>
                        <a:spcBef>
                          <a:spcPts val="600"/>
                        </a:spcBef>
                        <a:spcAft>
                          <a:spcPts val="600"/>
                        </a:spcAft>
                      </a:pPr>
                      <a:r>
                        <a:rPr lang="fr-FR" sz="1200" dirty="0">
                          <a:effectLst/>
                        </a:rPr>
                        <a:t>Sprint </a:t>
                      </a:r>
                      <a:endParaRPr lang="fr-FR" sz="1200" dirty="0">
                        <a:effectLst/>
                        <a:latin typeface="Times New Roman" panose="02020603050405020304" pitchFamily="18" charset="0"/>
                        <a:ea typeface="Times New Roman" panose="02020603050405020304" pitchFamily="18" charset="0"/>
                      </a:endParaRPr>
                    </a:p>
                  </a:txBody>
                  <a:tcPr marL="65892" marR="65892" marT="0" marB="0"/>
                </a:tc>
                <a:tc>
                  <a:txBody>
                    <a:bodyPr/>
                    <a:lstStyle/>
                    <a:p>
                      <a:pPr algn="just">
                        <a:lnSpc>
                          <a:spcPct val="150000"/>
                        </a:lnSpc>
                        <a:spcBef>
                          <a:spcPts val="600"/>
                        </a:spcBef>
                        <a:spcAft>
                          <a:spcPts val="600"/>
                        </a:spcAft>
                      </a:pPr>
                      <a:r>
                        <a:rPr lang="fr-FR" sz="1200" dirty="0">
                          <a:effectLst/>
                        </a:rPr>
                        <a:t>Estimation (taille)</a:t>
                      </a:r>
                      <a:endParaRPr lang="fr-FR" sz="1200" dirty="0">
                        <a:effectLst/>
                        <a:latin typeface="Times New Roman" panose="02020603050405020304" pitchFamily="18" charset="0"/>
                        <a:ea typeface="Times New Roman" panose="02020603050405020304" pitchFamily="18" charset="0"/>
                      </a:endParaRPr>
                    </a:p>
                  </a:txBody>
                  <a:tcPr marL="65892" marR="65892" marT="0" marB="0"/>
                </a:tc>
                <a:extLst>
                  <a:ext uri="{0D108BD9-81ED-4DB2-BD59-A6C34878D82A}">
                    <a16:rowId xmlns:a16="http://schemas.microsoft.com/office/drawing/2014/main" val="805766915"/>
                  </a:ext>
                </a:extLst>
              </a:tr>
              <a:tr h="606561">
                <a:tc>
                  <a:txBody>
                    <a:bodyPr/>
                    <a:lstStyle/>
                    <a:p>
                      <a:pPr algn="just">
                        <a:lnSpc>
                          <a:spcPct val="150000"/>
                        </a:lnSpc>
                        <a:spcBef>
                          <a:spcPts val="600"/>
                        </a:spcBef>
                        <a:spcAft>
                          <a:spcPts val="600"/>
                        </a:spcAft>
                      </a:pPr>
                      <a:r>
                        <a:rPr lang="fr-FR" sz="1200" dirty="0">
                          <a:effectLst/>
                        </a:rPr>
                        <a:t>Formation</a:t>
                      </a:r>
                      <a:endParaRPr lang="fr-FR" sz="1200" dirty="0">
                        <a:effectLst/>
                        <a:latin typeface="Times New Roman" panose="02020603050405020304" pitchFamily="18" charset="0"/>
                        <a:ea typeface="Times New Roman" panose="02020603050405020304" pitchFamily="18" charset="0"/>
                      </a:endParaRPr>
                    </a:p>
                  </a:txBody>
                  <a:tcPr marL="65892" marR="65892" marT="0" marB="0"/>
                </a:tc>
                <a:tc>
                  <a:txBody>
                    <a:bodyPr/>
                    <a:lstStyle/>
                    <a:p>
                      <a:pPr algn="just">
                        <a:lnSpc>
                          <a:spcPct val="150000"/>
                        </a:lnSpc>
                        <a:spcBef>
                          <a:spcPts val="600"/>
                        </a:spcBef>
                        <a:spcAft>
                          <a:spcPts val="600"/>
                        </a:spcAft>
                      </a:pPr>
                      <a:r>
                        <a:rPr lang="fr-FR" sz="1200">
                          <a:effectLst/>
                        </a:rPr>
                        <a:t>21 jours</a:t>
                      </a:r>
                      <a:endParaRPr lang="fr-FR" sz="1200">
                        <a:effectLst/>
                        <a:latin typeface="Times New Roman" panose="02020603050405020304" pitchFamily="18" charset="0"/>
                        <a:ea typeface="Times New Roman" panose="02020603050405020304" pitchFamily="18" charset="0"/>
                      </a:endParaRPr>
                    </a:p>
                  </a:txBody>
                  <a:tcPr marL="65892" marR="65892" marT="0" marB="0"/>
                </a:tc>
                <a:extLst>
                  <a:ext uri="{0D108BD9-81ED-4DB2-BD59-A6C34878D82A}">
                    <a16:rowId xmlns:a16="http://schemas.microsoft.com/office/drawing/2014/main" val="2131513527"/>
                  </a:ext>
                </a:extLst>
              </a:tr>
              <a:tr h="618375">
                <a:tc>
                  <a:txBody>
                    <a:bodyPr/>
                    <a:lstStyle/>
                    <a:p>
                      <a:pPr algn="just">
                        <a:lnSpc>
                          <a:spcPct val="150000"/>
                        </a:lnSpc>
                        <a:spcBef>
                          <a:spcPts val="600"/>
                        </a:spcBef>
                        <a:spcAft>
                          <a:spcPts val="600"/>
                        </a:spcAft>
                      </a:pPr>
                      <a:r>
                        <a:rPr lang="fr-FR" sz="1200">
                          <a:effectLst/>
                        </a:rPr>
                        <a:t>Sprint 1</a:t>
                      </a:r>
                      <a:endParaRPr lang="fr-FR" sz="1200">
                        <a:effectLst/>
                        <a:latin typeface="Times New Roman" panose="02020603050405020304" pitchFamily="18" charset="0"/>
                        <a:ea typeface="Times New Roman" panose="02020603050405020304" pitchFamily="18" charset="0"/>
                      </a:endParaRPr>
                    </a:p>
                  </a:txBody>
                  <a:tcPr marL="65892" marR="65892" marT="0" marB="0"/>
                </a:tc>
                <a:tc>
                  <a:txBody>
                    <a:bodyPr/>
                    <a:lstStyle/>
                    <a:p>
                      <a:pPr algn="just">
                        <a:lnSpc>
                          <a:spcPct val="150000"/>
                        </a:lnSpc>
                        <a:spcBef>
                          <a:spcPts val="600"/>
                        </a:spcBef>
                        <a:spcAft>
                          <a:spcPts val="600"/>
                        </a:spcAft>
                      </a:pPr>
                      <a:r>
                        <a:rPr lang="fr-FR" sz="1200">
                          <a:effectLst/>
                        </a:rPr>
                        <a:t>27 jours</a:t>
                      </a:r>
                      <a:endParaRPr lang="fr-FR" sz="1200">
                        <a:effectLst/>
                        <a:latin typeface="Times New Roman" panose="02020603050405020304" pitchFamily="18" charset="0"/>
                        <a:ea typeface="Times New Roman" panose="02020603050405020304" pitchFamily="18" charset="0"/>
                      </a:endParaRPr>
                    </a:p>
                  </a:txBody>
                  <a:tcPr marL="65892" marR="65892" marT="0" marB="0"/>
                </a:tc>
                <a:extLst>
                  <a:ext uri="{0D108BD9-81ED-4DB2-BD59-A6C34878D82A}">
                    <a16:rowId xmlns:a16="http://schemas.microsoft.com/office/drawing/2014/main" val="3789634057"/>
                  </a:ext>
                </a:extLst>
              </a:tr>
              <a:tr h="606561">
                <a:tc>
                  <a:txBody>
                    <a:bodyPr/>
                    <a:lstStyle/>
                    <a:p>
                      <a:pPr algn="just">
                        <a:lnSpc>
                          <a:spcPct val="150000"/>
                        </a:lnSpc>
                        <a:spcBef>
                          <a:spcPts val="600"/>
                        </a:spcBef>
                        <a:spcAft>
                          <a:spcPts val="600"/>
                        </a:spcAft>
                      </a:pPr>
                      <a:r>
                        <a:rPr lang="fr-FR" sz="1200">
                          <a:effectLst/>
                        </a:rPr>
                        <a:t>Sprint 2</a:t>
                      </a:r>
                      <a:endParaRPr lang="fr-FR" sz="1200">
                        <a:effectLst/>
                        <a:latin typeface="Times New Roman" panose="02020603050405020304" pitchFamily="18" charset="0"/>
                        <a:ea typeface="Times New Roman" panose="02020603050405020304" pitchFamily="18" charset="0"/>
                      </a:endParaRPr>
                    </a:p>
                  </a:txBody>
                  <a:tcPr marL="65892" marR="65892" marT="0" marB="0"/>
                </a:tc>
                <a:tc>
                  <a:txBody>
                    <a:bodyPr/>
                    <a:lstStyle/>
                    <a:p>
                      <a:pPr algn="just">
                        <a:lnSpc>
                          <a:spcPct val="150000"/>
                        </a:lnSpc>
                        <a:spcBef>
                          <a:spcPts val="600"/>
                        </a:spcBef>
                        <a:spcAft>
                          <a:spcPts val="600"/>
                        </a:spcAft>
                      </a:pPr>
                      <a:r>
                        <a:rPr lang="fr-FR" sz="1200">
                          <a:effectLst/>
                        </a:rPr>
                        <a:t>21 jours</a:t>
                      </a:r>
                      <a:endParaRPr lang="fr-FR" sz="1200">
                        <a:effectLst/>
                        <a:latin typeface="Times New Roman" panose="02020603050405020304" pitchFamily="18" charset="0"/>
                        <a:ea typeface="Times New Roman" panose="02020603050405020304" pitchFamily="18" charset="0"/>
                      </a:endParaRPr>
                    </a:p>
                  </a:txBody>
                  <a:tcPr marL="65892" marR="65892" marT="0" marB="0"/>
                </a:tc>
                <a:extLst>
                  <a:ext uri="{0D108BD9-81ED-4DB2-BD59-A6C34878D82A}">
                    <a16:rowId xmlns:a16="http://schemas.microsoft.com/office/drawing/2014/main" val="225794634"/>
                  </a:ext>
                </a:extLst>
              </a:tr>
              <a:tr h="618375">
                <a:tc>
                  <a:txBody>
                    <a:bodyPr/>
                    <a:lstStyle/>
                    <a:p>
                      <a:pPr algn="just">
                        <a:lnSpc>
                          <a:spcPct val="150000"/>
                        </a:lnSpc>
                        <a:spcBef>
                          <a:spcPts val="600"/>
                        </a:spcBef>
                        <a:spcAft>
                          <a:spcPts val="600"/>
                        </a:spcAft>
                      </a:pPr>
                      <a:r>
                        <a:rPr lang="fr-FR" sz="1200">
                          <a:effectLst/>
                        </a:rPr>
                        <a:t>Sprint 3</a:t>
                      </a:r>
                      <a:endParaRPr lang="fr-FR" sz="1200">
                        <a:effectLst/>
                        <a:latin typeface="Times New Roman" panose="02020603050405020304" pitchFamily="18" charset="0"/>
                        <a:ea typeface="Times New Roman" panose="02020603050405020304" pitchFamily="18" charset="0"/>
                      </a:endParaRPr>
                    </a:p>
                  </a:txBody>
                  <a:tcPr marL="65892" marR="65892" marT="0" marB="0"/>
                </a:tc>
                <a:tc>
                  <a:txBody>
                    <a:bodyPr/>
                    <a:lstStyle/>
                    <a:p>
                      <a:pPr algn="just">
                        <a:lnSpc>
                          <a:spcPct val="150000"/>
                        </a:lnSpc>
                        <a:spcBef>
                          <a:spcPts val="600"/>
                        </a:spcBef>
                        <a:spcAft>
                          <a:spcPts val="600"/>
                        </a:spcAft>
                      </a:pPr>
                      <a:r>
                        <a:rPr lang="fr-FR" sz="1200">
                          <a:effectLst/>
                        </a:rPr>
                        <a:t>21 jours</a:t>
                      </a:r>
                      <a:endParaRPr lang="fr-FR" sz="1200">
                        <a:effectLst/>
                        <a:latin typeface="Times New Roman" panose="02020603050405020304" pitchFamily="18" charset="0"/>
                        <a:ea typeface="Times New Roman" panose="02020603050405020304" pitchFamily="18" charset="0"/>
                      </a:endParaRPr>
                    </a:p>
                  </a:txBody>
                  <a:tcPr marL="65892" marR="65892" marT="0" marB="0"/>
                </a:tc>
                <a:extLst>
                  <a:ext uri="{0D108BD9-81ED-4DB2-BD59-A6C34878D82A}">
                    <a16:rowId xmlns:a16="http://schemas.microsoft.com/office/drawing/2014/main" val="2438690513"/>
                  </a:ext>
                </a:extLst>
              </a:tr>
              <a:tr h="606561">
                <a:tc>
                  <a:txBody>
                    <a:bodyPr/>
                    <a:lstStyle/>
                    <a:p>
                      <a:pPr algn="just">
                        <a:lnSpc>
                          <a:spcPct val="150000"/>
                        </a:lnSpc>
                        <a:spcBef>
                          <a:spcPts val="600"/>
                        </a:spcBef>
                        <a:spcAft>
                          <a:spcPts val="600"/>
                        </a:spcAft>
                      </a:pPr>
                      <a:r>
                        <a:rPr lang="fr-FR" sz="1200" dirty="0">
                          <a:effectLst/>
                        </a:rPr>
                        <a:t>Sprint 4</a:t>
                      </a:r>
                      <a:endParaRPr lang="fr-FR" sz="1200" dirty="0">
                        <a:effectLst/>
                        <a:latin typeface="Times New Roman" panose="02020603050405020304" pitchFamily="18" charset="0"/>
                        <a:ea typeface="Times New Roman" panose="02020603050405020304" pitchFamily="18" charset="0"/>
                      </a:endParaRPr>
                    </a:p>
                  </a:txBody>
                  <a:tcPr marL="65892" marR="65892" marT="0" marB="0"/>
                </a:tc>
                <a:tc>
                  <a:txBody>
                    <a:bodyPr/>
                    <a:lstStyle/>
                    <a:p>
                      <a:pPr algn="just">
                        <a:lnSpc>
                          <a:spcPct val="150000"/>
                        </a:lnSpc>
                        <a:spcBef>
                          <a:spcPts val="600"/>
                        </a:spcBef>
                        <a:spcAft>
                          <a:spcPts val="600"/>
                        </a:spcAft>
                      </a:pPr>
                      <a:r>
                        <a:rPr lang="fr-FR" sz="1200" dirty="0">
                          <a:effectLst/>
                        </a:rPr>
                        <a:t>21 jours</a:t>
                      </a:r>
                      <a:endParaRPr lang="fr-FR" sz="1200" dirty="0">
                        <a:effectLst/>
                        <a:latin typeface="Times New Roman" panose="02020603050405020304" pitchFamily="18" charset="0"/>
                        <a:ea typeface="Times New Roman" panose="02020603050405020304" pitchFamily="18" charset="0"/>
                      </a:endParaRPr>
                    </a:p>
                  </a:txBody>
                  <a:tcPr marL="65892" marR="65892" marT="0" marB="0"/>
                </a:tc>
                <a:extLst>
                  <a:ext uri="{0D108BD9-81ED-4DB2-BD59-A6C34878D82A}">
                    <a16:rowId xmlns:a16="http://schemas.microsoft.com/office/drawing/2014/main" val="2961625212"/>
                  </a:ext>
                </a:extLst>
              </a:tr>
            </a:tbl>
          </a:graphicData>
        </a:graphic>
      </p:graphicFrame>
      <p:sp>
        <p:nvSpPr>
          <p:cNvPr id="7" name="Round Same Side Corner Rectangle 20">
            <a:extLst>
              <a:ext uri="{FF2B5EF4-FFF2-40B4-BE49-F238E27FC236}">
                <a16:creationId xmlns:a16="http://schemas.microsoft.com/office/drawing/2014/main" id="{0558F5B0-CFB5-540B-18BE-FB6C8B6C9E6F}"/>
              </a:ext>
            </a:extLst>
          </p:cNvPr>
          <p:cNvSpPr/>
          <p:nvPr/>
        </p:nvSpPr>
        <p:spPr>
          <a:xfrm>
            <a:off x="-12643" y="173869"/>
            <a:ext cx="2524732"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Présentation de Novelis, Contexte général du projet</a:t>
            </a:r>
          </a:p>
        </p:txBody>
      </p:sp>
    </p:spTree>
    <p:extLst>
      <p:ext uri="{BB962C8B-B14F-4D97-AF65-F5344CB8AC3E}">
        <p14:creationId xmlns:p14="http://schemas.microsoft.com/office/powerpoint/2010/main" val="28854873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1000" fill="hold"/>
                                        <p:tgtEl>
                                          <p:spTgt spid="70"/>
                                        </p:tgtEl>
                                        <p:attrNameLst>
                                          <p:attrName>ppt_w</p:attrName>
                                        </p:attrNameLst>
                                      </p:cBhvr>
                                      <p:tavLst>
                                        <p:tav tm="0">
                                          <p:val>
                                            <p:strVal val="#ppt_w+.3"/>
                                          </p:val>
                                        </p:tav>
                                        <p:tav tm="100000">
                                          <p:val>
                                            <p:strVal val="#ppt_w"/>
                                          </p:val>
                                        </p:tav>
                                      </p:tavLst>
                                    </p:anim>
                                    <p:anim calcmode="lin" valueType="num">
                                      <p:cBhvr>
                                        <p:cTn id="8" dur="1000" fill="hold"/>
                                        <p:tgtEl>
                                          <p:spTgt spid="70"/>
                                        </p:tgtEl>
                                        <p:attrNameLst>
                                          <p:attrName>ppt_h</p:attrName>
                                        </p:attrNameLst>
                                      </p:cBhvr>
                                      <p:tavLst>
                                        <p:tav tm="0">
                                          <p:val>
                                            <p:strVal val="#ppt_h"/>
                                          </p:val>
                                        </p:tav>
                                        <p:tav tm="100000">
                                          <p:val>
                                            <p:strVal val="#ppt_h"/>
                                          </p:val>
                                        </p:tav>
                                      </p:tavLst>
                                    </p:anim>
                                    <p:animEffect transition="in" filter="fade">
                                      <p:cBhvr>
                                        <p:cTn id="9" dur="1000"/>
                                        <p:tgtEl>
                                          <p:spTgt spid="70"/>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1000" fill="hold"/>
                                        <p:tgtEl>
                                          <p:spTgt spid="71"/>
                                        </p:tgtEl>
                                        <p:attrNameLst>
                                          <p:attrName>ppt_w</p:attrName>
                                        </p:attrNameLst>
                                      </p:cBhvr>
                                      <p:tavLst>
                                        <p:tav tm="0">
                                          <p:val>
                                            <p:strVal val="#ppt_w+.3"/>
                                          </p:val>
                                        </p:tav>
                                        <p:tav tm="100000">
                                          <p:val>
                                            <p:strVal val="#ppt_w"/>
                                          </p:val>
                                        </p:tav>
                                      </p:tavLst>
                                    </p:anim>
                                    <p:anim calcmode="lin" valueType="num">
                                      <p:cBhvr>
                                        <p:cTn id="13" dur="1000" fill="hold"/>
                                        <p:tgtEl>
                                          <p:spTgt spid="71"/>
                                        </p:tgtEl>
                                        <p:attrNameLst>
                                          <p:attrName>ppt_h</p:attrName>
                                        </p:attrNameLst>
                                      </p:cBhvr>
                                      <p:tavLst>
                                        <p:tav tm="0">
                                          <p:val>
                                            <p:strVal val="#ppt_h"/>
                                          </p:val>
                                        </p:tav>
                                        <p:tav tm="100000">
                                          <p:val>
                                            <p:strVal val="#ppt_h"/>
                                          </p:val>
                                        </p:tav>
                                      </p:tavLst>
                                    </p:anim>
                                    <p:animEffect transition="in" filter="fade">
                                      <p:cBhvr>
                                        <p:cTn id="14" dur="1000"/>
                                        <p:tgtEl>
                                          <p:spTgt spid="7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1000" fill="hold"/>
                                        <p:tgtEl>
                                          <p:spTgt spid="72"/>
                                        </p:tgtEl>
                                        <p:attrNameLst>
                                          <p:attrName>ppt_w</p:attrName>
                                        </p:attrNameLst>
                                      </p:cBhvr>
                                      <p:tavLst>
                                        <p:tav tm="0">
                                          <p:val>
                                            <p:strVal val="#ppt_w+.3"/>
                                          </p:val>
                                        </p:tav>
                                        <p:tav tm="100000">
                                          <p:val>
                                            <p:strVal val="#ppt_w"/>
                                          </p:val>
                                        </p:tav>
                                      </p:tavLst>
                                    </p:anim>
                                    <p:anim calcmode="lin" valueType="num">
                                      <p:cBhvr>
                                        <p:cTn id="18" dur="1000" fill="hold"/>
                                        <p:tgtEl>
                                          <p:spTgt spid="72"/>
                                        </p:tgtEl>
                                        <p:attrNameLst>
                                          <p:attrName>ppt_h</p:attrName>
                                        </p:attrNameLst>
                                      </p:cBhvr>
                                      <p:tavLst>
                                        <p:tav tm="0">
                                          <p:val>
                                            <p:strVal val="#ppt_h"/>
                                          </p:val>
                                        </p:tav>
                                        <p:tav tm="100000">
                                          <p:val>
                                            <p:strVal val="#ppt_h"/>
                                          </p:val>
                                        </p:tav>
                                      </p:tavLst>
                                    </p:anim>
                                    <p:animEffect transition="in" filter="fade">
                                      <p:cBhvr>
                                        <p:cTn id="19" dur="1000"/>
                                        <p:tgtEl>
                                          <p:spTgt spid="7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p:cTn id="22" dur="1000" fill="hold"/>
                                        <p:tgtEl>
                                          <p:spTgt spid="73"/>
                                        </p:tgtEl>
                                        <p:attrNameLst>
                                          <p:attrName>ppt_w</p:attrName>
                                        </p:attrNameLst>
                                      </p:cBhvr>
                                      <p:tavLst>
                                        <p:tav tm="0">
                                          <p:val>
                                            <p:strVal val="#ppt_w+.3"/>
                                          </p:val>
                                        </p:tav>
                                        <p:tav tm="100000">
                                          <p:val>
                                            <p:strVal val="#ppt_w"/>
                                          </p:val>
                                        </p:tav>
                                      </p:tavLst>
                                    </p:anim>
                                    <p:anim calcmode="lin" valueType="num">
                                      <p:cBhvr>
                                        <p:cTn id="23" dur="1000" fill="hold"/>
                                        <p:tgtEl>
                                          <p:spTgt spid="73"/>
                                        </p:tgtEl>
                                        <p:attrNameLst>
                                          <p:attrName>ppt_h</p:attrName>
                                        </p:attrNameLst>
                                      </p:cBhvr>
                                      <p:tavLst>
                                        <p:tav tm="0">
                                          <p:val>
                                            <p:strVal val="#ppt_h"/>
                                          </p:val>
                                        </p:tav>
                                        <p:tav tm="100000">
                                          <p:val>
                                            <p:strVal val="#ppt_h"/>
                                          </p:val>
                                        </p:tav>
                                      </p:tavLst>
                                    </p:anim>
                                    <p:animEffect transition="in" filter="fade">
                                      <p:cBhvr>
                                        <p:cTn id="24" dur="1000"/>
                                        <p:tgtEl>
                                          <p:spTgt spid="73"/>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p:cTn id="27" dur="1000" fill="hold"/>
                                        <p:tgtEl>
                                          <p:spTgt spid="74"/>
                                        </p:tgtEl>
                                        <p:attrNameLst>
                                          <p:attrName>ppt_w</p:attrName>
                                        </p:attrNameLst>
                                      </p:cBhvr>
                                      <p:tavLst>
                                        <p:tav tm="0">
                                          <p:val>
                                            <p:strVal val="#ppt_w+.3"/>
                                          </p:val>
                                        </p:tav>
                                        <p:tav tm="100000">
                                          <p:val>
                                            <p:strVal val="#ppt_w"/>
                                          </p:val>
                                        </p:tav>
                                      </p:tavLst>
                                    </p:anim>
                                    <p:anim calcmode="lin" valueType="num">
                                      <p:cBhvr>
                                        <p:cTn id="28" dur="1000" fill="hold"/>
                                        <p:tgtEl>
                                          <p:spTgt spid="74"/>
                                        </p:tgtEl>
                                        <p:attrNameLst>
                                          <p:attrName>ppt_h</p:attrName>
                                        </p:attrNameLst>
                                      </p:cBhvr>
                                      <p:tavLst>
                                        <p:tav tm="0">
                                          <p:val>
                                            <p:strVal val="#ppt_h"/>
                                          </p:val>
                                        </p:tav>
                                        <p:tav tm="100000">
                                          <p:val>
                                            <p:strVal val="#ppt_h"/>
                                          </p:val>
                                        </p:tav>
                                      </p:tavLst>
                                    </p:anim>
                                    <p:animEffect transition="in" filter="fade">
                                      <p:cBhvr>
                                        <p:cTn id="29" dur="1000"/>
                                        <p:tgtEl>
                                          <p:spTgt spid="74"/>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p:cTn id="32" dur="1000" fill="hold"/>
                                        <p:tgtEl>
                                          <p:spTgt spid="75"/>
                                        </p:tgtEl>
                                        <p:attrNameLst>
                                          <p:attrName>ppt_w</p:attrName>
                                        </p:attrNameLst>
                                      </p:cBhvr>
                                      <p:tavLst>
                                        <p:tav tm="0">
                                          <p:val>
                                            <p:strVal val="#ppt_w+.3"/>
                                          </p:val>
                                        </p:tav>
                                        <p:tav tm="100000">
                                          <p:val>
                                            <p:strVal val="#ppt_w"/>
                                          </p:val>
                                        </p:tav>
                                      </p:tavLst>
                                    </p:anim>
                                    <p:anim calcmode="lin" valueType="num">
                                      <p:cBhvr>
                                        <p:cTn id="33" dur="1000" fill="hold"/>
                                        <p:tgtEl>
                                          <p:spTgt spid="75"/>
                                        </p:tgtEl>
                                        <p:attrNameLst>
                                          <p:attrName>ppt_h</p:attrName>
                                        </p:attrNameLst>
                                      </p:cBhvr>
                                      <p:tavLst>
                                        <p:tav tm="0">
                                          <p:val>
                                            <p:strVal val="#ppt_h"/>
                                          </p:val>
                                        </p:tav>
                                        <p:tav tm="100000">
                                          <p:val>
                                            <p:strVal val="#ppt_h"/>
                                          </p:val>
                                        </p:tav>
                                      </p:tavLst>
                                    </p:anim>
                                    <p:animEffect transition="in" filter="fade">
                                      <p:cBhvr>
                                        <p:cTn id="34" dur="1000"/>
                                        <p:tgtEl>
                                          <p:spTgt spid="75"/>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ppt_w</p:attrName>
                                        </p:attrNameLst>
                                      </p:cBhvr>
                                      <p:tavLst>
                                        <p:tav tm="0">
                                          <p:val>
                                            <p:strVal val="#ppt_w+.3"/>
                                          </p:val>
                                        </p:tav>
                                        <p:tav tm="100000">
                                          <p:val>
                                            <p:strVal val="#ppt_w"/>
                                          </p:val>
                                        </p:tav>
                                      </p:tavLst>
                                    </p:anim>
                                    <p:anim calcmode="lin" valueType="num">
                                      <p:cBhvr>
                                        <p:cTn id="38" dur="1000" fill="hold"/>
                                        <p:tgtEl>
                                          <p:spTgt spid="76"/>
                                        </p:tgtEl>
                                        <p:attrNameLst>
                                          <p:attrName>ppt_h</p:attrName>
                                        </p:attrNameLst>
                                      </p:cBhvr>
                                      <p:tavLst>
                                        <p:tav tm="0">
                                          <p:val>
                                            <p:strVal val="#ppt_h"/>
                                          </p:val>
                                        </p:tav>
                                        <p:tav tm="100000">
                                          <p:val>
                                            <p:strVal val="#ppt_h"/>
                                          </p:val>
                                        </p:tav>
                                      </p:tavLst>
                                    </p:anim>
                                    <p:animEffect transition="in" filter="fade">
                                      <p:cBhvr>
                                        <p:cTn id="39" dur="1000"/>
                                        <p:tgtEl>
                                          <p:spTgt spid="76"/>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 calcmode="lin" valueType="num">
                                      <p:cBhvr>
                                        <p:cTn id="42" dur="1000" fill="hold"/>
                                        <p:tgtEl>
                                          <p:spTgt spid="78"/>
                                        </p:tgtEl>
                                        <p:attrNameLst>
                                          <p:attrName>ppt_w</p:attrName>
                                        </p:attrNameLst>
                                      </p:cBhvr>
                                      <p:tavLst>
                                        <p:tav tm="0">
                                          <p:val>
                                            <p:strVal val="#ppt_w+.3"/>
                                          </p:val>
                                        </p:tav>
                                        <p:tav tm="100000">
                                          <p:val>
                                            <p:strVal val="#ppt_w"/>
                                          </p:val>
                                        </p:tav>
                                      </p:tavLst>
                                    </p:anim>
                                    <p:anim calcmode="lin" valueType="num">
                                      <p:cBhvr>
                                        <p:cTn id="43" dur="1000" fill="hold"/>
                                        <p:tgtEl>
                                          <p:spTgt spid="78"/>
                                        </p:tgtEl>
                                        <p:attrNameLst>
                                          <p:attrName>ppt_h</p:attrName>
                                        </p:attrNameLst>
                                      </p:cBhvr>
                                      <p:tavLst>
                                        <p:tav tm="0">
                                          <p:val>
                                            <p:strVal val="#ppt_h"/>
                                          </p:val>
                                        </p:tav>
                                        <p:tav tm="100000">
                                          <p:val>
                                            <p:strVal val="#ppt_h"/>
                                          </p:val>
                                        </p:tav>
                                      </p:tavLst>
                                    </p:anim>
                                    <p:animEffect transition="in" filter="fade">
                                      <p:cBhvr>
                                        <p:cTn id="44" dur="1000"/>
                                        <p:tgtEl>
                                          <p:spTgt spid="78"/>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1000" fill="hold"/>
                                        <p:tgtEl>
                                          <p:spTgt spid="28"/>
                                        </p:tgtEl>
                                        <p:attrNameLst>
                                          <p:attrName>ppt_w</p:attrName>
                                        </p:attrNameLst>
                                      </p:cBhvr>
                                      <p:tavLst>
                                        <p:tav tm="0">
                                          <p:val>
                                            <p:strVal val="#ppt_w+.3"/>
                                          </p:val>
                                        </p:tav>
                                        <p:tav tm="100000">
                                          <p:val>
                                            <p:strVal val="#ppt_w"/>
                                          </p:val>
                                        </p:tav>
                                      </p:tavLst>
                                    </p:anim>
                                    <p:anim calcmode="lin" valueType="num">
                                      <p:cBhvr>
                                        <p:cTn id="48" dur="1000" fill="hold"/>
                                        <p:tgtEl>
                                          <p:spTgt spid="28"/>
                                        </p:tgtEl>
                                        <p:attrNameLst>
                                          <p:attrName>ppt_h</p:attrName>
                                        </p:attrNameLst>
                                      </p:cBhvr>
                                      <p:tavLst>
                                        <p:tav tm="0">
                                          <p:val>
                                            <p:strVal val="#ppt_h"/>
                                          </p:val>
                                        </p:tav>
                                        <p:tav tm="100000">
                                          <p:val>
                                            <p:strVal val="#ppt_h"/>
                                          </p:val>
                                        </p:tav>
                                      </p:tavLst>
                                    </p:anim>
                                    <p:animEffect transition="in" filter="fade">
                                      <p:cBhvr>
                                        <p:cTn id="49" dur="10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p:bldP spid="74" grpId="0" animBg="1"/>
      <p:bldP spid="75" grpId="0" animBg="1"/>
      <p:bldP spid="76" grpId="0"/>
      <p:bldP spid="78" grpId="0" animBg="1"/>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866EFA8700BA4B813EACE804516771" ma:contentTypeVersion="9" ma:contentTypeDescription="Crée un document." ma:contentTypeScope="" ma:versionID="2b258b63e3c5ba181d15c2e44df26b2c">
  <xsd:schema xmlns:xsd="http://www.w3.org/2001/XMLSchema" xmlns:xs="http://www.w3.org/2001/XMLSchema" xmlns:p="http://schemas.microsoft.com/office/2006/metadata/properties" xmlns:ns3="a85af272-d5a9-4bba-91a2-fc5cbce0377d" xmlns:ns4="1032d155-c8bb-4026-b6d9-c73947ea00a1" targetNamespace="http://schemas.microsoft.com/office/2006/metadata/properties" ma:root="true" ma:fieldsID="f93cff440fb9ecf87a56c95d1da6b154" ns3:_="" ns4:_="">
    <xsd:import namespace="a85af272-d5a9-4bba-91a2-fc5cbce0377d"/>
    <xsd:import namespace="1032d155-c8bb-4026-b6d9-c73947ea00a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af272-d5a9-4bba-91a2-fc5cbce0377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032d155-c8bb-4026-b6d9-c73947ea00a1" elementFormDefault="qualified">
    <xsd:import namespace="http://schemas.microsoft.com/office/2006/documentManagement/types"/>
    <xsd:import namespace="http://schemas.microsoft.com/office/infopath/2007/PartnerControls"/>
    <xsd:element name="SharedWithUsers" ma:index="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Partagé avec détails" ma:internalName="SharedWithDetails" ma:readOnly="true">
      <xsd:simpleType>
        <xsd:restriction base="dms:Note">
          <xsd:maxLength value="255"/>
        </xsd:restriction>
      </xsd:simpleType>
    </xsd:element>
    <xsd:element name="SharingHintHash" ma:index="11"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85af272-d5a9-4bba-91a2-fc5cbce0377d" xsi:nil="true"/>
  </documentManagement>
</p:properties>
</file>

<file path=customXml/itemProps1.xml><?xml version="1.0" encoding="utf-8"?>
<ds:datastoreItem xmlns:ds="http://schemas.openxmlformats.org/officeDocument/2006/customXml" ds:itemID="{5D8E4035-C545-4E86-B13E-65D1ED8165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af272-d5a9-4bba-91a2-fc5cbce0377d"/>
    <ds:schemaRef ds:uri="1032d155-c8bb-4026-b6d9-c73947ea00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025B4-7B03-46FB-AF7B-00ADBE4BB21C}">
  <ds:schemaRefs>
    <ds:schemaRef ds:uri="http://schemas.microsoft.com/sharepoint/v3/contenttype/forms"/>
  </ds:schemaRefs>
</ds:datastoreItem>
</file>

<file path=customXml/itemProps3.xml><?xml version="1.0" encoding="utf-8"?>
<ds:datastoreItem xmlns:ds="http://schemas.openxmlformats.org/officeDocument/2006/customXml" ds:itemID="{B034E016-231F-4A82-B313-E9EEAD67C8D9}">
  <ds:schemaRefs>
    <ds:schemaRef ds:uri="http://purl.org/dc/terms/"/>
    <ds:schemaRef ds:uri="http://schemas.openxmlformats.org/package/2006/metadata/core-properties"/>
    <ds:schemaRef ds:uri="http://schemas.microsoft.com/office/2006/documentManagement/types"/>
    <ds:schemaRef ds:uri="a85af272-d5a9-4bba-91a2-fc5cbce0377d"/>
    <ds:schemaRef ds:uri="1032d155-c8bb-4026-b6d9-c73947ea00a1"/>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Equity</Template>
  <TotalTime>0</TotalTime>
  <Words>771</Words>
  <Application>Microsoft Office PowerPoint</Application>
  <PresentationFormat>Grand écran</PresentationFormat>
  <Paragraphs>290</Paragraphs>
  <Slides>27</Slides>
  <Notes>27</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27</vt:i4>
      </vt:variant>
    </vt:vector>
  </HeadingPairs>
  <TitlesOfParts>
    <vt:vector size="42" baseType="lpstr">
      <vt:lpstr>Arial</vt:lpstr>
      <vt:lpstr>Bell MT</vt:lpstr>
      <vt:lpstr>Calibri</vt:lpstr>
      <vt:lpstr>Calibri Light</vt:lpstr>
      <vt:lpstr>Cambria</vt:lpstr>
      <vt:lpstr>Candara</vt:lpstr>
      <vt:lpstr>Century</vt:lpstr>
      <vt:lpstr>Century Gothic</vt:lpstr>
      <vt:lpstr>Courier New</vt:lpstr>
      <vt:lpstr>Elephant</vt:lpstr>
      <vt:lpstr>Segoe UI</vt:lpstr>
      <vt:lpstr>Symbol</vt:lpstr>
      <vt:lpstr>Times New Roman</vt:lpstr>
      <vt:lpstr>Vladimir Script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Ibrahim ZEROUAL</cp:lastModifiedBy>
  <cp:revision>1230</cp:revision>
  <dcterms:created xsi:type="dcterms:W3CDTF">2014-05-05T16:01:48Z</dcterms:created>
  <dcterms:modified xsi:type="dcterms:W3CDTF">2023-06-20T15:26:19Z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0x01010070866EFA8700BA4B813EACE804516771</vt:lpwstr>
  </property>
</Properties>
</file>