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comment3.xml" ContentType="application/vnd.openxmlformats-officedocument.presentationml.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4.xml" ContentType="application/vnd.openxmlformats-officedocument.presentationml.comment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56" r:id="rId2"/>
    <p:sldId id="294" r:id="rId3"/>
    <p:sldId id="312" r:id="rId4"/>
    <p:sldId id="259" r:id="rId5"/>
    <p:sldId id="346" r:id="rId6"/>
    <p:sldId id="380" r:id="rId7"/>
    <p:sldId id="366" r:id="rId8"/>
    <p:sldId id="309" r:id="rId9"/>
    <p:sldId id="310" r:id="rId10"/>
    <p:sldId id="313" r:id="rId11"/>
    <p:sldId id="383" r:id="rId12"/>
    <p:sldId id="392" r:id="rId13"/>
    <p:sldId id="350" r:id="rId14"/>
    <p:sldId id="393" r:id="rId15"/>
    <p:sldId id="397" r:id="rId16"/>
    <p:sldId id="394" r:id="rId17"/>
    <p:sldId id="389" r:id="rId18"/>
    <p:sldId id="398" r:id="rId19"/>
    <p:sldId id="399" r:id="rId20"/>
    <p:sldId id="395" r:id="rId21"/>
    <p:sldId id="396" r:id="rId22"/>
    <p:sldId id="357" r:id="rId23"/>
    <p:sldId id="390" r:id="rId24"/>
    <p:sldId id="373" r:id="rId25"/>
    <p:sldId id="360" r:id="rId26"/>
    <p:sldId id="361" r:id="rId27"/>
    <p:sldId id="345"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NY" initials="S" lastIdx="17" clrIdx="0">
    <p:extLst>
      <p:ext uri="{19B8F6BF-5375-455C-9EA6-DF929625EA0E}">
        <p15:presenceInfo xmlns:p15="http://schemas.microsoft.com/office/powerpoint/2012/main" userId="SON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808080"/>
    <a:srgbClr val="00FFCC"/>
    <a:srgbClr val="009999"/>
    <a:srgbClr val="CC0000"/>
    <a:srgbClr val="33CCCC"/>
    <a:srgbClr val="00CC99"/>
    <a:srgbClr val="00CCFF"/>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09" autoAdjust="0"/>
    <p:restoredTop sz="67204" autoAdjust="0"/>
  </p:normalViewPr>
  <p:slideViewPr>
    <p:cSldViewPr snapToGrid="0">
      <p:cViewPr varScale="1">
        <p:scale>
          <a:sx n="74" d="100"/>
          <a:sy n="74" d="100"/>
        </p:scale>
        <p:origin x="444"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5-30T15:35:16.894" idx="4">
    <p:pos x="10" y="10"/>
    <p:text>Pour le but d’améliorer la qualité de service et de simplifier les procédures du travail, toute société s’est orientée vers différentes méthodes en matière d’automatisation et la gestion de ses services</p:text>
    <p:extLst>
      <p:ext uri="{C676402C-5697-4E1C-873F-D02D1690AC5C}">
        <p15:threadingInfo xmlns:p15="http://schemas.microsoft.com/office/powerpoint/2012/main" timeZoneBias="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05-30T15:35:16.894" idx="4">
    <p:pos x="10" y="10"/>
    <p:text>Pour le but d’améliorer la qualité de service et de simplifier les procédures du travail, toute société s’est orientée vers différentes méthodes en matière d’automatisation et la gestion de ses services</p:text>
    <p:extLst>
      <p:ext uri="{C676402C-5697-4E1C-873F-D02D1690AC5C}">
        <p15:threadingInfo xmlns:p15="http://schemas.microsoft.com/office/powerpoint/2012/main" timeZoneBias="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4-05-30T15:35:16.894" idx="4">
    <p:pos x="10" y="10"/>
    <p:text>Pour le but d’améliorer la qualité de service et de simplifier les procédures du travail, toute société s’est orientée vers différentes méthodes en matière d’automatisation et la gestion de ses services</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4-05-30T15:35:16.894" idx="4">
    <p:pos x="10" y="10"/>
    <p:text>Pour le but d’améliorer la qualité de service et de simplifier les procédures du travail, toute société s’est orientée vers différentes méthodes en matière d’automatisation et la gestion de ses services</p:text>
    <p:extLst>
      <p:ext uri="{C676402C-5697-4E1C-873F-D02D1690AC5C}">
        <p15:threadingInfo xmlns:p15="http://schemas.microsoft.com/office/powerpoint/2012/main" timeZoneBias="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DA9BC3-12D9-4675-AEDF-D10DA110AB03}" type="datetimeFigureOut">
              <a:rPr lang="fr-FR" smtClean="0"/>
              <a:pPr/>
              <a:t>27/06/2021</a:t>
            </a:fld>
            <a:endParaRPr lang="fr-F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8DAFC0-AE94-44C2-82FF-CCE92694BCBC}" type="slidenum">
              <a:rPr lang="fr-FR" smtClean="0"/>
              <a:pPr/>
              <a:t>‹N°›</a:t>
            </a:fld>
            <a:endParaRPr lang="fr-FR"/>
          </a:p>
        </p:txBody>
      </p:sp>
    </p:spTree>
    <p:extLst>
      <p:ext uri="{BB962C8B-B14F-4D97-AF65-F5344CB8AC3E}">
        <p14:creationId xmlns:p14="http://schemas.microsoft.com/office/powerpoint/2010/main" val="29170326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334571-A639-491C-920B-3B96F88BEEC8}" type="datetimeFigureOut">
              <a:rPr lang="fr-FR" smtClean="0"/>
              <a:pPr/>
              <a:t>27/06/2021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6C933D-5052-4E5F-8F18-CDFE1D838B11}" type="slidenum">
              <a:rPr lang="fr-FR" smtClean="0"/>
              <a:pPr/>
              <a:t>‹N°›</a:t>
            </a:fld>
            <a:endParaRPr lang="fr-FR"/>
          </a:p>
        </p:txBody>
      </p:sp>
    </p:spTree>
    <p:extLst>
      <p:ext uri="{BB962C8B-B14F-4D97-AF65-F5344CB8AC3E}">
        <p14:creationId xmlns:p14="http://schemas.microsoft.com/office/powerpoint/2010/main" val="37884326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a:t>
            </a:fld>
            <a:endParaRPr lang="fr-FR"/>
          </a:p>
        </p:txBody>
      </p:sp>
    </p:spTree>
    <p:extLst>
      <p:ext uri="{BB962C8B-B14F-4D97-AF65-F5344CB8AC3E}">
        <p14:creationId xmlns:p14="http://schemas.microsoft.com/office/powerpoint/2010/main" val="3852501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10</a:t>
            </a:fld>
            <a:endParaRPr lang="fr-FR"/>
          </a:p>
        </p:txBody>
      </p:sp>
    </p:spTree>
    <p:extLst>
      <p:ext uri="{BB962C8B-B14F-4D97-AF65-F5344CB8AC3E}">
        <p14:creationId xmlns:p14="http://schemas.microsoft.com/office/powerpoint/2010/main" val="3049359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11</a:t>
            </a:fld>
            <a:endParaRPr lang="fr-FR"/>
          </a:p>
        </p:txBody>
      </p:sp>
    </p:spTree>
    <p:extLst>
      <p:ext uri="{BB962C8B-B14F-4D97-AF65-F5344CB8AC3E}">
        <p14:creationId xmlns:p14="http://schemas.microsoft.com/office/powerpoint/2010/main" val="3419671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12</a:t>
            </a:fld>
            <a:endParaRPr lang="fr-FR"/>
          </a:p>
        </p:txBody>
      </p:sp>
    </p:spTree>
    <p:extLst>
      <p:ext uri="{BB962C8B-B14F-4D97-AF65-F5344CB8AC3E}">
        <p14:creationId xmlns:p14="http://schemas.microsoft.com/office/powerpoint/2010/main" val="341967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13</a:t>
            </a:fld>
            <a:endParaRPr lang="fr-FR" dirty="0"/>
          </a:p>
        </p:txBody>
      </p:sp>
    </p:spTree>
    <p:extLst>
      <p:ext uri="{BB962C8B-B14F-4D97-AF65-F5344CB8AC3E}">
        <p14:creationId xmlns:p14="http://schemas.microsoft.com/office/powerpoint/2010/main" val="361605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14</a:t>
            </a:fld>
            <a:endParaRPr lang="fr-FR" dirty="0"/>
          </a:p>
        </p:txBody>
      </p:sp>
    </p:spTree>
    <p:extLst>
      <p:ext uri="{BB962C8B-B14F-4D97-AF65-F5344CB8AC3E}">
        <p14:creationId xmlns:p14="http://schemas.microsoft.com/office/powerpoint/2010/main" val="4148105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15</a:t>
            </a:fld>
            <a:endParaRPr lang="fr-FR" dirty="0"/>
          </a:p>
        </p:txBody>
      </p:sp>
    </p:spTree>
    <p:extLst>
      <p:ext uri="{BB962C8B-B14F-4D97-AF65-F5344CB8AC3E}">
        <p14:creationId xmlns:p14="http://schemas.microsoft.com/office/powerpoint/2010/main" val="1983857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16</a:t>
            </a:fld>
            <a:endParaRPr lang="fr-FR" dirty="0"/>
          </a:p>
        </p:txBody>
      </p:sp>
    </p:spTree>
    <p:extLst>
      <p:ext uri="{BB962C8B-B14F-4D97-AF65-F5344CB8AC3E}">
        <p14:creationId xmlns:p14="http://schemas.microsoft.com/office/powerpoint/2010/main" val="3782009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17</a:t>
            </a:fld>
            <a:endParaRPr lang="fr-FR" dirty="0"/>
          </a:p>
        </p:txBody>
      </p:sp>
    </p:spTree>
    <p:extLst>
      <p:ext uri="{BB962C8B-B14F-4D97-AF65-F5344CB8AC3E}">
        <p14:creationId xmlns:p14="http://schemas.microsoft.com/office/powerpoint/2010/main" val="375385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18</a:t>
            </a:fld>
            <a:endParaRPr lang="fr-FR" dirty="0"/>
          </a:p>
        </p:txBody>
      </p:sp>
    </p:spTree>
    <p:extLst>
      <p:ext uri="{BB962C8B-B14F-4D97-AF65-F5344CB8AC3E}">
        <p14:creationId xmlns:p14="http://schemas.microsoft.com/office/powerpoint/2010/main" val="325650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19</a:t>
            </a:fld>
            <a:endParaRPr lang="fr-FR" dirty="0"/>
          </a:p>
        </p:txBody>
      </p:sp>
    </p:spTree>
    <p:extLst>
      <p:ext uri="{BB962C8B-B14F-4D97-AF65-F5344CB8AC3E}">
        <p14:creationId xmlns:p14="http://schemas.microsoft.com/office/powerpoint/2010/main" val="4078903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a:t>
            </a:fld>
            <a:endParaRPr lang="fr-FR"/>
          </a:p>
        </p:txBody>
      </p:sp>
    </p:spTree>
    <p:extLst>
      <p:ext uri="{BB962C8B-B14F-4D97-AF65-F5344CB8AC3E}">
        <p14:creationId xmlns:p14="http://schemas.microsoft.com/office/powerpoint/2010/main" val="3377802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20</a:t>
            </a:fld>
            <a:endParaRPr lang="fr-FR" dirty="0"/>
          </a:p>
        </p:txBody>
      </p:sp>
    </p:spTree>
    <p:extLst>
      <p:ext uri="{BB962C8B-B14F-4D97-AF65-F5344CB8AC3E}">
        <p14:creationId xmlns:p14="http://schemas.microsoft.com/office/powerpoint/2010/main" val="2248705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21</a:t>
            </a:fld>
            <a:endParaRPr lang="fr-FR" dirty="0"/>
          </a:p>
        </p:txBody>
      </p:sp>
    </p:spTree>
    <p:extLst>
      <p:ext uri="{BB962C8B-B14F-4D97-AF65-F5344CB8AC3E}">
        <p14:creationId xmlns:p14="http://schemas.microsoft.com/office/powerpoint/2010/main" val="2779793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22</a:t>
            </a:fld>
            <a:endParaRPr lang="fr-FR" dirty="0"/>
          </a:p>
        </p:txBody>
      </p:sp>
    </p:spTree>
    <p:extLst>
      <p:ext uri="{BB962C8B-B14F-4D97-AF65-F5344CB8AC3E}">
        <p14:creationId xmlns:p14="http://schemas.microsoft.com/office/powerpoint/2010/main" val="2164722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Slide Number Placeholder 3"/>
          <p:cNvSpPr>
            <a:spLocks noGrp="1"/>
          </p:cNvSpPr>
          <p:nvPr>
            <p:ph type="sldNum" sz="quarter" idx="10"/>
          </p:nvPr>
        </p:nvSpPr>
        <p:spPr/>
        <p:txBody>
          <a:bodyPr/>
          <a:lstStyle/>
          <a:p>
            <a:fld id="{086C933D-5052-4E5F-8F18-CDFE1D838B11}" type="slidenum">
              <a:rPr lang="fr-FR" smtClean="0"/>
              <a:pPr/>
              <a:t>23</a:t>
            </a:fld>
            <a:endParaRPr lang="fr-FR"/>
          </a:p>
        </p:txBody>
      </p:sp>
    </p:spTree>
    <p:extLst>
      <p:ext uri="{BB962C8B-B14F-4D97-AF65-F5344CB8AC3E}">
        <p14:creationId xmlns:p14="http://schemas.microsoft.com/office/powerpoint/2010/main" val="2466523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baseline="0" dirty="0" smtClean="0"/>
          </a:p>
        </p:txBody>
      </p:sp>
      <p:sp>
        <p:nvSpPr>
          <p:cNvPr id="4" name="Slide Number Placeholder 3"/>
          <p:cNvSpPr>
            <a:spLocks noGrp="1"/>
          </p:cNvSpPr>
          <p:nvPr>
            <p:ph type="sldNum" sz="quarter" idx="10"/>
          </p:nvPr>
        </p:nvSpPr>
        <p:spPr/>
        <p:txBody>
          <a:bodyPr/>
          <a:lstStyle/>
          <a:p>
            <a:fld id="{086C933D-5052-4E5F-8F18-CDFE1D838B11}" type="slidenum">
              <a:rPr lang="fr-FR" smtClean="0"/>
              <a:pPr/>
              <a:t>24</a:t>
            </a:fld>
            <a:endParaRPr lang="fr-FR"/>
          </a:p>
        </p:txBody>
      </p:sp>
    </p:spTree>
    <p:extLst>
      <p:ext uri="{BB962C8B-B14F-4D97-AF65-F5344CB8AC3E}">
        <p14:creationId xmlns:p14="http://schemas.microsoft.com/office/powerpoint/2010/main" val="246652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25</a:t>
            </a:fld>
            <a:endParaRPr lang="fr-FR" dirty="0"/>
          </a:p>
        </p:txBody>
      </p:sp>
    </p:spTree>
    <p:extLst>
      <p:ext uri="{BB962C8B-B14F-4D97-AF65-F5344CB8AC3E}">
        <p14:creationId xmlns:p14="http://schemas.microsoft.com/office/powerpoint/2010/main" val="27171873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26</a:t>
            </a:fld>
            <a:endParaRPr lang="fr-FR" dirty="0"/>
          </a:p>
        </p:txBody>
      </p:sp>
    </p:spTree>
    <p:extLst>
      <p:ext uri="{BB962C8B-B14F-4D97-AF65-F5344CB8AC3E}">
        <p14:creationId xmlns:p14="http://schemas.microsoft.com/office/powerpoint/2010/main" val="11428825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27</a:t>
            </a:fld>
            <a:endParaRPr lang="fr-FR" dirty="0"/>
          </a:p>
        </p:txBody>
      </p:sp>
    </p:spTree>
    <p:extLst>
      <p:ext uri="{BB962C8B-B14F-4D97-AF65-F5344CB8AC3E}">
        <p14:creationId xmlns:p14="http://schemas.microsoft.com/office/powerpoint/2010/main" val="1439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3</a:t>
            </a:fld>
            <a:endParaRPr lang="fr-FR"/>
          </a:p>
        </p:txBody>
      </p:sp>
    </p:spTree>
    <p:extLst>
      <p:ext uri="{BB962C8B-B14F-4D97-AF65-F5344CB8AC3E}">
        <p14:creationId xmlns:p14="http://schemas.microsoft.com/office/powerpoint/2010/main" val="1689838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smtClean="0"/>
          </a:p>
        </p:txBody>
      </p:sp>
      <p:sp>
        <p:nvSpPr>
          <p:cNvPr id="4" name="Slide Number Placeholder 3"/>
          <p:cNvSpPr>
            <a:spLocks noGrp="1"/>
          </p:cNvSpPr>
          <p:nvPr>
            <p:ph type="sldNum" sz="quarter" idx="10"/>
          </p:nvPr>
        </p:nvSpPr>
        <p:spPr/>
        <p:txBody>
          <a:bodyPr/>
          <a:lstStyle/>
          <a:p>
            <a:fld id="{086C933D-5052-4E5F-8F18-CDFE1D838B11}" type="slidenum">
              <a:rPr lang="fr-FR" smtClean="0"/>
              <a:pPr/>
              <a:t>4</a:t>
            </a:fld>
            <a:endParaRPr lang="fr-FR"/>
          </a:p>
        </p:txBody>
      </p:sp>
    </p:spTree>
    <p:extLst>
      <p:ext uri="{BB962C8B-B14F-4D97-AF65-F5344CB8AC3E}">
        <p14:creationId xmlns:p14="http://schemas.microsoft.com/office/powerpoint/2010/main" val="2108909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5</a:t>
            </a:fld>
            <a:endParaRPr lang="fr-FR"/>
          </a:p>
        </p:txBody>
      </p:sp>
    </p:spTree>
    <p:extLst>
      <p:ext uri="{BB962C8B-B14F-4D97-AF65-F5344CB8AC3E}">
        <p14:creationId xmlns:p14="http://schemas.microsoft.com/office/powerpoint/2010/main" val="909596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dirty="0" smtClean="0">
              <a:latin typeface="Century Gothic" panose="020B0502020202020204" pitchFamily="34" charset="0"/>
            </a:endParaRPr>
          </a:p>
        </p:txBody>
      </p:sp>
      <p:sp>
        <p:nvSpPr>
          <p:cNvPr id="4" name="Slide Number Placeholder 3"/>
          <p:cNvSpPr>
            <a:spLocks noGrp="1"/>
          </p:cNvSpPr>
          <p:nvPr>
            <p:ph type="sldNum" sz="quarter" idx="10"/>
          </p:nvPr>
        </p:nvSpPr>
        <p:spPr/>
        <p:txBody>
          <a:bodyPr/>
          <a:lstStyle/>
          <a:p>
            <a:fld id="{086C933D-5052-4E5F-8F18-CDFE1D838B11}" type="slidenum">
              <a:rPr lang="fr-FR" smtClean="0"/>
              <a:pPr/>
              <a:t>6</a:t>
            </a:fld>
            <a:endParaRPr lang="fr-FR"/>
          </a:p>
        </p:txBody>
      </p:sp>
    </p:spTree>
    <p:extLst>
      <p:ext uri="{BB962C8B-B14F-4D97-AF65-F5344CB8AC3E}">
        <p14:creationId xmlns:p14="http://schemas.microsoft.com/office/powerpoint/2010/main" val="195417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smtClean="0">
                <a:latin typeface="Constantia" pitchFamily="18" charset="0"/>
              </a:rPr>
              <a:t>Pour conduire notre projet on a besoin d’une démarche a suivre C’est </a:t>
            </a:r>
            <a:r>
              <a:rPr lang="fr-FR" sz="1200" kern="1200" dirty="0" smtClean="0">
                <a:solidFill>
                  <a:schemeClr val="tx1"/>
                </a:solidFill>
                <a:effectLst/>
                <a:latin typeface="+mn-lt"/>
                <a:ea typeface="+mn-ea"/>
                <a:cs typeface="+mn-cs"/>
              </a:rPr>
              <a:t>Pour cela on choisit d’utilisé :</a:t>
            </a:r>
            <a:endParaRPr lang="fr-FR" dirty="0" smtClean="0">
              <a:latin typeface="Constantia"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fr-FR" sz="1200" kern="1200" dirty="0" smtClean="0">
              <a:solidFill>
                <a:schemeClr val="tx1"/>
              </a:solidFill>
              <a:effectLst/>
              <a:latin typeface="+mn-lt"/>
              <a:ea typeface="+mn-ea"/>
              <a:cs typeface="+mn-cs"/>
            </a:endParaRPr>
          </a:p>
          <a:p>
            <a:r>
              <a:rPr lang="fr-FR" sz="1200" b="0" i="0" kern="1200" dirty="0" smtClean="0">
                <a:solidFill>
                  <a:schemeClr val="tx1"/>
                </a:solidFill>
                <a:latin typeface="+mn-lt"/>
                <a:ea typeface="+mn-ea"/>
                <a:cs typeface="+mn-cs"/>
              </a:rPr>
              <a:t> Le cycle en </a:t>
            </a:r>
            <a:r>
              <a:rPr lang="fr-FR" sz="1200" b="0" i="0" kern="1200" dirty="0" err="1" smtClean="0">
                <a:solidFill>
                  <a:schemeClr val="tx1"/>
                </a:solidFill>
                <a:latin typeface="+mn-lt"/>
                <a:ea typeface="+mn-ea"/>
                <a:cs typeface="+mn-cs"/>
              </a:rPr>
              <a:t>V,qui</a:t>
            </a:r>
            <a:r>
              <a:rPr lang="fr-FR" sz="1200" b="0" i="0" kern="1200" dirty="0" smtClean="0">
                <a:solidFill>
                  <a:schemeClr val="tx1"/>
                </a:solidFill>
                <a:latin typeface="+mn-lt"/>
                <a:ea typeface="+mn-ea"/>
                <a:cs typeface="+mn-cs"/>
              </a:rPr>
              <a:t> est un paradigme du développement informatique.</a:t>
            </a:r>
          </a:p>
          <a:p>
            <a:r>
              <a:rPr lang="fr-FR" sz="1200" b="0" i="0" kern="1200" dirty="0" smtClean="0">
                <a:solidFill>
                  <a:schemeClr val="tx1"/>
                </a:solidFill>
                <a:latin typeface="+mn-lt"/>
                <a:ea typeface="+mn-ea"/>
                <a:cs typeface="+mn-cs"/>
              </a:rPr>
              <a:t>ou décrit les étapes essentielles du développement d'un logiciel</a:t>
            </a:r>
            <a:r>
              <a:rPr lang="fr-FR" sz="1200" b="0" i="0" kern="1200" baseline="0" dirty="0" smtClean="0">
                <a:solidFill>
                  <a:schemeClr val="tx1"/>
                </a:solidFill>
                <a:latin typeface="+mn-lt"/>
                <a:ea typeface="+mn-ea"/>
                <a:cs typeface="+mn-cs"/>
              </a:rPr>
              <a:t> </a:t>
            </a:r>
            <a:r>
              <a:rPr lang="fr-FR" sz="1200" b="0" i="0" kern="1200" dirty="0" smtClean="0">
                <a:solidFill>
                  <a:schemeClr val="tx1"/>
                </a:solidFill>
                <a:latin typeface="+mn-lt"/>
                <a:ea typeface="+mn-ea"/>
                <a:cs typeface="+mn-cs"/>
              </a:rPr>
              <a:t>. Il est représenté par un V dont la branche descendante contient toutes les étapes de</a:t>
            </a:r>
            <a:r>
              <a:rPr lang="fr-FR" sz="1200" b="0" i="0" kern="1200" baseline="0" dirty="0" smtClean="0">
                <a:solidFill>
                  <a:schemeClr val="tx1"/>
                </a:solidFill>
                <a:latin typeface="+mn-lt"/>
                <a:ea typeface="+mn-ea"/>
                <a:cs typeface="+mn-cs"/>
              </a:rPr>
              <a:t> l’</a:t>
            </a:r>
            <a:r>
              <a:rPr lang="fr-FR" sz="1200" b="0" i="0" kern="1200" dirty="0" smtClean="0">
                <a:solidFill>
                  <a:schemeClr val="tx1"/>
                </a:solidFill>
                <a:latin typeface="+mn-lt"/>
                <a:ea typeface="+mn-ea"/>
                <a:cs typeface="+mn-cs"/>
              </a:rPr>
              <a:t>analyse et  la conception du projet, et la branche montante toutes les étapes de tests du projet. La pointe du V, quant à elle, représente la réalisation concrète du projet, le codage.</a:t>
            </a:r>
          </a:p>
          <a:p>
            <a:r>
              <a:rPr lang="fr-FR" sz="1200" b="0" i="0" kern="1200" dirty="0" smtClean="0">
                <a:solidFill>
                  <a:schemeClr val="tx1"/>
                </a:solidFill>
                <a:latin typeface="+mn-lt"/>
                <a:ea typeface="+mn-ea"/>
                <a:cs typeface="+mn-cs"/>
              </a:rPr>
              <a:t>En effet, chaque étape d'une branche a son pendant dans l'autre branche, c'est à dire qu'une étape d’analyse et de conception correspond à une étape de test qui lui est spécifique. A tel point, qu'une étape de test peut être élaborée dès que la phase de conception correspondante est terminée, indépendamment du reste du projet.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kern="1200" dirty="0" smtClean="0">
                <a:solidFill>
                  <a:schemeClr val="tx1"/>
                </a:solidFill>
                <a:effectLst/>
                <a:latin typeface="+mn-lt"/>
                <a:ea typeface="+mn-ea"/>
                <a:cs typeface="+mn-cs"/>
              </a:rPr>
              <a:t>Dans ce cadre on peut</a:t>
            </a:r>
            <a:r>
              <a:rPr lang="fr-FR" sz="1200" kern="1200" baseline="0" dirty="0" smtClean="0">
                <a:solidFill>
                  <a:schemeClr val="tx1"/>
                </a:solidFill>
                <a:effectLst/>
                <a:latin typeface="+mn-lt"/>
                <a:ea typeface="+mn-ea"/>
                <a:cs typeface="+mn-cs"/>
              </a:rPr>
              <a:t> deviser notre démarche sur 3 phases</a:t>
            </a:r>
            <a:r>
              <a:rPr lang="fr-FR" sz="1200" kern="1200" dirty="0" smtClean="0">
                <a:solidFill>
                  <a:schemeClr val="tx1"/>
                </a:solidFill>
                <a:effectLst/>
                <a:latin typeface="+mn-lt"/>
                <a:ea typeface="+mn-ea"/>
                <a:cs typeface="+mn-cs"/>
              </a:rPr>
              <a:t> </a:t>
            </a:r>
            <a:r>
              <a:rPr lang="fr-FR" sz="1200" b="1" kern="1200" dirty="0" smtClean="0">
                <a:solidFill>
                  <a:schemeClr val="tx1"/>
                </a:solidFill>
                <a:effectLst/>
                <a:latin typeface="+mn-lt"/>
                <a:ea typeface="+mn-ea"/>
                <a:cs typeface="+mn-cs"/>
              </a:rPr>
              <a:t>principaux</a:t>
            </a:r>
            <a:r>
              <a:rPr lang="fr-FR" sz="1200" kern="1200" dirty="0" smtClean="0">
                <a:solidFill>
                  <a:schemeClr val="tx1"/>
                </a:solidFill>
                <a:effectLst/>
                <a:latin typeface="+mn-lt"/>
                <a:ea typeface="+mn-ea"/>
                <a:cs typeface="+mn-cs"/>
              </a:rPr>
              <a:t> : Premièrement la Phase d’</a:t>
            </a:r>
            <a:r>
              <a:rPr lang="fr-FR" sz="1200" kern="1200" dirty="0" err="1" smtClean="0">
                <a:solidFill>
                  <a:schemeClr val="tx1"/>
                </a:solidFill>
                <a:effectLst/>
                <a:latin typeface="+mn-lt"/>
                <a:ea typeface="+mn-ea"/>
                <a:cs typeface="+mn-cs"/>
              </a:rPr>
              <a:t>etude</a:t>
            </a:r>
            <a:r>
              <a:rPr lang="fr-FR" sz="1200" kern="1200" dirty="0" smtClean="0">
                <a:solidFill>
                  <a:schemeClr val="tx1"/>
                </a:solidFill>
                <a:effectLst/>
                <a:latin typeface="+mn-lt"/>
                <a:ea typeface="+mn-ea"/>
                <a:cs typeface="+mn-cs"/>
              </a:rPr>
              <a:t> et d’analyse ayant pour objectif  l’identification des principaux acteurs de système ainsi que ces fonctionnalités, aussi</a:t>
            </a:r>
            <a:r>
              <a:rPr lang="fr-FR" sz="1200" kern="1200" baseline="0" dirty="0" smtClean="0">
                <a:solidFill>
                  <a:schemeClr val="tx1"/>
                </a:solidFill>
                <a:effectLst/>
                <a:latin typeface="+mn-lt"/>
                <a:ea typeface="+mn-ea"/>
                <a:cs typeface="+mn-cs"/>
              </a:rPr>
              <a:t> il se charge par </a:t>
            </a:r>
            <a:r>
              <a:rPr lang="fr-FR" sz="1200" kern="1200" dirty="0" smtClean="0">
                <a:solidFill>
                  <a:schemeClr val="tx1"/>
                </a:solidFill>
                <a:effectLst/>
                <a:latin typeface="+mn-lt"/>
                <a:ea typeface="+mn-ea"/>
                <a:cs typeface="+mn-cs"/>
              </a:rPr>
              <a:t> l’analyse et la compréhension de chaque fonctionnalité du système, </a:t>
            </a:r>
            <a:r>
              <a:rPr lang="fr-FR" sz="1200" kern="1200" dirty="0" err="1" smtClean="0">
                <a:solidFill>
                  <a:schemeClr val="tx1"/>
                </a:solidFill>
                <a:effectLst/>
                <a:latin typeface="+mn-lt"/>
                <a:ea typeface="+mn-ea"/>
                <a:cs typeface="+mn-cs"/>
              </a:rPr>
              <a:t>deuseiment</a:t>
            </a:r>
            <a:r>
              <a:rPr lang="fr-FR" sz="1200" kern="1200" dirty="0" smtClean="0">
                <a:solidFill>
                  <a:schemeClr val="tx1"/>
                </a:solidFill>
                <a:effectLst/>
                <a:latin typeface="+mn-lt"/>
                <a:ea typeface="+mn-ea"/>
                <a:cs typeface="+mn-cs"/>
              </a:rPr>
              <a:t> la phase conception elle a pour objectif  la modélisation du fonctionnement du système et en fin la mise en œuvre de la solution.</a:t>
            </a:r>
          </a:p>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7</a:t>
            </a:fld>
            <a:endParaRPr lang="fr-FR"/>
          </a:p>
        </p:txBody>
      </p:sp>
    </p:spTree>
    <p:extLst>
      <p:ext uri="{BB962C8B-B14F-4D97-AF65-F5344CB8AC3E}">
        <p14:creationId xmlns:p14="http://schemas.microsoft.com/office/powerpoint/2010/main" val="3702907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8</a:t>
            </a:fld>
            <a:endParaRPr lang="fr-FR"/>
          </a:p>
        </p:txBody>
      </p:sp>
    </p:spTree>
    <p:extLst>
      <p:ext uri="{BB962C8B-B14F-4D97-AF65-F5344CB8AC3E}">
        <p14:creationId xmlns:p14="http://schemas.microsoft.com/office/powerpoint/2010/main" val="55087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La</a:t>
            </a:r>
            <a:r>
              <a:rPr lang="fr-FR" baseline="0" dirty="0" smtClean="0"/>
              <a:t> troisième phase a commencé à la fin de mars de  mars et a duré 45 jours c’est la mise en œuvre de la solution elle traite</a:t>
            </a:r>
            <a:endParaRPr lang="fr-FR" dirty="0"/>
          </a:p>
        </p:txBody>
      </p:sp>
      <p:sp>
        <p:nvSpPr>
          <p:cNvPr id="4" name="Slide Number Placeholder 3"/>
          <p:cNvSpPr>
            <a:spLocks noGrp="1"/>
          </p:cNvSpPr>
          <p:nvPr>
            <p:ph type="sldNum" sz="quarter" idx="10"/>
          </p:nvPr>
        </p:nvSpPr>
        <p:spPr/>
        <p:txBody>
          <a:bodyPr/>
          <a:lstStyle/>
          <a:p>
            <a:fld id="{086C933D-5052-4E5F-8F18-CDFE1D838B11}" type="slidenum">
              <a:rPr lang="fr-FR" smtClean="0"/>
              <a:pPr/>
              <a:t>9</a:t>
            </a:fld>
            <a:endParaRPr lang="fr-FR"/>
          </a:p>
        </p:txBody>
      </p:sp>
    </p:spTree>
    <p:extLst>
      <p:ext uri="{BB962C8B-B14F-4D97-AF65-F5344CB8AC3E}">
        <p14:creationId xmlns:p14="http://schemas.microsoft.com/office/powerpoint/2010/main" val="77104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6B3ABF79-C9D2-4E60-88B4-EA3E6313ED10}" type="datetime1">
              <a:rPr lang="fr-FR" smtClean="0"/>
              <a:pPr/>
              <a:t>27/06/2021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95396710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DEA6CB5F-2F4B-4A3C-BA00-996277D17629}" type="datetime1">
              <a:rPr lang="fr-FR" smtClean="0"/>
              <a:pPr/>
              <a:t>27/06/2021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4031763174"/>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EF1CD22-0E45-426B-A2BF-7CCCAEC01809}" type="datetime1">
              <a:rPr lang="fr-FR" smtClean="0"/>
              <a:pPr/>
              <a:t>27/06/2021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0173767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347A2455-AB99-4262-ACAB-27A034813B2E}" type="datetime1">
              <a:rPr lang="fr-FR" smtClean="0"/>
              <a:pPr/>
              <a:t>27/06/2021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82725395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1BAAD5-B2B2-47C1-A1BE-1ED4309CD6DB}" type="datetime1">
              <a:rPr lang="fr-FR" smtClean="0"/>
              <a:pPr/>
              <a:t>27/06/2021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15478312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636E15DD-E756-4ACB-917D-87EFA8505360}" type="datetime1">
              <a:rPr lang="fr-FR" smtClean="0"/>
              <a:pPr/>
              <a:t>27/06/2021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249246306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B4A60719-5C81-4EBE-9AB2-294078F3D1A9}" type="datetime1">
              <a:rPr lang="fr-FR" smtClean="0"/>
              <a:pPr/>
              <a:t>27/06/2021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29065809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EB939CA9-89A2-47B2-910B-375D2CA5A2DC}" type="datetime1">
              <a:rPr lang="fr-FR" smtClean="0"/>
              <a:pPr/>
              <a:t>27/06/2021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86216708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10533-27C6-4041-84A0-553653B6A850}" type="datetime1">
              <a:rPr lang="fr-FR" smtClean="0"/>
              <a:pPr/>
              <a:t>27/06/2021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169206931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46D022-59A8-468A-9A53-7C038E2B023E}" type="datetime1">
              <a:rPr lang="fr-FR" smtClean="0"/>
              <a:pPr/>
              <a:t>27/06/2021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693875409"/>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BFC83B-DFE0-47CC-B745-1B88F7DD4065}" type="datetime1">
              <a:rPr lang="fr-FR" smtClean="0"/>
              <a:pPr/>
              <a:t>27/06/2021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F9409E2-1DC2-4708-975A-D29207E7D1D8}" type="slidenum">
              <a:rPr lang="fr-FR" smtClean="0"/>
              <a:pPr/>
              <a:t>‹N°›</a:t>
            </a:fld>
            <a:endParaRPr lang="fr-FR"/>
          </a:p>
        </p:txBody>
      </p:sp>
    </p:spTree>
    <p:extLst>
      <p:ext uri="{BB962C8B-B14F-4D97-AF65-F5344CB8AC3E}">
        <p14:creationId xmlns:p14="http://schemas.microsoft.com/office/powerpoint/2010/main" val="310139995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6CB217-2058-4251-9BCA-5322124CE83B}" type="datetime1">
              <a:rPr lang="fr-FR" smtClean="0"/>
              <a:pPr/>
              <a:t>27/06/2021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9409E2-1DC2-4708-975A-D29207E7D1D8}" type="slidenum">
              <a:rPr lang="fr-FR" smtClean="0"/>
              <a:pPr/>
              <a:t>‹N°›</a:t>
            </a:fld>
            <a:endParaRPr lang="fr-FR"/>
          </a:p>
        </p:txBody>
      </p:sp>
    </p:spTree>
    <p:extLst>
      <p:ext uri="{BB962C8B-B14F-4D97-AF65-F5344CB8AC3E}">
        <p14:creationId xmlns:p14="http://schemas.microsoft.com/office/powerpoint/2010/main" val="1728523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23.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04361" y="61795"/>
            <a:ext cx="7237411" cy="954107"/>
          </a:xfrm>
          <a:prstGeom prst="rect">
            <a:avLst/>
          </a:prstGeom>
          <a:noFill/>
        </p:spPr>
        <p:txBody>
          <a:bodyPr wrap="square" rtlCol="0">
            <a:spAutoFit/>
          </a:bodyPr>
          <a:lstStyle/>
          <a:p>
            <a:pPr algn="ctr"/>
            <a:r>
              <a:rPr lang="fr-FR" sz="2800" b="1" dirty="0" smtClean="0">
                <a:solidFill>
                  <a:srgbClr val="009999"/>
                </a:solidFill>
                <a:latin typeface="Elephant"/>
              </a:rPr>
              <a:t>    </a:t>
            </a:r>
            <a:r>
              <a:rPr lang="fr-FR" sz="2800" b="1" dirty="0" smtClean="0"/>
              <a:t>École supérieure de management, d'informatique et de télécommunication</a:t>
            </a:r>
            <a:endParaRPr lang="fr-FR" sz="2800" b="1" dirty="0">
              <a:latin typeface="Elephant"/>
            </a:endParaRPr>
          </a:p>
        </p:txBody>
      </p:sp>
      <p:sp>
        <p:nvSpPr>
          <p:cNvPr id="7" name="Rectangle 6"/>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nip Single Corner Rectangle 7"/>
          <p:cNvSpPr/>
          <p:nvPr/>
        </p:nvSpPr>
        <p:spPr>
          <a:xfrm>
            <a:off x="1227910" y="1979174"/>
            <a:ext cx="9496696" cy="2566700"/>
          </a:xfrm>
          <a:prstGeom prst="snip1Rect">
            <a:avLst/>
          </a:prstGeom>
          <a:ln>
            <a:solidFill>
              <a:schemeClr val="accent1">
                <a:lumMod val="60000"/>
                <a:lumOff val="40000"/>
              </a:schemeClr>
            </a:solid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r>
              <a:rPr lang="fr-FR" sz="2800" dirty="0" smtClean="0">
                <a:solidFill>
                  <a:schemeClr val="accent1">
                    <a:lumMod val="50000"/>
                  </a:schemeClr>
                </a:solidFill>
                <a:latin typeface="Elephant" panose="02020904090505020303" pitchFamily="18" charset="0"/>
              </a:rPr>
              <a:t>Projet de Fin de Cycle : </a:t>
            </a:r>
          </a:p>
          <a:p>
            <a:pPr algn="ctr"/>
            <a:r>
              <a:rPr lang="fr-FR" sz="2800" dirty="0" smtClean="0">
                <a:solidFill>
                  <a:schemeClr val="accent1">
                    <a:lumMod val="50000"/>
                  </a:schemeClr>
                </a:solidFill>
                <a:latin typeface="Elephant" panose="02020904090505020303" pitchFamily="18" charset="0"/>
              </a:rPr>
              <a:t> </a:t>
            </a:r>
            <a:r>
              <a:rPr lang="fr-FR" sz="2800" dirty="0">
                <a:solidFill>
                  <a:schemeClr val="accent1">
                    <a:lumMod val="50000"/>
                  </a:schemeClr>
                </a:solidFill>
                <a:latin typeface="Elephant" panose="02020904090505020303" pitchFamily="18" charset="0"/>
              </a:rPr>
              <a:t>Conception et réalisation d'une application médicale web de suivi des diabètes </a:t>
            </a:r>
            <a:endParaRPr lang="fr-FR" sz="2800" dirty="0">
              <a:solidFill>
                <a:schemeClr val="accent1">
                  <a:lumMod val="50000"/>
                </a:schemeClr>
              </a:solidFill>
              <a:latin typeface="Elephant"/>
            </a:endParaRPr>
          </a:p>
        </p:txBody>
      </p:sp>
      <p:sp>
        <p:nvSpPr>
          <p:cNvPr id="11" name="TextBox 10"/>
          <p:cNvSpPr txBox="1"/>
          <p:nvPr/>
        </p:nvSpPr>
        <p:spPr>
          <a:xfrm>
            <a:off x="958858" y="5120539"/>
            <a:ext cx="2176750" cy="1015663"/>
          </a:xfrm>
          <a:prstGeom prst="rect">
            <a:avLst/>
          </a:prstGeom>
          <a:noFill/>
        </p:spPr>
        <p:txBody>
          <a:bodyPr wrap="none" rtlCol="0">
            <a:spAutoFit/>
          </a:bodyPr>
          <a:lstStyle/>
          <a:p>
            <a:r>
              <a:rPr lang="fr-FR" sz="2000" b="1" i="1" dirty="0" smtClean="0">
                <a:solidFill>
                  <a:schemeClr val="accent1">
                    <a:lumMod val="75000"/>
                  </a:schemeClr>
                </a:solidFill>
              </a:rPr>
              <a:t> Présenté par :</a:t>
            </a:r>
          </a:p>
          <a:p>
            <a:pPr marL="342900" indent="-342900">
              <a:buClr>
                <a:srgbClr val="008080"/>
              </a:buClr>
              <a:buFont typeface="Symbol" panose="05050102010706020507" pitchFamily="18" charset="2"/>
              <a:buChar char=""/>
            </a:pPr>
            <a:r>
              <a:rPr lang="fr-FR" sz="2000" dirty="0" smtClean="0"/>
              <a:t>Zeroual Ibrahim</a:t>
            </a:r>
          </a:p>
          <a:p>
            <a:pPr>
              <a:buClr>
                <a:srgbClr val="008080"/>
              </a:buClr>
            </a:pPr>
            <a:endParaRPr lang="fr-FR" sz="2000" dirty="0"/>
          </a:p>
        </p:txBody>
      </p:sp>
      <p:sp>
        <p:nvSpPr>
          <p:cNvPr id="13" name="TextBox 12"/>
          <p:cNvSpPr txBox="1"/>
          <p:nvPr/>
        </p:nvSpPr>
        <p:spPr>
          <a:xfrm>
            <a:off x="4410050" y="6415516"/>
            <a:ext cx="3086872" cy="369332"/>
          </a:xfrm>
          <a:prstGeom prst="rect">
            <a:avLst/>
          </a:prstGeom>
          <a:noFill/>
        </p:spPr>
        <p:txBody>
          <a:bodyPr wrap="none" rtlCol="0">
            <a:spAutoFit/>
          </a:bodyPr>
          <a:lstStyle/>
          <a:p>
            <a:pPr algn="ctr"/>
            <a:r>
              <a:rPr lang="fr-FR" dirty="0" smtClean="0"/>
              <a:t>Année universitaire 2020/2021</a:t>
            </a:r>
            <a:endParaRPr lang="fr-FR" dirty="0"/>
          </a:p>
        </p:txBody>
      </p:sp>
      <p:sp>
        <p:nvSpPr>
          <p:cNvPr id="14" name="TextBox 13"/>
          <p:cNvSpPr txBox="1"/>
          <p:nvPr/>
        </p:nvSpPr>
        <p:spPr>
          <a:xfrm>
            <a:off x="8202214" y="5175868"/>
            <a:ext cx="3002310" cy="707886"/>
          </a:xfrm>
          <a:prstGeom prst="rect">
            <a:avLst/>
          </a:prstGeom>
          <a:noFill/>
        </p:spPr>
        <p:txBody>
          <a:bodyPr wrap="square" rtlCol="0">
            <a:spAutoFit/>
          </a:bodyPr>
          <a:lstStyle/>
          <a:p>
            <a:r>
              <a:rPr lang="fr-FR" sz="2000" b="1" i="1" dirty="0" smtClean="0">
                <a:solidFill>
                  <a:schemeClr val="accent1">
                    <a:lumMod val="75000"/>
                  </a:schemeClr>
                </a:solidFill>
              </a:rPr>
              <a:t>  Encadré par :</a:t>
            </a:r>
          </a:p>
          <a:p>
            <a:pPr marL="342900" indent="-342900">
              <a:buClr>
                <a:srgbClr val="008080"/>
              </a:buClr>
              <a:buFont typeface="Symbol" panose="05050102010706020507" pitchFamily="18" charset="2"/>
              <a:buChar char=""/>
            </a:pPr>
            <a:r>
              <a:rPr lang="fr-FR" sz="2000" dirty="0" smtClean="0"/>
              <a:t>Mr. Hicham FALL</a:t>
            </a:r>
          </a:p>
        </p:txBody>
      </p:sp>
      <p:pic>
        <p:nvPicPr>
          <p:cNvPr id="9" name="Image 8"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
        <p:nvSpPr>
          <p:cNvPr id="12" name="Slide Number Placeholder 7"/>
          <p:cNvSpPr>
            <a:spLocks noGrp="1"/>
          </p:cNvSpPr>
          <p:nvPr>
            <p:ph type="sldNum" sz="quarter" idx="12"/>
          </p:nvPr>
        </p:nvSpPr>
        <p:spPr>
          <a:xfrm>
            <a:off x="9448800" y="6492875"/>
            <a:ext cx="2743200" cy="365125"/>
          </a:xfrm>
        </p:spPr>
        <p:txBody>
          <a:bodyPr/>
          <a:lstStyle/>
          <a:p>
            <a:fld id="{4F9409E2-1DC2-4708-975A-D29207E7D1D8}" type="slidenum">
              <a:rPr lang="fr-FR" sz="1600" smtClean="0"/>
              <a:pPr/>
              <a:t>1</a:t>
            </a:fld>
            <a:endParaRPr lang="fr-FR" sz="1600" dirty="0"/>
          </a:p>
        </p:txBody>
      </p:sp>
    </p:spTree>
    <p:extLst>
      <p:ext uri="{BB962C8B-B14F-4D97-AF65-F5344CB8AC3E}">
        <p14:creationId xmlns:p14="http://schemas.microsoft.com/office/powerpoint/2010/main" val="351947674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Slide Number Placeholder 7"/>
          <p:cNvSpPr>
            <a:spLocks noGrp="1"/>
          </p:cNvSpPr>
          <p:nvPr>
            <p:ph type="sldNum" sz="quarter" idx="12"/>
          </p:nvPr>
        </p:nvSpPr>
        <p:spPr>
          <a:xfrm>
            <a:off x="9269867" y="6251847"/>
            <a:ext cx="2743200" cy="365125"/>
          </a:xfrm>
        </p:spPr>
        <p:txBody>
          <a:bodyPr/>
          <a:lstStyle/>
          <a:p>
            <a:r>
              <a:rPr lang="fr-FR" sz="1600" dirty="0" smtClean="0"/>
              <a:t>10</a:t>
            </a:r>
            <a:endParaRPr lang="fr-FR" sz="1600" dirty="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extBox 1"/>
          <p:cNvSpPr txBox="1"/>
          <p:nvPr/>
        </p:nvSpPr>
        <p:spPr>
          <a:xfrm>
            <a:off x="3984171" y="2907886"/>
            <a:ext cx="8435748" cy="646331"/>
          </a:xfrm>
          <a:prstGeom prst="rect">
            <a:avLst/>
          </a:prstGeom>
          <a:noFill/>
        </p:spPr>
        <p:txBody>
          <a:bodyPr wrap="square" rtlCol="0">
            <a:spAutoFit/>
          </a:bodyPr>
          <a:lstStyle/>
          <a:p>
            <a:r>
              <a:rPr lang="fr-FR" sz="3600" b="1" i="1" dirty="0">
                <a:latin typeface="Century Gothic" panose="020B0502020202020204" pitchFamily="34" charset="0"/>
              </a:rPr>
              <a:t>2</a:t>
            </a:r>
            <a:r>
              <a:rPr lang="fr-FR" sz="3600" b="1" i="1" dirty="0" smtClean="0">
                <a:latin typeface="Century Gothic" panose="020B0502020202020204" pitchFamily="34" charset="0"/>
              </a:rPr>
              <a:t> – Besoins </a:t>
            </a:r>
            <a:endParaRPr lang="fr-FR" sz="3600" b="1" i="1" dirty="0">
              <a:latin typeface="Century Gothic" panose="020B0502020202020204" pitchFamily="34" charset="0"/>
            </a:endParaRPr>
          </a:p>
        </p:txBody>
      </p:sp>
      <p:pic>
        <p:nvPicPr>
          <p:cNvPr id="10" name="Image 9"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Tree>
    <p:extLst>
      <p:ext uri="{BB962C8B-B14F-4D97-AF65-F5344CB8AC3E}">
        <p14:creationId xmlns:p14="http://schemas.microsoft.com/office/powerpoint/2010/main" val="3714146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 Same Side Corner Rectangle 20"/>
          <p:cNvSpPr/>
          <p:nvPr/>
        </p:nvSpPr>
        <p:spPr>
          <a:xfrm>
            <a:off x="2618906" y="173648"/>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Besoins </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Chevron 38"/>
          <p:cNvSpPr/>
          <p:nvPr/>
        </p:nvSpPr>
        <p:spPr>
          <a:xfrm>
            <a:off x="147600" y="1601459"/>
            <a:ext cx="2351236" cy="95803"/>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p:cNvSpPr txBox="1"/>
          <p:nvPr/>
        </p:nvSpPr>
        <p:spPr>
          <a:xfrm>
            <a:off x="107684" y="1260797"/>
            <a:ext cx="2238113"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Besoins  fonctionnels</a:t>
            </a:r>
            <a:endParaRPr lang="fr-FR" sz="1600" b="1" dirty="0">
              <a:solidFill>
                <a:schemeClr val="accent1">
                  <a:lumMod val="75000"/>
                </a:schemeClr>
              </a:solidFill>
              <a:latin typeface="Century Gothic" panose="020B0502020202020204" pitchFamily="34" charset="0"/>
            </a:endParaRPr>
          </a:p>
        </p:txBody>
      </p:sp>
      <p:sp>
        <p:nvSpPr>
          <p:cNvPr id="74" name="Slide Number Placeholder 7"/>
          <p:cNvSpPr>
            <a:spLocks noGrp="1"/>
          </p:cNvSpPr>
          <p:nvPr>
            <p:ph type="sldNum" sz="quarter" idx="12"/>
          </p:nvPr>
        </p:nvSpPr>
        <p:spPr>
          <a:xfrm>
            <a:off x="7689261" y="6309995"/>
            <a:ext cx="2743200" cy="365125"/>
          </a:xfrm>
        </p:spPr>
        <p:txBody>
          <a:bodyPr/>
          <a:lstStyle/>
          <a:p>
            <a:r>
              <a:rPr lang="fr-FR" sz="1600" dirty="0" smtClean="0"/>
              <a:t>11</a:t>
            </a:r>
            <a:endParaRPr lang="fr-FR" sz="1600" dirty="0"/>
          </a:p>
        </p:txBody>
      </p:sp>
      <p:pic>
        <p:nvPicPr>
          <p:cNvPr id="4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1354" y="4437098"/>
            <a:ext cx="1026458" cy="93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79146" y="4446067"/>
            <a:ext cx="1103402" cy="832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ZoneTexte 62"/>
          <p:cNvSpPr txBox="1"/>
          <p:nvPr/>
        </p:nvSpPr>
        <p:spPr>
          <a:xfrm>
            <a:off x="6575559" y="5363333"/>
            <a:ext cx="3429024" cy="523220"/>
          </a:xfrm>
          <a:prstGeom prst="rect">
            <a:avLst/>
          </a:prstGeom>
          <a:noFill/>
        </p:spPr>
        <p:txBody>
          <a:bodyPr wrap="square" rtlCol="0">
            <a:spAutoFit/>
          </a:bodyPr>
          <a:lstStyle/>
          <a:p>
            <a:pPr algn="ctr"/>
            <a:r>
              <a:rPr lang="fr-FR" sz="1400" dirty="0" smtClean="0">
                <a:latin typeface="Candara" pitchFamily="34" charset="0"/>
              </a:rPr>
              <a:t>Patients</a:t>
            </a:r>
          </a:p>
          <a:p>
            <a:pPr algn="ctr"/>
            <a:endParaRPr lang="fr-FR" sz="1400" dirty="0">
              <a:latin typeface="Candara" pitchFamily="34" charset="0"/>
            </a:endParaRPr>
          </a:p>
        </p:txBody>
      </p:sp>
      <p:sp>
        <p:nvSpPr>
          <p:cNvPr id="64" name="Flèche vers le haut 63"/>
          <p:cNvSpPr/>
          <p:nvPr/>
        </p:nvSpPr>
        <p:spPr>
          <a:xfrm>
            <a:off x="8010294" y="3945225"/>
            <a:ext cx="412669" cy="46716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76" name="ZoneTexte 75"/>
          <p:cNvSpPr txBox="1"/>
          <p:nvPr/>
        </p:nvSpPr>
        <p:spPr>
          <a:xfrm>
            <a:off x="1226740" y="5160944"/>
            <a:ext cx="3286148" cy="307777"/>
          </a:xfrm>
          <a:prstGeom prst="rect">
            <a:avLst/>
          </a:prstGeom>
          <a:noFill/>
        </p:spPr>
        <p:txBody>
          <a:bodyPr wrap="square" rtlCol="0">
            <a:spAutoFit/>
          </a:bodyPr>
          <a:lstStyle/>
          <a:p>
            <a:pPr algn="ctr"/>
            <a:r>
              <a:rPr lang="fr-FR" sz="1400" dirty="0" smtClean="0">
                <a:latin typeface="Candara" pitchFamily="34" charset="0"/>
              </a:rPr>
              <a:t>Administrateur</a:t>
            </a:r>
            <a:endParaRPr lang="fr-FR" sz="1400" dirty="0">
              <a:latin typeface="Candara" pitchFamily="34" charset="0"/>
            </a:endParaRPr>
          </a:p>
        </p:txBody>
      </p:sp>
      <p:sp>
        <p:nvSpPr>
          <p:cNvPr id="77" name="Rectangle 76"/>
          <p:cNvSpPr/>
          <p:nvPr/>
        </p:nvSpPr>
        <p:spPr>
          <a:xfrm>
            <a:off x="6626320" y="1786600"/>
            <a:ext cx="3378263" cy="21391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628650" indent="-171450">
              <a:lnSpc>
                <a:spcPct val="150000"/>
              </a:lnSpc>
              <a:buFont typeface="Wingdings" pitchFamily="2" charset="2"/>
              <a:buChar char="q"/>
              <a:tabLst>
                <a:tab pos="450215" algn="l"/>
                <a:tab pos="540385" algn="l"/>
              </a:tabLst>
            </a:pPr>
            <a:r>
              <a:rPr lang="fr-FR" dirty="0" smtClean="0"/>
              <a:t>Pour  Patients :</a:t>
            </a:r>
          </a:p>
          <a:p>
            <a:pPr marL="628650" indent="-171450">
              <a:lnSpc>
                <a:spcPct val="150000"/>
              </a:lnSpc>
              <a:buFont typeface="Wingdings" pitchFamily="2" charset="2"/>
              <a:buChar char="§"/>
              <a:tabLst>
                <a:tab pos="450215" algn="l"/>
                <a:tab pos="540385" algn="l"/>
              </a:tabLst>
            </a:pPr>
            <a:r>
              <a:rPr lang="fr-FR" dirty="0" smtClean="0"/>
              <a:t>Suivi l’avancement.</a:t>
            </a:r>
          </a:p>
          <a:p>
            <a:pPr marL="628650" indent="-171450">
              <a:lnSpc>
                <a:spcPct val="150000"/>
              </a:lnSpc>
              <a:buFont typeface="Wingdings" pitchFamily="2" charset="2"/>
              <a:buChar char="§"/>
              <a:tabLst>
                <a:tab pos="450215" algn="l"/>
                <a:tab pos="540385" algn="l"/>
              </a:tabLst>
            </a:pPr>
            <a:r>
              <a:rPr lang="fr-FR" dirty="0" smtClean="0"/>
              <a:t>Évaluer des mesures.</a:t>
            </a:r>
            <a:endParaRPr lang="fr-FR" dirty="0"/>
          </a:p>
          <a:p>
            <a:pPr marL="628650" indent="-171450">
              <a:lnSpc>
                <a:spcPct val="150000"/>
              </a:lnSpc>
              <a:buFont typeface="Wingdings" pitchFamily="2" charset="2"/>
              <a:buChar char="§"/>
              <a:tabLst>
                <a:tab pos="450215" algn="l"/>
                <a:tab pos="540385" algn="l"/>
              </a:tabLst>
            </a:pPr>
            <a:r>
              <a:rPr lang="fr-FR" dirty="0" smtClean="0"/>
              <a:t>Consulter des médecins.</a:t>
            </a:r>
          </a:p>
        </p:txBody>
      </p:sp>
      <p:sp>
        <p:nvSpPr>
          <p:cNvPr id="78" name="Flèche vers le haut 77"/>
          <p:cNvSpPr/>
          <p:nvPr/>
        </p:nvSpPr>
        <p:spPr>
          <a:xfrm>
            <a:off x="2753222" y="3957563"/>
            <a:ext cx="420032" cy="444136"/>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79" name="Rectangle 78"/>
          <p:cNvSpPr/>
          <p:nvPr/>
        </p:nvSpPr>
        <p:spPr>
          <a:xfrm>
            <a:off x="1356605" y="1787805"/>
            <a:ext cx="3244645" cy="2125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628650" indent="-171450">
              <a:lnSpc>
                <a:spcPct val="150000"/>
              </a:lnSpc>
              <a:tabLst>
                <a:tab pos="450215" algn="l"/>
                <a:tab pos="540385" algn="l"/>
              </a:tabLst>
            </a:pPr>
            <a:r>
              <a:rPr lang="fr-FR" dirty="0" smtClean="0"/>
              <a:t> </a:t>
            </a:r>
            <a:endParaRPr lang="fr-FR" dirty="0"/>
          </a:p>
          <a:p>
            <a:pPr marL="628650" indent="-171450">
              <a:lnSpc>
                <a:spcPct val="150000"/>
              </a:lnSpc>
              <a:buFont typeface="Wingdings" pitchFamily="2" charset="2"/>
              <a:buChar char="q"/>
              <a:tabLst>
                <a:tab pos="450215" algn="l"/>
                <a:tab pos="540385" algn="l"/>
              </a:tabLst>
            </a:pPr>
            <a:r>
              <a:rPr lang="fr-FR" dirty="0" smtClean="0"/>
              <a:t>Pour Administrateur :</a:t>
            </a:r>
          </a:p>
          <a:p>
            <a:pPr marL="628650" indent="-171450">
              <a:lnSpc>
                <a:spcPct val="150000"/>
              </a:lnSpc>
              <a:buFont typeface="Courier New" pitchFamily="49" charset="0"/>
              <a:buChar char="o"/>
              <a:tabLst>
                <a:tab pos="450215" algn="l"/>
                <a:tab pos="540385" algn="l"/>
              </a:tabLst>
            </a:pPr>
            <a:r>
              <a:rPr lang="fr-FR" dirty="0" smtClean="0"/>
              <a:t>Supprimer des médecins.</a:t>
            </a:r>
          </a:p>
          <a:p>
            <a:pPr marL="628650" indent="-171450">
              <a:lnSpc>
                <a:spcPct val="150000"/>
              </a:lnSpc>
              <a:buFont typeface="Courier New" pitchFamily="49" charset="0"/>
              <a:buChar char="o"/>
              <a:tabLst>
                <a:tab pos="450215" algn="l"/>
                <a:tab pos="540385" algn="l"/>
              </a:tabLst>
            </a:pPr>
            <a:r>
              <a:rPr lang="fr-FR" dirty="0" smtClean="0"/>
              <a:t>Supprimer des patients.</a:t>
            </a:r>
          </a:p>
          <a:p>
            <a:pPr marL="628650" indent="-171450">
              <a:lnSpc>
                <a:spcPct val="150000"/>
              </a:lnSpc>
              <a:buFont typeface="Courier New" pitchFamily="49" charset="0"/>
              <a:buChar char="o"/>
              <a:tabLst>
                <a:tab pos="450215" algn="l"/>
                <a:tab pos="540385" algn="l"/>
              </a:tabLst>
            </a:pPr>
            <a:r>
              <a:rPr lang="fr-FR" dirty="0" smtClean="0"/>
              <a:t> Ajouter des </a:t>
            </a:r>
            <a:r>
              <a:rPr lang="fr-FR" dirty="0"/>
              <a:t>médecins </a:t>
            </a:r>
            <a:r>
              <a:rPr lang="fr-FR" dirty="0" smtClean="0"/>
              <a:t>.</a:t>
            </a:r>
            <a:endParaRPr lang="fr-FR" dirty="0"/>
          </a:p>
          <a:p>
            <a:pPr marL="628650" indent="-171450">
              <a:lnSpc>
                <a:spcPct val="150000"/>
              </a:lnSpc>
              <a:tabLst>
                <a:tab pos="450215" algn="l"/>
                <a:tab pos="540385" algn="l"/>
              </a:tabLst>
            </a:pPr>
            <a:r>
              <a:rPr lang="fr-FR" dirty="0"/>
              <a:t>	</a:t>
            </a:r>
          </a:p>
        </p:txBody>
      </p:sp>
      <p:sp>
        <p:nvSpPr>
          <p:cNvPr id="30" name="Ellipse 29"/>
          <p:cNvSpPr/>
          <p:nvPr/>
        </p:nvSpPr>
        <p:spPr>
          <a:xfrm>
            <a:off x="4445206" y="4398488"/>
            <a:ext cx="2468880" cy="11364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Authentification</a:t>
            </a:r>
            <a:endParaRPr lang="fr-FR" dirty="0"/>
          </a:p>
        </p:txBody>
      </p:sp>
      <p:sp>
        <p:nvSpPr>
          <p:cNvPr id="31" name="Flèche vers le haut 30"/>
          <p:cNvSpPr/>
          <p:nvPr/>
        </p:nvSpPr>
        <p:spPr>
          <a:xfrm rot="16200000">
            <a:off x="3742922" y="4593203"/>
            <a:ext cx="420032" cy="863044"/>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2" name="Flèche vers le haut 31"/>
          <p:cNvSpPr/>
          <p:nvPr/>
        </p:nvSpPr>
        <p:spPr>
          <a:xfrm rot="5400000">
            <a:off x="7177942" y="4497853"/>
            <a:ext cx="420032" cy="863044"/>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pic>
        <p:nvPicPr>
          <p:cNvPr id="27" name="Image 26" descr="C:\Documents and Settings\admin\Bureau\logo groupe.png"/>
          <p:cNvPicPr/>
          <p:nvPr/>
        </p:nvPicPr>
        <p:blipFill>
          <a:blip r:embed="rId5"/>
          <a:srcRect/>
          <a:stretch>
            <a:fillRect/>
          </a:stretch>
        </p:blipFill>
        <p:spPr bwMode="auto">
          <a:xfrm>
            <a:off x="10439400" y="6096000"/>
            <a:ext cx="1752600" cy="762000"/>
          </a:xfrm>
          <a:prstGeom prst="rect">
            <a:avLst/>
          </a:prstGeom>
          <a:noFill/>
          <a:ln w="9525">
            <a:noFill/>
            <a:miter lim="800000"/>
            <a:headEnd/>
            <a:tailEnd/>
          </a:ln>
        </p:spPr>
      </p:pic>
      <p:sp>
        <p:nvSpPr>
          <p:cNvPr id="28" name="TextBox 37"/>
          <p:cNvSpPr txBox="1"/>
          <p:nvPr/>
        </p:nvSpPr>
        <p:spPr>
          <a:xfrm>
            <a:off x="2802901" y="1275606"/>
            <a:ext cx="2005677"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Besoins non fonctionnels</a:t>
            </a:r>
            <a:endParaRPr lang="fr-FR" sz="1200" b="1" dirty="0">
              <a:solidFill>
                <a:schemeClr val="bg2">
                  <a:lumMod val="75000"/>
                </a:schemeClr>
              </a:solidFill>
              <a:latin typeface="Century Gothic" panose="020B0502020202020204" pitchFamily="34" charset="0"/>
            </a:endParaRPr>
          </a:p>
        </p:txBody>
      </p:sp>
      <p:sp>
        <p:nvSpPr>
          <p:cNvPr id="29" name="Chevron 28"/>
          <p:cNvSpPr/>
          <p:nvPr/>
        </p:nvSpPr>
        <p:spPr>
          <a:xfrm>
            <a:off x="2711863" y="1602408"/>
            <a:ext cx="2281052" cy="9576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34" name="Ellipse 33"/>
          <p:cNvSpPr/>
          <p:nvPr/>
        </p:nvSpPr>
        <p:spPr>
          <a:xfrm>
            <a:off x="4487556" y="6110496"/>
            <a:ext cx="2468880" cy="6722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Inscription des </a:t>
            </a:r>
            <a:r>
              <a:rPr lang="fr-FR" dirty="0" smtClean="0">
                <a:latin typeface="Candara" pitchFamily="34" charset="0"/>
              </a:rPr>
              <a:t>Patients</a:t>
            </a:r>
            <a:endParaRPr lang="fr-FR" dirty="0"/>
          </a:p>
        </p:txBody>
      </p:sp>
      <p:sp>
        <p:nvSpPr>
          <p:cNvPr id="36" name="Flèche vers le haut 35"/>
          <p:cNvSpPr/>
          <p:nvPr/>
        </p:nvSpPr>
        <p:spPr>
          <a:xfrm>
            <a:off x="5515661" y="5560600"/>
            <a:ext cx="412669" cy="46716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3317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fade">
                                      <p:cBhvr>
                                        <p:cTn id="34" dur="500"/>
                                        <p:tgtEl>
                                          <p:spTgt spid="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fade">
                                      <p:cBhvr>
                                        <p:cTn id="43" dur="500"/>
                                        <p:tgtEl>
                                          <p:spTgt spid="7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childTnLst>
                                </p:cTn>
                              </p:par>
                              <p:par>
                                <p:cTn id="55" presetID="10"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fade">
                                      <p:cBhvr>
                                        <p:cTn id="60" dur="500"/>
                                        <p:tgtEl>
                                          <p:spTgt spid="7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fade">
                                      <p:cBhvr>
                                        <p:cTn id="6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63" grpId="0"/>
      <p:bldP spid="64" grpId="0" animBg="1"/>
      <p:bldP spid="76" grpId="0"/>
      <p:bldP spid="77" grpId="0" animBg="1"/>
      <p:bldP spid="78" grpId="0" animBg="1"/>
      <p:bldP spid="79" grpId="0" animBg="1"/>
      <p:bldP spid="30" grpId="0" animBg="1"/>
      <p:bldP spid="31" grpId="0" animBg="1"/>
      <p:bldP spid="32" grpId="0" animBg="1"/>
      <p:bldP spid="28" grpId="0"/>
      <p:bldP spid="29" grpId="0" animBg="1"/>
      <p:bldP spid="34" grpId="0" animBg="1"/>
      <p:bldP spid="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 Same Side Corner Rectangle 20"/>
          <p:cNvSpPr/>
          <p:nvPr/>
        </p:nvSpPr>
        <p:spPr>
          <a:xfrm>
            <a:off x="2618906" y="173648"/>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Besoins </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9" name="Chevron 38"/>
          <p:cNvSpPr/>
          <p:nvPr/>
        </p:nvSpPr>
        <p:spPr>
          <a:xfrm>
            <a:off x="2397314" y="1557918"/>
            <a:ext cx="2494000" cy="111226"/>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TextBox 40"/>
          <p:cNvSpPr txBox="1"/>
          <p:nvPr/>
        </p:nvSpPr>
        <p:spPr>
          <a:xfrm>
            <a:off x="2357398" y="1217255"/>
            <a:ext cx="2674130"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Besoins non fonctionnels</a:t>
            </a:r>
            <a:endParaRPr lang="fr-FR" sz="1600" b="1" dirty="0">
              <a:solidFill>
                <a:schemeClr val="accent1">
                  <a:lumMod val="75000"/>
                </a:schemeClr>
              </a:solidFill>
              <a:latin typeface="Century Gothic" panose="020B0502020202020204" pitchFamily="34" charset="0"/>
            </a:endParaRPr>
          </a:p>
        </p:txBody>
      </p:sp>
      <p:sp>
        <p:nvSpPr>
          <p:cNvPr id="74" name="Slide Number Placeholder 7"/>
          <p:cNvSpPr>
            <a:spLocks noGrp="1"/>
          </p:cNvSpPr>
          <p:nvPr>
            <p:ph type="sldNum" sz="quarter" idx="12"/>
          </p:nvPr>
        </p:nvSpPr>
        <p:spPr>
          <a:xfrm>
            <a:off x="7689261" y="6309995"/>
            <a:ext cx="2743200" cy="365125"/>
          </a:xfrm>
        </p:spPr>
        <p:txBody>
          <a:bodyPr/>
          <a:lstStyle/>
          <a:p>
            <a:r>
              <a:rPr lang="fr-FR" sz="1600" dirty="0" smtClean="0"/>
              <a:t>12</a:t>
            </a:r>
            <a:endParaRPr lang="fr-FR" sz="1600" dirty="0"/>
          </a:p>
        </p:txBody>
      </p:sp>
      <p:pic>
        <p:nvPicPr>
          <p:cNvPr id="27" name="Image 26"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28" name="TextBox 37"/>
          <p:cNvSpPr txBox="1"/>
          <p:nvPr/>
        </p:nvSpPr>
        <p:spPr>
          <a:xfrm>
            <a:off x="236181" y="1261091"/>
            <a:ext cx="1678665"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Besoins fonctionnels</a:t>
            </a:r>
            <a:endParaRPr lang="fr-FR" sz="1200" b="1" dirty="0">
              <a:solidFill>
                <a:schemeClr val="bg2">
                  <a:lumMod val="75000"/>
                </a:schemeClr>
              </a:solidFill>
              <a:latin typeface="Century Gothic" panose="020B0502020202020204" pitchFamily="34" charset="0"/>
            </a:endParaRPr>
          </a:p>
        </p:txBody>
      </p:sp>
      <p:sp>
        <p:nvSpPr>
          <p:cNvPr id="29" name="Chevron 28"/>
          <p:cNvSpPr/>
          <p:nvPr/>
        </p:nvSpPr>
        <p:spPr>
          <a:xfrm>
            <a:off x="0" y="1573379"/>
            <a:ext cx="2281052" cy="9576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3" name="Organigramme : Stockage à accès direct 42"/>
          <p:cNvSpPr/>
          <p:nvPr/>
        </p:nvSpPr>
        <p:spPr>
          <a:xfrm>
            <a:off x="304801" y="2670627"/>
            <a:ext cx="3381828" cy="1741716"/>
          </a:xfrm>
          <a:prstGeom prst="flowChartMagneticDrum">
            <a:avLst/>
          </a:prstGeom>
          <a:solidFill>
            <a:schemeClr val="accent1">
              <a:lumMod val="75000"/>
            </a:schemeClr>
          </a:solidFill>
          <a:ln>
            <a:noFill/>
          </a:ln>
          <a:effectLst>
            <a:outerShdw blurRad="225425" dist="50800" dir="5220000" algn="ctr">
              <a:srgbClr val="000000">
                <a:alpha val="33000"/>
              </a:srgbClr>
            </a:outerShdw>
          </a:effectLst>
          <a:scene3d>
            <a:camera prst="perspectiveContrastingRightFacing"/>
            <a:lightRig rig="morning" dir="t"/>
          </a:scene3d>
          <a:sp3d extrusionH="292100" contourW="57150" prstMaterial="matte">
            <a:bevelT w="0" h="0" prst="angle"/>
            <a:bevelB w="0" h="0" prst="angle"/>
            <a:extrusionClr>
              <a:schemeClr val="tx1">
                <a:lumMod val="85000"/>
                <a:lumOff val="15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46" name="ZoneTexte 45"/>
          <p:cNvSpPr txBox="1"/>
          <p:nvPr/>
        </p:nvSpPr>
        <p:spPr>
          <a:xfrm rot="20951929">
            <a:off x="929501" y="3326047"/>
            <a:ext cx="1884387" cy="400110"/>
          </a:xfrm>
          <a:prstGeom prst="rect">
            <a:avLst/>
          </a:prstGeom>
          <a:noFill/>
        </p:spPr>
        <p:txBody>
          <a:bodyPr wrap="square" rtlCol="0">
            <a:spAutoFit/>
          </a:bodyPr>
          <a:lstStyle/>
          <a:p>
            <a:r>
              <a:rPr lang="fr-FR" sz="2000" b="1" dirty="0" smtClean="0">
                <a:solidFill>
                  <a:schemeClr val="bg1"/>
                </a:solidFill>
              </a:rPr>
              <a:t>Maintenabilité</a:t>
            </a:r>
            <a:endParaRPr lang="fr-FR" sz="2000" b="1" dirty="0">
              <a:solidFill>
                <a:schemeClr val="bg1"/>
              </a:solidFill>
            </a:endParaRPr>
          </a:p>
        </p:txBody>
      </p:sp>
      <p:sp>
        <p:nvSpPr>
          <p:cNvPr id="50" name="Organigramme : Stockage à accès direct 49"/>
          <p:cNvSpPr/>
          <p:nvPr/>
        </p:nvSpPr>
        <p:spPr>
          <a:xfrm>
            <a:off x="5000173" y="4927597"/>
            <a:ext cx="3381828" cy="1741716"/>
          </a:xfrm>
          <a:prstGeom prst="flowChartMagneticDrum">
            <a:avLst/>
          </a:prstGeom>
          <a:solidFill>
            <a:schemeClr val="accent1">
              <a:lumMod val="75000"/>
            </a:schemeClr>
          </a:solidFill>
          <a:ln>
            <a:noFill/>
          </a:ln>
          <a:effectLst>
            <a:outerShdw blurRad="225425" dist="50800" dir="5220000" algn="ctr">
              <a:srgbClr val="000000">
                <a:alpha val="33000"/>
              </a:srgbClr>
            </a:outerShdw>
          </a:effectLst>
          <a:scene3d>
            <a:camera prst="perspectiveContrastingRightFacing"/>
            <a:lightRig rig="morning" dir="t"/>
          </a:scene3d>
          <a:sp3d extrusionH="292100" contourW="57150" prstMaterial="matte">
            <a:bevelT w="0" h="0" prst="angle"/>
            <a:bevelB w="0" h="0" prst="angle"/>
            <a:extrusionClr>
              <a:schemeClr val="tx1">
                <a:lumMod val="85000"/>
                <a:lumOff val="15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51" name="ZoneTexte 50"/>
          <p:cNvSpPr txBox="1"/>
          <p:nvPr/>
        </p:nvSpPr>
        <p:spPr>
          <a:xfrm rot="20951929">
            <a:off x="6106740" y="5555592"/>
            <a:ext cx="1557459" cy="400110"/>
          </a:xfrm>
          <a:prstGeom prst="rect">
            <a:avLst/>
          </a:prstGeom>
          <a:noFill/>
        </p:spPr>
        <p:txBody>
          <a:bodyPr wrap="square" rtlCol="0">
            <a:spAutoFit/>
          </a:bodyPr>
          <a:lstStyle/>
          <a:p>
            <a:r>
              <a:rPr lang="fr-FR" sz="2000" b="1" dirty="0" smtClean="0">
                <a:solidFill>
                  <a:schemeClr val="bg1"/>
                </a:solidFill>
              </a:rPr>
              <a:t>Sécurité</a:t>
            </a:r>
            <a:endParaRPr lang="fr-FR" sz="2000" b="1" dirty="0">
              <a:solidFill>
                <a:schemeClr val="bg1"/>
              </a:solidFill>
            </a:endParaRPr>
          </a:p>
        </p:txBody>
      </p:sp>
      <p:sp>
        <p:nvSpPr>
          <p:cNvPr id="52" name="Organigramme : Stockage à accès direct 51"/>
          <p:cNvSpPr/>
          <p:nvPr/>
        </p:nvSpPr>
        <p:spPr>
          <a:xfrm>
            <a:off x="9332686" y="3454399"/>
            <a:ext cx="3381828" cy="1741716"/>
          </a:xfrm>
          <a:prstGeom prst="flowChartMagneticDrum">
            <a:avLst/>
          </a:prstGeom>
          <a:solidFill>
            <a:schemeClr val="accent1">
              <a:lumMod val="75000"/>
            </a:schemeClr>
          </a:solidFill>
          <a:ln>
            <a:noFill/>
          </a:ln>
          <a:effectLst>
            <a:outerShdw blurRad="225425" dist="50800" dir="5220000" algn="ctr">
              <a:srgbClr val="000000">
                <a:alpha val="33000"/>
              </a:srgbClr>
            </a:outerShdw>
          </a:effectLst>
          <a:scene3d>
            <a:camera prst="perspectiveContrastingRightFacing"/>
            <a:lightRig rig="morning" dir="t"/>
          </a:scene3d>
          <a:sp3d extrusionH="292100" contourW="57150" prstMaterial="matte">
            <a:bevelT w="0" h="0" prst="angle"/>
            <a:bevelB w="0" h="0" prst="angle"/>
            <a:extrusionClr>
              <a:schemeClr val="tx1">
                <a:lumMod val="85000"/>
                <a:lumOff val="15000"/>
              </a:schemeClr>
            </a:extrusionClr>
            <a:contourClr>
              <a:schemeClr val="bg2">
                <a:lumMod val="9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smtClean="0"/>
          </a:p>
        </p:txBody>
      </p:sp>
      <p:sp>
        <p:nvSpPr>
          <p:cNvPr id="53" name="ZoneTexte 52"/>
          <p:cNvSpPr txBox="1"/>
          <p:nvPr/>
        </p:nvSpPr>
        <p:spPr>
          <a:xfrm rot="20951929">
            <a:off x="10058986" y="4080790"/>
            <a:ext cx="1884387" cy="400110"/>
          </a:xfrm>
          <a:prstGeom prst="rect">
            <a:avLst/>
          </a:prstGeom>
          <a:noFill/>
        </p:spPr>
        <p:txBody>
          <a:bodyPr wrap="square" rtlCol="0">
            <a:spAutoFit/>
          </a:bodyPr>
          <a:lstStyle/>
          <a:p>
            <a:r>
              <a:rPr lang="fr-FR" sz="2000" b="1" dirty="0" smtClean="0">
                <a:solidFill>
                  <a:schemeClr val="bg1"/>
                </a:solidFill>
              </a:rPr>
              <a:t>Exploitabilité</a:t>
            </a:r>
            <a:endParaRPr lang="fr-FR" sz="2000" b="1" dirty="0">
              <a:solidFill>
                <a:schemeClr val="bg1"/>
              </a:solidFill>
            </a:endParaRPr>
          </a:p>
        </p:txBody>
      </p:sp>
      <p:sp>
        <p:nvSpPr>
          <p:cNvPr id="54" name="Pensées 53"/>
          <p:cNvSpPr/>
          <p:nvPr/>
        </p:nvSpPr>
        <p:spPr>
          <a:xfrm>
            <a:off x="3672114" y="1901371"/>
            <a:ext cx="2685143" cy="1959427"/>
          </a:xfrm>
          <a:prstGeom prst="cloudCallout">
            <a:avLst>
              <a:gd name="adj1" fmla="val -76593"/>
              <a:gd name="adj2" fmla="val 206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Pensées 54"/>
          <p:cNvSpPr/>
          <p:nvPr/>
        </p:nvSpPr>
        <p:spPr>
          <a:xfrm>
            <a:off x="1712687" y="4608284"/>
            <a:ext cx="3214916" cy="1959427"/>
          </a:xfrm>
          <a:prstGeom prst="cloudCallout">
            <a:avLst>
              <a:gd name="adj1" fmla="val 73176"/>
              <a:gd name="adj2" fmla="val 147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Pensées 56"/>
          <p:cNvSpPr/>
          <p:nvPr/>
        </p:nvSpPr>
        <p:spPr>
          <a:xfrm>
            <a:off x="6995886" y="1865086"/>
            <a:ext cx="2931886" cy="1959427"/>
          </a:xfrm>
          <a:prstGeom prst="cloudCallout">
            <a:avLst>
              <a:gd name="adj1" fmla="val 48406"/>
              <a:gd name="adj2" fmla="val 599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ZoneTexte 57"/>
          <p:cNvSpPr txBox="1"/>
          <p:nvPr/>
        </p:nvSpPr>
        <p:spPr>
          <a:xfrm rot="21411506">
            <a:off x="3927095" y="2553853"/>
            <a:ext cx="2498519" cy="369332"/>
          </a:xfrm>
          <a:prstGeom prst="rect">
            <a:avLst/>
          </a:prstGeom>
          <a:noFill/>
        </p:spPr>
        <p:txBody>
          <a:bodyPr wrap="square" rtlCol="0">
            <a:spAutoFit/>
          </a:bodyPr>
          <a:lstStyle/>
          <a:p>
            <a:r>
              <a:rPr lang="fr-FR" dirty="0" smtClean="0"/>
              <a:t>Code compréhensible</a:t>
            </a:r>
            <a:endParaRPr lang="fr-FR" dirty="0"/>
          </a:p>
        </p:txBody>
      </p:sp>
      <p:sp>
        <p:nvSpPr>
          <p:cNvPr id="59" name="ZoneTexte 58"/>
          <p:cNvSpPr txBox="1"/>
          <p:nvPr/>
        </p:nvSpPr>
        <p:spPr>
          <a:xfrm rot="21411506">
            <a:off x="7199787" y="2521869"/>
            <a:ext cx="2871344" cy="369332"/>
          </a:xfrm>
          <a:prstGeom prst="rect">
            <a:avLst/>
          </a:prstGeom>
          <a:noFill/>
        </p:spPr>
        <p:txBody>
          <a:bodyPr wrap="square" rtlCol="0">
            <a:spAutoFit/>
          </a:bodyPr>
          <a:lstStyle/>
          <a:p>
            <a:r>
              <a:rPr lang="fr-FR" dirty="0" smtClean="0"/>
              <a:t>Consommation minimiser</a:t>
            </a:r>
            <a:endParaRPr lang="fr-FR" dirty="0"/>
          </a:p>
        </p:txBody>
      </p:sp>
      <p:sp>
        <p:nvSpPr>
          <p:cNvPr id="60" name="ZoneTexte 59"/>
          <p:cNvSpPr txBox="1"/>
          <p:nvPr/>
        </p:nvSpPr>
        <p:spPr>
          <a:xfrm>
            <a:off x="1974271" y="5288203"/>
            <a:ext cx="2895125" cy="369332"/>
          </a:xfrm>
          <a:prstGeom prst="rect">
            <a:avLst/>
          </a:prstGeom>
          <a:noFill/>
        </p:spPr>
        <p:txBody>
          <a:bodyPr wrap="square" rtlCol="0">
            <a:spAutoFit/>
          </a:bodyPr>
          <a:lstStyle/>
          <a:p>
            <a:r>
              <a:rPr lang="fr-FR" dirty="0" smtClean="0"/>
              <a:t>Authentification obligatoire</a:t>
            </a:r>
            <a:endParaRPr lang="fr-FR" dirty="0"/>
          </a:p>
        </p:txBody>
      </p:sp>
    </p:spTree>
    <p:extLst>
      <p:ext uri="{BB962C8B-B14F-4D97-AF65-F5344CB8AC3E}">
        <p14:creationId xmlns:p14="http://schemas.microsoft.com/office/powerpoint/2010/main" val="39533170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3"/>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p:cTn id="12" dur="1000" fill="hold"/>
                                        <p:tgtEl>
                                          <p:spTgt spid="41"/>
                                        </p:tgtEl>
                                        <p:attrNameLst>
                                          <p:attrName>ppt_w</p:attrName>
                                        </p:attrNameLst>
                                      </p:cBhvr>
                                      <p:tavLst>
                                        <p:tav tm="0">
                                          <p:val>
                                            <p:strVal val="#ppt_w+.3"/>
                                          </p:val>
                                        </p:tav>
                                        <p:tav tm="100000">
                                          <p:val>
                                            <p:strVal val="#ppt_w"/>
                                          </p:val>
                                        </p:tav>
                                      </p:tavLst>
                                    </p:anim>
                                    <p:anim calcmode="lin" valueType="num">
                                      <p:cBhvr>
                                        <p:cTn id="13" dur="1000" fill="hold"/>
                                        <p:tgtEl>
                                          <p:spTgt spid="41"/>
                                        </p:tgtEl>
                                        <p:attrNameLst>
                                          <p:attrName>ppt_h</p:attrName>
                                        </p:attrNameLst>
                                      </p:cBhvr>
                                      <p:tavLst>
                                        <p:tav tm="0">
                                          <p:val>
                                            <p:strVal val="#ppt_h"/>
                                          </p:val>
                                        </p:tav>
                                        <p:tav tm="100000">
                                          <p:val>
                                            <p:strVal val="#ppt_h"/>
                                          </p:val>
                                        </p:tav>
                                      </p:tavLst>
                                    </p:anim>
                                    <p:animEffect transition="in" filter="fade">
                                      <p:cBhvr>
                                        <p:cTn id="14" dur="1000"/>
                                        <p:tgtEl>
                                          <p:spTgt spid="4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1000" fill="hold"/>
                                        <p:tgtEl>
                                          <p:spTgt spid="28"/>
                                        </p:tgtEl>
                                        <p:attrNameLst>
                                          <p:attrName>ppt_w</p:attrName>
                                        </p:attrNameLst>
                                      </p:cBhvr>
                                      <p:tavLst>
                                        <p:tav tm="0">
                                          <p:val>
                                            <p:strVal val="#ppt_w+.3"/>
                                          </p:val>
                                        </p:tav>
                                        <p:tav tm="100000">
                                          <p:val>
                                            <p:strVal val="#ppt_w"/>
                                          </p:val>
                                        </p:tav>
                                      </p:tavLst>
                                    </p:anim>
                                    <p:anim calcmode="lin" valueType="num">
                                      <p:cBhvr>
                                        <p:cTn id="18" dur="1000" fill="hold"/>
                                        <p:tgtEl>
                                          <p:spTgt spid="28"/>
                                        </p:tgtEl>
                                        <p:attrNameLst>
                                          <p:attrName>ppt_h</p:attrName>
                                        </p:attrNameLst>
                                      </p:cBhvr>
                                      <p:tavLst>
                                        <p:tav tm="0">
                                          <p:val>
                                            <p:strVal val="#ppt_h"/>
                                          </p:val>
                                        </p:tav>
                                        <p:tav tm="100000">
                                          <p:val>
                                            <p:strVal val="#ppt_h"/>
                                          </p:val>
                                        </p:tav>
                                      </p:tavLst>
                                    </p:anim>
                                    <p:animEffect transition="in" filter="fade">
                                      <p:cBhvr>
                                        <p:cTn id="19" dur="1000"/>
                                        <p:tgtEl>
                                          <p:spTgt spid="28"/>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1000" fill="hold"/>
                                        <p:tgtEl>
                                          <p:spTgt spid="29"/>
                                        </p:tgtEl>
                                        <p:attrNameLst>
                                          <p:attrName>ppt_w</p:attrName>
                                        </p:attrNameLst>
                                      </p:cBhvr>
                                      <p:tavLst>
                                        <p:tav tm="0">
                                          <p:val>
                                            <p:strVal val="#ppt_w+.3"/>
                                          </p:val>
                                        </p:tav>
                                        <p:tav tm="100000">
                                          <p:val>
                                            <p:strVal val="#ppt_w"/>
                                          </p:val>
                                        </p:tav>
                                      </p:tavLst>
                                    </p:anim>
                                    <p:anim calcmode="lin" valueType="num">
                                      <p:cBhvr>
                                        <p:cTn id="23" dur="1000" fill="hold"/>
                                        <p:tgtEl>
                                          <p:spTgt spid="29"/>
                                        </p:tgtEl>
                                        <p:attrNameLst>
                                          <p:attrName>ppt_h</p:attrName>
                                        </p:attrNameLst>
                                      </p:cBhvr>
                                      <p:tavLst>
                                        <p:tav tm="0">
                                          <p:val>
                                            <p:strVal val="#ppt_h"/>
                                          </p:val>
                                        </p:tav>
                                        <p:tav tm="100000">
                                          <p:val>
                                            <p:strVal val="#ppt_h"/>
                                          </p:val>
                                        </p:tav>
                                      </p:tavLst>
                                    </p:anim>
                                    <p:animEffect transition="in" filter="fade">
                                      <p:cBhvr>
                                        <p:cTn id="24" dur="10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checkerboard(across)">
                                      <p:cBhvr>
                                        <p:cTn id="29" dur="500"/>
                                        <p:tgtEl>
                                          <p:spTgt spid="43"/>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checkerboard(across)">
                                      <p:cBhvr>
                                        <p:cTn id="32" dur="500"/>
                                        <p:tgtEl>
                                          <p:spTgt spid="54"/>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checkerboard(across)">
                                      <p:cBhvr>
                                        <p:cTn id="35" dur="500"/>
                                        <p:tgtEl>
                                          <p:spTgt spid="5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checkerboard(across)">
                                      <p:cBhvr>
                                        <p:cTn id="40" dur="500"/>
                                        <p:tgtEl>
                                          <p:spTgt spid="5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checkerboard(across)">
                                      <p:cBhvr>
                                        <p:cTn id="43" dur="500"/>
                                        <p:tgtEl>
                                          <p:spTgt spid="5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checkerboard(across)">
                                      <p:cBhvr>
                                        <p:cTn id="46" dur="500"/>
                                        <p:tgtEl>
                                          <p:spTgt spid="5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checkerboard(across)">
                                      <p:cBhvr>
                                        <p:cTn id="51" dur="500"/>
                                        <p:tgtEl>
                                          <p:spTgt spid="60"/>
                                        </p:tgtEl>
                                      </p:cBhvr>
                                    </p:animEffect>
                                  </p:childTnLst>
                                </p:cTn>
                              </p:par>
                              <p:par>
                                <p:cTn id="52" presetID="5" presetClass="entr" presetSubtype="10" fill="hold" nodeType="withEffect">
                                  <p:stCondLst>
                                    <p:cond delay="0"/>
                                  </p:stCondLst>
                                  <p:childTnLst>
                                    <p:set>
                                      <p:cBhvr>
                                        <p:cTn id="53" dur="1" fill="hold">
                                          <p:stCondLst>
                                            <p:cond delay="0"/>
                                          </p:stCondLst>
                                        </p:cTn>
                                        <p:tgtEl>
                                          <p:spTgt spid="50"/>
                                        </p:tgtEl>
                                        <p:attrNameLst>
                                          <p:attrName>style.visibility</p:attrName>
                                        </p:attrNameLst>
                                      </p:cBhvr>
                                      <p:to>
                                        <p:strVal val="visible"/>
                                      </p:to>
                                    </p:set>
                                    <p:animEffect transition="in" filter="checkerboard(across)">
                                      <p:cBhvr>
                                        <p:cTn id="54" dur="500"/>
                                        <p:tgtEl>
                                          <p:spTgt spid="50"/>
                                        </p:tgtEl>
                                      </p:cBhvr>
                                    </p:animEffect>
                                  </p:childTnLst>
                                </p:cTn>
                              </p:par>
                              <p:par>
                                <p:cTn id="55" presetID="5" presetClass="entr" presetSubtype="1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checkerboard(across)">
                                      <p:cBhvr>
                                        <p:cTn id="5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p:bldP spid="28" grpId="0"/>
      <p:bldP spid="29" grpId="0" animBg="1"/>
      <p:bldP spid="43" grpId="0" animBg="1"/>
      <p:bldP spid="52" grpId="0" animBg="1"/>
      <p:bldP spid="54" grpId="0" animBg="1"/>
      <p:bldP spid="57" grpId="0" animBg="1"/>
      <p:bldP spid="58" grpId="0"/>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lide Number Placeholder 7"/>
          <p:cNvSpPr>
            <a:spLocks noGrp="1"/>
          </p:cNvSpPr>
          <p:nvPr>
            <p:ph type="sldNum" sz="quarter" idx="12"/>
          </p:nvPr>
        </p:nvSpPr>
        <p:spPr>
          <a:xfrm>
            <a:off x="8956359" y="6251847"/>
            <a:ext cx="2743200" cy="365125"/>
          </a:xfrm>
        </p:spPr>
        <p:txBody>
          <a:bodyPr/>
          <a:lstStyle/>
          <a:p>
            <a:fld id="{4F9409E2-1DC2-4708-975A-D29207E7D1D8}" type="slidenum">
              <a:rPr lang="fr-FR" sz="1600" smtClean="0"/>
              <a:pPr/>
              <a:t>13</a:t>
            </a:fld>
            <a:endParaRPr lang="fr-FR" sz="1600" dirty="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3984171" y="2907886"/>
            <a:ext cx="8435748" cy="646331"/>
          </a:xfrm>
          <a:prstGeom prst="rect">
            <a:avLst/>
          </a:prstGeom>
          <a:noFill/>
        </p:spPr>
        <p:txBody>
          <a:bodyPr wrap="square" rtlCol="0">
            <a:spAutoFit/>
          </a:bodyPr>
          <a:lstStyle/>
          <a:p>
            <a:r>
              <a:rPr lang="fr-FR" sz="3600" b="1" i="1" dirty="0">
                <a:latin typeface="Century Gothic" panose="020B0502020202020204" pitchFamily="34" charset="0"/>
              </a:rPr>
              <a:t>3</a:t>
            </a:r>
            <a:r>
              <a:rPr lang="fr-FR" sz="3600" b="1" i="1" dirty="0" smtClean="0">
                <a:latin typeface="Century Gothic" panose="020B0502020202020204" pitchFamily="34" charset="0"/>
              </a:rPr>
              <a:t> - Conception</a:t>
            </a:r>
            <a:endParaRPr lang="fr-FR" sz="3600" b="1" i="1" dirty="0">
              <a:latin typeface="Century Gothic" panose="020B0502020202020204" pitchFamily="34" charset="0"/>
            </a:endParaRPr>
          </a:p>
        </p:txBody>
      </p:sp>
      <p:pic>
        <p:nvPicPr>
          <p:cNvPr id="9" name="Image 8"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Tree>
    <p:extLst>
      <p:ext uri="{BB962C8B-B14F-4D97-AF65-F5344CB8AC3E}">
        <p14:creationId xmlns:p14="http://schemas.microsoft.com/office/powerpoint/2010/main" val="30963261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584775"/>
          </a:xfrm>
          <a:prstGeom prst="rect">
            <a:avLst/>
          </a:prstGeom>
          <a:noFill/>
        </p:spPr>
        <p:txBody>
          <a:bodyPr wrap="square" rtlCol="0">
            <a:spAutoFit/>
          </a:bodyPr>
          <a:lstStyle/>
          <a:p>
            <a:pPr algn="ctr"/>
            <a:r>
              <a:rPr lang="fr-FR" sz="3200" b="1" dirty="0" smtClean="0">
                <a:solidFill>
                  <a:schemeClr val="accent1">
                    <a:lumMod val="75000"/>
                  </a:schemeClr>
                </a:solidFill>
                <a:latin typeface="Century Gothic" panose="020B0502020202020204" pitchFamily="34" charset="0"/>
              </a:rPr>
              <a:t>Diagramme de cas d’utilisation</a:t>
            </a:r>
            <a:endParaRPr lang="fr-FR" sz="3200" b="1" dirty="0">
              <a:solidFill>
                <a:schemeClr val="accent1">
                  <a:lumMod val="75000"/>
                </a:schemeClr>
              </a:solidFill>
              <a:latin typeface="Century Gothic" panose="020B0502020202020204" pitchFamily="34" charset="0"/>
            </a:endParaRP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smtClean="0"/>
              <a:t>15</a:t>
            </a:r>
            <a:endParaRPr lang="fr-FR" sz="1600" dirty="0"/>
          </a:p>
        </p:txBody>
      </p:sp>
      <p:pic>
        <p:nvPicPr>
          <p:cNvPr id="16" name="Image 15"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39556000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a:picLocks noChangeAspect="1"/>
          </p:cNvPicPr>
          <p:nvPr/>
        </p:nvPicPr>
        <p:blipFill>
          <a:blip r:embed="rId3"/>
          <a:stretch>
            <a:fillRect/>
          </a:stretch>
        </p:blipFill>
        <p:spPr>
          <a:xfrm>
            <a:off x="147485" y="1"/>
            <a:ext cx="12044516" cy="6818652"/>
          </a:xfrm>
          <a:prstGeom prst="rect">
            <a:avLst/>
          </a:prstGeom>
        </p:spPr>
      </p:pic>
    </p:spTree>
    <p:extLst>
      <p:ext uri="{BB962C8B-B14F-4D97-AF65-F5344CB8AC3E}">
        <p14:creationId xmlns:p14="http://schemas.microsoft.com/office/powerpoint/2010/main" val="8523530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1077218"/>
          </a:xfrm>
          <a:prstGeom prst="rect">
            <a:avLst/>
          </a:prstGeom>
          <a:noFill/>
        </p:spPr>
        <p:txBody>
          <a:bodyPr wrap="square" rtlCol="0">
            <a:spAutoFit/>
          </a:bodyPr>
          <a:lstStyle/>
          <a:p>
            <a:pPr algn="ctr"/>
            <a:r>
              <a:rPr lang="fr-FR" sz="3200" b="1" dirty="0" smtClean="0">
                <a:solidFill>
                  <a:schemeClr val="accent1">
                    <a:lumMod val="75000"/>
                  </a:schemeClr>
                </a:solidFill>
                <a:latin typeface="Century Gothic" panose="020B0502020202020204" pitchFamily="34" charset="0"/>
              </a:rPr>
              <a:t>Diagramme de séquence</a:t>
            </a:r>
          </a:p>
          <a:p>
            <a:pPr algn="ctr"/>
            <a:r>
              <a:rPr lang="fr-FR" sz="3200" b="1" dirty="0" smtClean="0">
                <a:solidFill>
                  <a:schemeClr val="accent1">
                    <a:lumMod val="75000"/>
                  </a:schemeClr>
                </a:solidFill>
                <a:latin typeface="Century Gothic" panose="020B0502020202020204" pitchFamily="34" charset="0"/>
              </a:rPr>
              <a:t>(cas d’évaluation de mesure)</a:t>
            </a:r>
            <a:endParaRPr lang="fr-FR" sz="3200" b="1" dirty="0">
              <a:solidFill>
                <a:schemeClr val="accent1">
                  <a:lumMod val="75000"/>
                </a:schemeClr>
              </a:solidFill>
              <a:latin typeface="Century Gothic" panose="020B0502020202020204" pitchFamily="34" charset="0"/>
            </a:endParaRP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smtClean="0"/>
              <a:t>15</a:t>
            </a:r>
            <a:endParaRPr lang="fr-FR" sz="1600" dirty="0"/>
          </a:p>
        </p:txBody>
      </p:sp>
      <p:pic>
        <p:nvPicPr>
          <p:cNvPr id="16" name="Image 15"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11944351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p:nvPr/>
        </p:nvPicPr>
        <p:blipFill>
          <a:blip r:embed="rId3"/>
          <a:stretch>
            <a:fillRect/>
          </a:stretch>
        </p:blipFill>
        <p:spPr>
          <a:xfrm>
            <a:off x="1887794" y="0"/>
            <a:ext cx="8480322" cy="6858000"/>
          </a:xfrm>
          <a:prstGeom prst="rect">
            <a:avLst/>
          </a:prstGeom>
        </p:spPr>
      </p:pic>
    </p:spTree>
    <p:extLst>
      <p:ext uri="{BB962C8B-B14F-4D97-AF65-F5344CB8AC3E}">
        <p14:creationId xmlns:p14="http://schemas.microsoft.com/office/powerpoint/2010/main" val="11314255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1077218"/>
          </a:xfrm>
          <a:prstGeom prst="rect">
            <a:avLst/>
          </a:prstGeom>
          <a:noFill/>
        </p:spPr>
        <p:txBody>
          <a:bodyPr wrap="square" rtlCol="0">
            <a:spAutoFit/>
          </a:bodyPr>
          <a:lstStyle/>
          <a:p>
            <a:pPr algn="ctr"/>
            <a:r>
              <a:rPr lang="fr-FR" sz="3200" b="1" dirty="0" smtClean="0">
                <a:solidFill>
                  <a:schemeClr val="accent1">
                    <a:lumMod val="75000"/>
                  </a:schemeClr>
                </a:solidFill>
                <a:latin typeface="Century Gothic" panose="020B0502020202020204" pitchFamily="34" charset="0"/>
              </a:rPr>
              <a:t>Diagramme de séquence</a:t>
            </a:r>
          </a:p>
          <a:p>
            <a:pPr algn="ctr"/>
            <a:r>
              <a:rPr lang="fr-FR" sz="3200" b="1" dirty="0" smtClean="0">
                <a:solidFill>
                  <a:schemeClr val="accent1">
                    <a:lumMod val="75000"/>
                  </a:schemeClr>
                </a:solidFill>
                <a:latin typeface="Century Gothic" panose="020B0502020202020204" pitchFamily="34" charset="0"/>
              </a:rPr>
              <a:t>(cas d’inscription du patient)</a:t>
            </a:r>
            <a:endParaRPr lang="fr-FR" sz="3200" b="1" dirty="0">
              <a:solidFill>
                <a:schemeClr val="accent1">
                  <a:lumMod val="75000"/>
                </a:schemeClr>
              </a:solidFill>
              <a:latin typeface="Century Gothic" panose="020B0502020202020204" pitchFamily="34" charset="0"/>
            </a:endParaRP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smtClean="0"/>
              <a:t>15</a:t>
            </a:r>
            <a:endParaRPr lang="fr-FR" sz="1600" dirty="0"/>
          </a:p>
        </p:txBody>
      </p:sp>
      <p:pic>
        <p:nvPicPr>
          <p:cNvPr id="16" name="Image 15"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23020324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p:nvPr/>
        </p:nvPicPr>
        <p:blipFill>
          <a:blip r:embed="rId3">
            <a:extLst>
              <a:ext uri="{28A0092B-C50C-407E-A947-70E740481C1C}">
                <a14:useLocalDpi xmlns:a14="http://schemas.microsoft.com/office/drawing/2010/main" val="0"/>
              </a:ext>
            </a:extLst>
          </a:blip>
          <a:stretch>
            <a:fillRect/>
          </a:stretch>
        </p:blipFill>
        <p:spPr>
          <a:xfrm>
            <a:off x="1946787" y="1"/>
            <a:ext cx="8450826" cy="6857999"/>
          </a:xfrm>
          <a:prstGeom prst="rect">
            <a:avLst/>
          </a:prstGeom>
        </p:spPr>
      </p:pic>
    </p:spTree>
    <p:extLst>
      <p:ext uri="{BB962C8B-B14F-4D97-AF65-F5344CB8AC3E}">
        <p14:creationId xmlns:p14="http://schemas.microsoft.com/office/powerpoint/2010/main" val="17243600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à coins arrondis 7"/>
          <p:cNvSpPr/>
          <p:nvPr/>
        </p:nvSpPr>
        <p:spPr>
          <a:xfrm>
            <a:off x="2577201" y="1826715"/>
            <a:ext cx="3253510" cy="59306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1 - Contexte général </a:t>
            </a: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du projet</a:t>
            </a:r>
          </a:p>
        </p:txBody>
      </p:sp>
      <p:sp>
        <p:nvSpPr>
          <p:cNvPr id="22" name="Rectangle à coins arrondis 8"/>
          <p:cNvSpPr/>
          <p:nvPr/>
        </p:nvSpPr>
        <p:spPr>
          <a:xfrm>
            <a:off x="3199426" y="3703154"/>
            <a:ext cx="3262903" cy="5715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3</a:t>
            </a:r>
            <a:r>
              <a:rPr lang="fr-FR" sz="1400" b="1"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 - Conception</a:t>
            </a:r>
            <a:endPar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3" name="Rectangle à coins arrondis 9"/>
          <p:cNvSpPr/>
          <p:nvPr/>
        </p:nvSpPr>
        <p:spPr>
          <a:xfrm>
            <a:off x="2945384" y="4695871"/>
            <a:ext cx="3375116" cy="5715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4</a:t>
            </a:r>
            <a:r>
              <a:rPr lang="fr-FR" sz="1400" b="1"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 - Mise </a:t>
            </a: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en </a:t>
            </a:r>
            <a:r>
              <a:rPr lang="fr-FR" sz="1400" b="1"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œuvre</a:t>
            </a:r>
            <a:endPar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ectangle à coins arrondis 10"/>
          <p:cNvSpPr/>
          <p:nvPr/>
        </p:nvSpPr>
        <p:spPr>
          <a:xfrm>
            <a:off x="2965401" y="2760644"/>
            <a:ext cx="3254400" cy="5724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lvl="0" algn="ctr"/>
            <a:r>
              <a:rPr lang="fr-FR" sz="1400" b="1"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2 - Besoins</a:t>
            </a:r>
            <a:endPar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AutoShape 38"/>
          <p:cNvSpPr>
            <a:spLocks noChangeArrowheads="1"/>
          </p:cNvSpPr>
          <p:nvPr/>
        </p:nvSpPr>
        <p:spPr bwMode="ltGray">
          <a:xfrm rot="5400000">
            <a:off x="-2412206" y="1498588"/>
            <a:ext cx="4824412"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solidFill>
            <a:schemeClr val="accent1">
              <a:lumMod val="75000"/>
            </a:schemeClr>
          </a:solidFill>
          <a:ln>
            <a:no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fr-FR" sz="1300" b="1">
              <a:ln w="18415" cmpd="sng">
                <a:noFill/>
                <a:prstDash val="solid"/>
              </a:ln>
              <a:solidFill>
                <a:schemeClr val="tx1">
                  <a:lumMod val="75000"/>
                  <a:lumOff val="25000"/>
                </a:schemeClr>
              </a:solidFill>
              <a:effectLst>
                <a:outerShdw blurRad="63500" dir="3600000" algn="tl" rotWithShape="0">
                  <a:srgbClr val="000000">
                    <a:alpha val="70000"/>
                  </a:srgbClr>
                </a:outerShdw>
              </a:effectLst>
              <a:latin typeface="Bell MT" pitchFamily="18" charset="0"/>
            </a:endParaRPr>
          </a:p>
        </p:txBody>
      </p:sp>
      <p:sp>
        <p:nvSpPr>
          <p:cNvPr id="27" name="Text Box 71"/>
          <p:cNvSpPr txBox="1">
            <a:spLocks noChangeArrowheads="1"/>
          </p:cNvSpPr>
          <p:nvPr/>
        </p:nvSpPr>
        <p:spPr bwMode="gray">
          <a:xfrm>
            <a:off x="357158" y="3357562"/>
            <a:ext cx="1643074" cy="646331"/>
          </a:xfrm>
          <a:prstGeom prst="rect">
            <a:avLst/>
          </a:prstGeom>
          <a:noFill/>
          <a:ln w="9525">
            <a:noFill/>
            <a:miter lim="800000"/>
            <a:headEnd/>
            <a:tailEnd/>
          </a:ln>
          <a:effectLst/>
        </p:spPr>
        <p:txBody>
          <a:bodyPr wrap="squar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cap="all" dirty="0" smtClean="0">
                <a:ln w="0"/>
                <a:solidFill>
                  <a:schemeClr val="tx1">
                    <a:lumMod val="75000"/>
                    <a:lumOff val="25000"/>
                  </a:schemeClr>
                </a:solidFill>
                <a:effectLst>
                  <a:reflection blurRad="12700" stA="50000" endPos="50000" dist="5000" dir="5400000" sy="-100000" rotWithShape="0"/>
                </a:effectLst>
                <a:latin typeface="+mj-lt"/>
              </a:rPr>
              <a:t>PLAN</a:t>
            </a:r>
            <a:endParaRPr lang="en-US" sz="3200" b="1" cap="all" dirty="0">
              <a:ln w="0"/>
              <a:solidFill>
                <a:schemeClr val="tx1">
                  <a:lumMod val="75000"/>
                  <a:lumOff val="25000"/>
                </a:schemeClr>
              </a:solidFill>
              <a:effectLst>
                <a:reflection blurRad="12700" stA="50000" endPos="50000" dist="5000" dir="5400000" sy="-100000" rotWithShape="0"/>
              </a:effectLst>
              <a:latin typeface="+mj-lt"/>
            </a:endParaRPr>
          </a:p>
        </p:txBody>
      </p:sp>
      <p:sp>
        <p:nvSpPr>
          <p:cNvPr id="29" name="Round Same Side Corner Rectangle 28"/>
          <p:cNvSpPr/>
          <p:nvPr/>
        </p:nvSpPr>
        <p:spPr>
          <a:xfrm>
            <a:off x="146928" y="172899"/>
            <a:ext cx="2239952" cy="771245"/>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Contexte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projet</a:t>
            </a:r>
          </a:p>
        </p:txBody>
      </p:sp>
      <p:sp>
        <p:nvSpPr>
          <p:cNvPr id="30" name="Round Same Side Corner Rectangle 29"/>
          <p:cNvSpPr/>
          <p:nvPr/>
        </p:nvSpPr>
        <p:spPr>
          <a:xfrm>
            <a:off x="2718087" y="164631"/>
            <a:ext cx="2000217"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1" name="Round Same Side Corner Rectangle 30"/>
          <p:cNvSpPr/>
          <p:nvPr/>
        </p:nvSpPr>
        <p:spPr>
          <a:xfrm>
            <a:off x="5125274" y="173647"/>
            <a:ext cx="1877992"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p>
        </p:txBody>
      </p:sp>
      <p:sp>
        <p:nvSpPr>
          <p:cNvPr id="32" name="Round Same Side Corner Rectangle 31"/>
          <p:cNvSpPr/>
          <p:nvPr/>
        </p:nvSpPr>
        <p:spPr>
          <a:xfrm>
            <a:off x="7306352" y="164631"/>
            <a:ext cx="212578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Rectangle à coins arrondis 8"/>
          <p:cNvSpPr/>
          <p:nvPr/>
        </p:nvSpPr>
        <p:spPr>
          <a:xfrm>
            <a:off x="2545295" y="5644401"/>
            <a:ext cx="3262903" cy="571504"/>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5</a:t>
            </a:r>
            <a:r>
              <a:rPr lang="fr-FR" sz="1400" b="1" dirty="0" smtClean="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rPr>
              <a:t> - Conclusion </a:t>
            </a:r>
            <a:endParaRPr lang="fr-FR" sz="1400" b="1" dirty="0">
              <a:solidFill>
                <a:schemeClr val="accent1">
                  <a:lumMod val="7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Round Same Side Corner Rectangle 37"/>
          <p:cNvSpPr/>
          <p:nvPr/>
        </p:nvSpPr>
        <p:spPr>
          <a:xfrm>
            <a:off x="9875520" y="164631"/>
            <a:ext cx="2003784"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Conclusion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pic>
        <p:nvPicPr>
          <p:cNvPr id="25" name="Image 24"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28" name="Slide Number Placeholder 7"/>
          <p:cNvSpPr>
            <a:spLocks noGrp="1"/>
          </p:cNvSpPr>
          <p:nvPr>
            <p:ph type="sldNum" sz="quarter" idx="12"/>
          </p:nvPr>
        </p:nvSpPr>
        <p:spPr>
          <a:xfrm>
            <a:off x="7623947" y="6296932"/>
            <a:ext cx="2743200" cy="365125"/>
          </a:xfrm>
        </p:spPr>
        <p:txBody>
          <a:bodyPr/>
          <a:lstStyle/>
          <a:p>
            <a:fld id="{4F9409E2-1DC2-4708-975A-D29207E7D1D8}" type="slidenum">
              <a:rPr lang="fr-FR" sz="1600" smtClean="0"/>
              <a:pPr/>
              <a:t>2</a:t>
            </a:fld>
            <a:endParaRPr lang="fr-FR" sz="1600" dirty="0"/>
          </a:p>
        </p:txBody>
      </p:sp>
    </p:spTree>
    <p:extLst>
      <p:ext uri="{BB962C8B-B14F-4D97-AF65-F5344CB8AC3E}">
        <p14:creationId xmlns:p14="http://schemas.microsoft.com/office/powerpoint/2010/main" val="24894123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par>
                                <p:cTn id="8" presetID="5"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checkerboard(across)">
                                      <p:cBhvr>
                                        <p:cTn id="15" dur="500"/>
                                        <p:tgtEl>
                                          <p:spTgt spid="24"/>
                                        </p:tgtEl>
                                      </p:cBhvr>
                                    </p:animEffect>
                                  </p:childTnLst>
                                </p:cTn>
                              </p:par>
                              <p:par>
                                <p:cTn id="16" presetID="5" presetClass="entr" presetSubtype="1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checkerboard(across)">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checkerboard(across)">
                                      <p:cBhvr>
                                        <p:cTn id="23" dur="500"/>
                                        <p:tgtEl>
                                          <p:spTgt spid="22"/>
                                        </p:tgtEl>
                                      </p:cBhvr>
                                    </p:animEffect>
                                  </p:childTnLst>
                                </p:cTn>
                              </p:par>
                              <p:par>
                                <p:cTn id="24" presetID="5" presetClass="entr" presetSubtype="1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checkerboard(across)">
                                      <p:cBhvr>
                                        <p:cTn id="26" dur="5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checkerboard(across)">
                                      <p:cBhvr>
                                        <p:cTn id="31" dur="500"/>
                                        <p:tgtEl>
                                          <p:spTgt spid="23"/>
                                        </p:tgtEl>
                                      </p:cBhvr>
                                    </p:animEffect>
                                  </p:childTnLst>
                                </p:cTn>
                              </p:par>
                              <p:par>
                                <p:cTn id="32" presetID="5" presetClass="entr" presetSubtype="1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checkerboard(across)">
                                      <p:cBhvr>
                                        <p:cTn id="34" dur="500"/>
                                        <p:tgtEl>
                                          <p:spTgt spid="32"/>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checkerboard(across)">
                                      <p:cBhvr>
                                        <p:cTn id="39" dur="500"/>
                                        <p:tgtEl>
                                          <p:spTgt spid="37"/>
                                        </p:tgtEl>
                                      </p:cBhvr>
                                    </p:animEffect>
                                  </p:childTnLst>
                                </p:cTn>
                              </p:par>
                              <p:par>
                                <p:cTn id="40" presetID="5" presetClass="entr" presetSubtype="1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checkerboard(across)">
                                      <p:cBhvr>
                                        <p:cTn id="4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ound Same Side Corner Rectangle 20"/>
          <p:cNvSpPr/>
          <p:nvPr/>
        </p:nvSpPr>
        <p:spPr>
          <a:xfrm>
            <a:off x="5034929" y="169364"/>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28" name="TextBox 27"/>
          <p:cNvSpPr txBox="1"/>
          <p:nvPr/>
        </p:nvSpPr>
        <p:spPr>
          <a:xfrm>
            <a:off x="1963796" y="3526972"/>
            <a:ext cx="8051061" cy="584775"/>
          </a:xfrm>
          <a:prstGeom prst="rect">
            <a:avLst/>
          </a:prstGeom>
          <a:noFill/>
        </p:spPr>
        <p:txBody>
          <a:bodyPr wrap="square" rtlCol="0">
            <a:spAutoFit/>
          </a:bodyPr>
          <a:lstStyle/>
          <a:p>
            <a:pPr algn="ctr"/>
            <a:r>
              <a:rPr lang="fr-FR" sz="3200" b="1" dirty="0" smtClean="0">
                <a:solidFill>
                  <a:schemeClr val="accent1">
                    <a:lumMod val="75000"/>
                  </a:schemeClr>
                </a:solidFill>
                <a:latin typeface="Century Gothic" panose="020B0502020202020204" pitchFamily="34" charset="0"/>
              </a:rPr>
              <a:t>Diagramme de classe</a:t>
            </a:r>
            <a:endParaRPr lang="fr-FR" sz="3200" b="1" dirty="0">
              <a:solidFill>
                <a:schemeClr val="accent1">
                  <a:lumMod val="75000"/>
                </a:schemeClr>
              </a:solidFill>
              <a:latin typeface="Century Gothic" panose="020B0502020202020204" pitchFamily="34" charset="0"/>
            </a:endParaRPr>
          </a:p>
        </p:txBody>
      </p:sp>
      <p:sp>
        <p:nvSpPr>
          <p:cNvPr id="18" name="Slide Number Placeholder 7"/>
          <p:cNvSpPr>
            <a:spLocks noGrp="1"/>
          </p:cNvSpPr>
          <p:nvPr>
            <p:ph type="sldNum" sz="quarter" idx="12"/>
          </p:nvPr>
        </p:nvSpPr>
        <p:spPr>
          <a:xfrm>
            <a:off x="7650072" y="6257743"/>
            <a:ext cx="2743200" cy="365125"/>
          </a:xfrm>
        </p:spPr>
        <p:txBody>
          <a:bodyPr/>
          <a:lstStyle/>
          <a:p>
            <a:r>
              <a:rPr lang="fr-FR" sz="1600" dirty="0" smtClean="0"/>
              <a:t>15</a:t>
            </a:r>
            <a:endParaRPr lang="fr-FR" sz="1600" dirty="0"/>
          </a:p>
        </p:txBody>
      </p:sp>
      <p:pic>
        <p:nvPicPr>
          <p:cNvPr id="16" name="Image 15"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11721162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p:cNvPicPr>
            <a:picLocks noChangeAspect="1"/>
          </p:cNvPicPr>
          <p:nvPr/>
        </p:nvPicPr>
        <p:blipFill>
          <a:blip r:embed="rId3"/>
          <a:stretch>
            <a:fillRect/>
          </a:stretch>
        </p:blipFill>
        <p:spPr>
          <a:xfrm>
            <a:off x="1602660" y="-1"/>
            <a:ext cx="8485238" cy="6725265"/>
          </a:xfrm>
          <a:prstGeom prst="rect">
            <a:avLst/>
          </a:prstGeom>
        </p:spPr>
      </p:pic>
    </p:spTree>
    <p:extLst>
      <p:ext uri="{BB962C8B-B14F-4D97-AF65-F5344CB8AC3E}">
        <p14:creationId xmlns:p14="http://schemas.microsoft.com/office/powerpoint/2010/main" val="16527418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Slide Number Placeholder 7"/>
          <p:cNvSpPr>
            <a:spLocks noGrp="1"/>
          </p:cNvSpPr>
          <p:nvPr>
            <p:ph type="sldNum" sz="quarter" idx="12"/>
          </p:nvPr>
        </p:nvSpPr>
        <p:spPr>
          <a:xfrm>
            <a:off x="9163593" y="6304099"/>
            <a:ext cx="2743200" cy="365125"/>
          </a:xfrm>
        </p:spPr>
        <p:txBody>
          <a:bodyPr/>
          <a:lstStyle/>
          <a:p>
            <a:fld id="{4F9409E2-1DC2-4708-975A-D29207E7D1D8}" type="slidenum">
              <a:rPr lang="fr-FR" sz="1600" smtClean="0"/>
              <a:pPr/>
              <a:t>22</a:t>
            </a:fld>
            <a:endParaRPr lang="fr-FR" sz="1600" dirty="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3984171" y="2907886"/>
            <a:ext cx="8435748" cy="646331"/>
          </a:xfrm>
          <a:prstGeom prst="rect">
            <a:avLst/>
          </a:prstGeom>
          <a:noFill/>
        </p:spPr>
        <p:txBody>
          <a:bodyPr wrap="square" rtlCol="0">
            <a:spAutoFit/>
          </a:bodyPr>
          <a:lstStyle/>
          <a:p>
            <a:r>
              <a:rPr lang="fr-FR" sz="3600" b="1" i="1" dirty="0" smtClean="0">
                <a:latin typeface="Century Gothic" panose="020B0502020202020204" pitchFamily="34" charset="0"/>
              </a:rPr>
              <a:t>4 – Mise en œuvre</a:t>
            </a:r>
            <a:endParaRPr lang="fr-FR" sz="3600" b="1" i="1" dirty="0">
              <a:latin typeface="Century Gothic" panose="020B0502020202020204" pitchFamily="34" charset="0"/>
            </a:endParaRPr>
          </a:p>
        </p:txBody>
      </p:sp>
      <p:pic>
        <p:nvPicPr>
          <p:cNvPr id="10" name="Image 9"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Tree>
    <p:extLst>
      <p:ext uri="{BB962C8B-B14F-4D97-AF65-F5344CB8AC3E}">
        <p14:creationId xmlns:p14="http://schemas.microsoft.com/office/powerpoint/2010/main" val="11790933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31" name="Rectangle 30"/>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ound Same Side Corner Rectangle 31"/>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Round Same Side Corner Rectangle 32"/>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ound Same Side Corner Rectangle 3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ound Same Side Corner Rectangle 34"/>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Round Same Side Corner Rectangle 36"/>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38" name="TextBox 37"/>
          <p:cNvSpPr txBox="1"/>
          <p:nvPr/>
        </p:nvSpPr>
        <p:spPr>
          <a:xfrm>
            <a:off x="6514969" y="1357851"/>
            <a:ext cx="2081019"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Interfaces graphiques</a:t>
            </a:r>
          </a:p>
        </p:txBody>
      </p:sp>
      <p:sp>
        <p:nvSpPr>
          <p:cNvPr id="39" name="Chevron 38"/>
          <p:cNvSpPr/>
          <p:nvPr/>
        </p:nvSpPr>
        <p:spPr>
          <a:xfrm>
            <a:off x="222069" y="1665628"/>
            <a:ext cx="3291840" cy="133675"/>
          </a:xfrm>
          <a:prstGeom prst="chevron">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TextBox 39"/>
          <p:cNvSpPr txBox="1"/>
          <p:nvPr/>
        </p:nvSpPr>
        <p:spPr>
          <a:xfrm>
            <a:off x="0" y="1360806"/>
            <a:ext cx="3679212"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Environnement de développement</a:t>
            </a:r>
            <a:endParaRPr lang="fr-FR" sz="1600" b="1" dirty="0">
              <a:solidFill>
                <a:schemeClr val="accent1">
                  <a:lumMod val="75000"/>
                </a:schemeClr>
              </a:solidFill>
              <a:latin typeface="Century Gothic" panose="020B0502020202020204" pitchFamily="34" charset="0"/>
            </a:endParaRPr>
          </a:p>
        </p:txBody>
      </p:sp>
      <p:sp>
        <p:nvSpPr>
          <p:cNvPr id="42" name="Chevron 41"/>
          <p:cNvSpPr/>
          <p:nvPr/>
        </p:nvSpPr>
        <p:spPr>
          <a:xfrm>
            <a:off x="6514969" y="1678690"/>
            <a:ext cx="1975888" cy="97859"/>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3" name="TextBox 42"/>
          <p:cNvSpPr txBox="1"/>
          <p:nvPr/>
        </p:nvSpPr>
        <p:spPr>
          <a:xfrm>
            <a:off x="4106213" y="1310898"/>
            <a:ext cx="1790875" cy="338554"/>
          </a:xfrm>
          <a:prstGeom prst="rect">
            <a:avLst/>
          </a:prstGeom>
          <a:noFill/>
        </p:spPr>
        <p:txBody>
          <a:bodyPr wrap="none" rtlCol="0">
            <a:spAutoFit/>
          </a:bodyPr>
          <a:lstStyle/>
          <a:p>
            <a:r>
              <a:rPr lang="fr-FR" sz="1400" b="1" dirty="0" smtClean="0">
                <a:solidFill>
                  <a:schemeClr val="bg2">
                    <a:lumMod val="75000"/>
                  </a:schemeClr>
                </a:solidFill>
                <a:latin typeface="Century Gothic" panose="020B0502020202020204" pitchFamily="34" charset="0"/>
              </a:rPr>
              <a:t>Techniques</a:t>
            </a:r>
            <a:r>
              <a:rPr lang="fr-FR" sz="1600" b="1" dirty="0" smtClean="0">
                <a:solidFill>
                  <a:schemeClr val="accent1">
                    <a:lumMod val="75000"/>
                  </a:schemeClr>
                </a:solidFill>
                <a:latin typeface="Century Gothic" panose="020B0502020202020204" pitchFamily="34" charset="0"/>
              </a:rPr>
              <a:t> </a:t>
            </a:r>
            <a:r>
              <a:rPr lang="fr-FR" sz="1400" b="1" dirty="0">
                <a:solidFill>
                  <a:schemeClr val="bg2">
                    <a:lumMod val="75000"/>
                  </a:schemeClr>
                </a:solidFill>
                <a:latin typeface="Century Gothic" panose="020B0502020202020204" pitchFamily="34" charset="0"/>
              </a:rPr>
              <a:t>utilisés</a:t>
            </a:r>
          </a:p>
        </p:txBody>
      </p:sp>
      <p:sp>
        <p:nvSpPr>
          <p:cNvPr id="44" name="Chevron 43"/>
          <p:cNvSpPr/>
          <p:nvPr/>
        </p:nvSpPr>
        <p:spPr>
          <a:xfrm>
            <a:off x="3643753" y="1678690"/>
            <a:ext cx="2715796" cy="11083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pic>
        <p:nvPicPr>
          <p:cNvPr id="25" name="Image 24"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26" name="Espace réservé du numéro de diapositive 25"/>
          <p:cNvSpPr>
            <a:spLocks noGrp="1"/>
          </p:cNvSpPr>
          <p:nvPr>
            <p:ph type="sldNum" sz="quarter" idx="12"/>
          </p:nvPr>
        </p:nvSpPr>
        <p:spPr>
          <a:xfrm>
            <a:off x="7683137" y="6330225"/>
            <a:ext cx="2743200" cy="365125"/>
          </a:xfrm>
        </p:spPr>
        <p:txBody>
          <a:bodyPr/>
          <a:lstStyle/>
          <a:p>
            <a:fld id="{4F9409E2-1DC2-4708-975A-D29207E7D1D8}" type="slidenum">
              <a:rPr lang="fr-FR" smtClean="0"/>
              <a:pPr/>
              <a:t>23</a:t>
            </a:fld>
            <a:endParaRPr lang="fr-FR"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480" y="2517463"/>
            <a:ext cx="2828925" cy="1826246"/>
          </a:xfrm>
          <a:prstGeom prst="rect">
            <a:avLst/>
          </a:prstGeom>
        </p:spPr>
      </p:pic>
      <p:pic>
        <p:nvPicPr>
          <p:cNvPr id="7" name="Imag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8343" y="2577148"/>
            <a:ext cx="1275314" cy="1290061"/>
          </a:xfrm>
          <a:prstGeom prst="rect">
            <a:avLst/>
          </a:prstGeom>
        </p:spPr>
      </p:pic>
      <p:pic>
        <p:nvPicPr>
          <p:cNvPr id="48" name="Picture 2" descr="C:\Documents and Settings\ahmed.souissi\Bureau\ppt\figures\dbpage.gif"/>
          <p:cNvPicPr>
            <a:picLocks noChangeAspect="1" noChangeArrowheads="1"/>
          </p:cNvPicPr>
          <p:nvPr/>
        </p:nvPicPr>
        <p:blipFill>
          <a:blip r:embed="rId6" cstate="print"/>
          <a:srcRect/>
          <a:stretch>
            <a:fillRect/>
          </a:stretch>
        </p:blipFill>
        <p:spPr bwMode="auto">
          <a:xfrm>
            <a:off x="4106213" y="5216280"/>
            <a:ext cx="977091" cy="758408"/>
          </a:xfrm>
          <a:prstGeom prst="rect">
            <a:avLst/>
          </a:prstGeom>
          <a:noFill/>
        </p:spPr>
      </p:pic>
      <p:pic>
        <p:nvPicPr>
          <p:cNvPr id="49" name="Picture 3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01680" y="5184446"/>
            <a:ext cx="1404533" cy="726680"/>
          </a:xfrm>
          <a:prstGeom prst="rect">
            <a:avLst/>
          </a:prstGeom>
        </p:spPr>
      </p:pic>
      <p:pic>
        <p:nvPicPr>
          <p:cNvPr id="8" name="Imag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85951" y="1998297"/>
            <a:ext cx="3009808" cy="2501226"/>
          </a:xfrm>
          <a:prstGeom prst="rect">
            <a:avLst/>
          </a:prstGeom>
        </p:spPr>
      </p:pic>
      <p:pic>
        <p:nvPicPr>
          <p:cNvPr id="9" name="Imag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66939" y="4834584"/>
            <a:ext cx="2505152" cy="1276280"/>
          </a:xfrm>
          <a:prstGeom prst="rect">
            <a:avLst/>
          </a:prstGeom>
        </p:spPr>
      </p:pic>
    </p:spTree>
    <p:extLst>
      <p:ext uri="{BB962C8B-B14F-4D97-AF65-F5344CB8AC3E}">
        <p14:creationId xmlns:p14="http://schemas.microsoft.com/office/powerpoint/2010/main" val="28759756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1000" fill="hold"/>
                                        <p:tgtEl>
                                          <p:spTgt spid="42"/>
                                        </p:tgtEl>
                                        <p:attrNameLst>
                                          <p:attrName>ppt_w</p:attrName>
                                        </p:attrNameLst>
                                      </p:cBhvr>
                                      <p:tavLst>
                                        <p:tav tm="0">
                                          <p:val>
                                            <p:strVal val="#ppt_w+.3"/>
                                          </p:val>
                                        </p:tav>
                                        <p:tav tm="100000">
                                          <p:val>
                                            <p:strVal val="#ppt_w"/>
                                          </p:val>
                                        </p:tav>
                                      </p:tavLst>
                                    </p:anim>
                                    <p:anim calcmode="lin" valueType="num">
                                      <p:cBhvr>
                                        <p:cTn id="18" dur="1000" fill="hold"/>
                                        <p:tgtEl>
                                          <p:spTgt spid="42"/>
                                        </p:tgtEl>
                                        <p:attrNameLst>
                                          <p:attrName>ppt_h</p:attrName>
                                        </p:attrNameLst>
                                      </p:cBhvr>
                                      <p:tavLst>
                                        <p:tav tm="0">
                                          <p:val>
                                            <p:strVal val="#ppt_h"/>
                                          </p:val>
                                        </p:tav>
                                        <p:tav tm="100000">
                                          <p:val>
                                            <p:strVal val="#ppt_h"/>
                                          </p:val>
                                        </p:tav>
                                      </p:tavLst>
                                    </p:anim>
                                    <p:animEffect transition="in" filter="fade">
                                      <p:cBhvr>
                                        <p:cTn id="19" dur="1000"/>
                                        <p:tgtEl>
                                          <p:spTgt spid="4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2" grpId="0" animBg="1"/>
      <p:bldP spid="43" grpId="0"/>
      <p:bldP spid="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31" name="Rectangle 30"/>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ound Same Side Corner Rectangle 31"/>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Round Same Side Corner Rectangle 32"/>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4" name="Round Same Side Corner Rectangle 33"/>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5" name="Round Same Side Corner Rectangle 34"/>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7" name="Round Same Side Corner Rectangle 36"/>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38" name="TextBox 37"/>
          <p:cNvSpPr txBox="1"/>
          <p:nvPr/>
        </p:nvSpPr>
        <p:spPr>
          <a:xfrm>
            <a:off x="5548318" y="1381078"/>
            <a:ext cx="2081019" cy="307777"/>
          </a:xfrm>
          <a:prstGeom prst="rect">
            <a:avLst/>
          </a:prstGeom>
          <a:noFill/>
        </p:spPr>
        <p:txBody>
          <a:bodyPr wrap="none" rtlCol="0">
            <a:spAutoFit/>
          </a:bodyPr>
          <a:lstStyle/>
          <a:p>
            <a:r>
              <a:rPr lang="fr-FR" sz="1400" b="1" dirty="0">
                <a:solidFill>
                  <a:schemeClr val="bg2">
                    <a:lumMod val="75000"/>
                  </a:schemeClr>
                </a:solidFill>
                <a:latin typeface="Century Gothic" panose="020B0502020202020204" pitchFamily="34" charset="0"/>
              </a:rPr>
              <a:t>Interfaces graphiques</a:t>
            </a:r>
          </a:p>
        </p:txBody>
      </p:sp>
      <p:sp>
        <p:nvSpPr>
          <p:cNvPr id="39" name="Chevron 38"/>
          <p:cNvSpPr/>
          <p:nvPr/>
        </p:nvSpPr>
        <p:spPr>
          <a:xfrm>
            <a:off x="204621" y="1717879"/>
            <a:ext cx="2351236" cy="9580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0" name="TextBox 39"/>
          <p:cNvSpPr txBox="1"/>
          <p:nvPr/>
        </p:nvSpPr>
        <p:spPr>
          <a:xfrm>
            <a:off x="497784" y="1386931"/>
            <a:ext cx="1478290" cy="307777"/>
          </a:xfrm>
          <a:prstGeom prst="rect">
            <a:avLst/>
          </a:prstGeom>
          <a:noFill/>
        </p:spPr>
        <p:txBody>
          <a:bodyPr wrap="none" rtlCol="0">
            <a:spAutoFit/>
          </a:bodyPr>
          <a:lstStyle/>
          <a:p>
            <a:r>
              <a:rPr lang="fr-FR" sz="1400" b="1" dirty="0" smtClean="0">
                <a:solidFill>
                  <a:schemeClr val="bg2">
                    <a:lumMod val="75000"/>
                  </a:schemeClr>
                </a:solidFill>
                <a:latin typeface="Century Gothic" panose="020B0502020202020204" pitchFamily="34" charset="0"/>
              </a:rPr>
              <a:t>Environnement</a:t>
            </a:r>
            <a:endParaRPr lang="fr-FR" sz="1400" b="1" dirty="0">
              <a:solidFill>
                <a:schemeClr val="bg2">
                  <a:lumMod val="75000"/>
                </a:schemeClr>
              </a:solidFill>
              <a:latin typeface="Century Gothic" panose="020B0502020202020204" pitchFamily="34" charset="0"/>
            </a:endParaRPr>
          </a:p>
        </p:txBody>
      </p:sp>
      <p:sp>
        <p:nvSpPr>
          <p:cNvPr id="42" name="Chevron 41"/>
          <p:cNvSpPr/>
          <p:nvPr/>
        </p:nvSpPr>
        <p:spPr>
          <a:xfrm>
            <a:off x="5548317" y="1717879"/>
            <a:ext cx="2002013" cy="11092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3" name="TextBox 42"/>
          <p:cNvSpPr txBox="1"/>
          <p:nvPr/>
        </p:nvSpPr>
        <p:spPr>
          <a:xfrm>
            <a:off x="2885486" y="1348656"/>
            <a:ext cx="2299027" cy="369332"/>
          </a:xfrm>
          <a:prstGeom prst="rect">
            <a:avLst/>
          </a:prstGeom>
          <a:noFill/>
        </p:spPr>
        <p:txBody>
          <a:bodyPr wrap="none" rtlCol="0">
            <a:spAutoFit/>
          </a:bodyPr>
          <a:lstStyle/>
          <a:p>
            <a:r>
              <a:rPr lang="fr-FR" b="1" dirty="0" smtClean="0">
                <a:solidFill>
                  <a:schemeClr val="accent1">
                    <a:lumMod val="75000"/>
                  </a:schemeClr>
                </a:solidFill>
                <a:latin typeface="Century Gothic" panose="020B0502020202020204" pitchFamily="34" charset="0"/>
              </a:rPr>
              <a:t> </a:t>
            </a:r>
            <a:r>
              <a:rPr lang="fr-FR" b="1" dirty="0">
                <a:solidFill>
                  <a:schemeClr val="accent1">
                    <a:lumMod val="75000"/>
                  </a:schemeClr>
                </a:solidFill>
                <a:latin typeface="Century Gothic" panose="020B0502020202020204" pitchFamily="34" charset="0"/>
              </a:rPr>
              <a:t>T</a:t>
            </a:r>
            <a:r>
              <a:rPr lang="fr-FR" b="1" dirty="0" smtClean="0">
                <a:solidFill>
                  <a:schemeClr val="accent1">
                    <a:lumMod val="75000"/>
                  </a:schemeClr>
                </a:solidFill>
                <a:latin typeface="Century Gothic" panose="020B0502020202020204" pitchFamily="34" charset="0"/>
              </a:rPr>
              <a:t>echniques </a:t>
            </a:r>
            <a:r>
              <a:rPr lang="fr-FR" b="1" dirty="0">
                <a:solidFill>
                  <a:schemeClr val="accent1">
                    <a:lumMod val="75000"/>
                  </a:schemeClr>
                </a:solidFill>
                <a:latin typeface="Century Gothic" panose="020B0502020202020204" pitchFamily="34" charset="0"/>
              </a:rPr>
              <a:t>utilisés</a:t>
            </a:r>
          </a:p>
        </p:txBody>
      </p:sp>
      <p:sp>
        <p:nvSpPr>
          <p:cNvPr id="44" name="Chevron 43"/>
          <p:cNvSpPr/>
          <p:nvPr/>
        </p:nvSpPr>
        <p:spPr>
          <a:xfrm>
            <a:off x="2677102" y="1717879"/>
            <a:ext cx="2715796" cy="110833"/>
          </a:xfrm>
          <a:prstGeom prst="chevron">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69" name="Image 68"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70" name="Espace réservé du numéro de diapositive 69"/>
          <p:cNvSpPr>
            <a:spLocks noGrp="1"/>
          </p:cNvSpPr>
          <p:nvPr>
            <p:ph type="sldNum" sz="quarter" idx="12"/>
          </p:nvPr>
        </p:nvSpPr>
        <p:spPr>
          <a:xfrm>
            <a:off x="7657011" y="6291036"/>
            <a:ext cx="2743200" cy="365125"/>
          </a:xfrm>
        </p:spPr>
        <p:txBody>
          <a:bodyPr/>
          <a:lstStyle/>
          <a:p>
            <a:fld id="{4F9409E2-1DC2-4708-975A-D29207E7D1D8}" type="slidenum">
              <a:rPr lang="fr-FR" smtClean="0"/>
              <a:pPr/>
              <a:t>24</a:t>
            </a:fld>
            <a:endParaRPr lang="fr-FR" dirty="0"/>
          </a:p>
        </p:txBody>
      </p:sp>
      <p:sp>
        <p:nvSpPr>
          <p:cNvPr id="25" name="Double flèche horizontale 24"/>
          <p:cNvSpPr/>
          <p:nvPr/>
        </p:nvSpPr>
        <p:spPr>
          <a:xfrm>
            <a:off x="3185672" y="3903479"/>
            <a:ext cx="1198623" cy="6441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HTTP</a:t>
            </a:r>
            <a:endParaRPr lang="fr-FR" dirty="0"/>
          </a:p>
        </p:txBody>
      </p:sp>
      <p:sp>
        <p:nvSpPr>
          <p:cNvPr id="26" name="Rectangle 25"/>
          <p:cNvSpPr/>
          <p:nvPr/>
        </p:nvSpPr>
        <p:spPr>
          <a:xfrm>
            <a:off x="497785" y="3602920"/>
            <a:ext cx="2670359" cy="14576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fr-FR" dirty="0" smtClean="0"/>
              <a:t>                  HTML5</a:t>
            </a:r>
          </a:p>
          <a:p>
            <a:pPr algn="just"/>
            <a:r>
              <a:rPr lang="fr-FR" dirty="0" smtClean="0"/>
              <a:t>              </a:t>
            </a:r>
            <a:endParaRPr lang="fr-FR" dirty="0"/>
          </a:p>
        </p:txBody>
      </p:sp>
      <p:sp>
        <p:nvSpPr>
          <p:cNvPr id="27" name="Rectangle 26"/>
          <p:cNvSpPr/>
          <p:nvPr/>
        </p:nvSpPr>
        <p:spPr>
          <a:xfrm>
            <a:off x="497784" y="3328787"/>
            <a:ext cx="2670359" cy="3005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solidFill>
                  <a:schemeClr val="dk1"/>
                </a:solidFill>
              </a:rPr>
              <a:t>Front end</a:t>
            </a:r>
          </a:p>
        </p:txBody>
      </p:sp>
      <p:sp>
        <p:nvSpPr>
          <p:cNvPr id="28" name="Rectangle 27"/>
          <p:cNvSpPr/>
          <p:nvPr/>
        </p:nvSpPr>
        <p:spPr>
          <a:xfrm>
            <a:off x="4401824" y="3576494"/>
            <a:ext cx="2670359" cy="14576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 Java Platform</a:t>
            </a:r>
          </a:p>
          <a:p>
            <a:pPr algn="ctr"/>
            <a:r>
              <a:rPr lang="fr-FR" dirty="0" smtClean="0"/>
              <a:t>Entreprise Edition</a:t>
            </a:r>
            <a:endParaRPr lang="fr-FR" dirty="0"/>
          </a:p>
        </p:txBody>
      </p:sp>
      <p:sp>
        <p:nvSpPr>
          <p:cNvPr id="29" name="Rectangle 28"/>
          <p:cNvSpPr/>
          <p:nvPr/>
        </p:nvSpPr>
        <p:spPr>
          <a:xfrm>
            <a:off x="4401823" y="3302361"/>
            <a:ext cx="2670359" cy="3005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smtClean="0"/>
              <a:t>Back end</a:t>
            </a:r>
            <a:endParaRPr lang="fr-FR" dirty="0"/>
          </a:p>
        </p:txBody>
      </p:sp>
      <p:sp>
        <p:nvSpPr>
          <p:cNvPr id="36" name="Rectangle 35"/>
          <p:cNvSpPr/>
          <p:nvPr/>
        </p:nvSpPr>
        <p:spPr>
          <a:xfrm>
            <a:off x="8305863" y="3486506"/>
            <a:ext cx="2670359" cy="14576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MySQL</a:t>
            </a:r>
            <a:endParaRPr lang="fr-FR" dirty="0"/>
          </a:p>
        </p:txBody>
      </p:sp>
      <p:sp>
        <p:nvSpPr>
          <p:cNvPr id="41" name="Rectangle 40"/>
          <p:cNvSpPr/>
          <p:nvPr/>
        </p:nvSpPr>
        <p:spPr>
          <a:xfrm>
            <a:off x="8305862" y="3212373"/>
            <a:ext cx="2670359" cy="30055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Base de données</a:t>
            </a:r>
          </a:p>
        </p:txBody>
      </p:sp>
      <p:sp>
        <p:nvSpPr>
          <p:cNvPr id="45" name="Double flèche horizontale 44"/>
          <p:cNvSpPr/>
          <p:nvPr/>
        </p:nvSpPr>
        <p:spPr>
          <a:xfrm>
            <a:off x="7089711" y="3815728"/>
            <a:ext cx="1216152" cy="64413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JDBC</a:t>
            </a:r>
            <a:endParaRPr lang="fr-FR" dirty="0"/>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4505" y="2075303"/>
            <a:ext cx="1018346" cy="982323"/>
          </a:xfrm>
          <a:prstGeom prst="rect">
            <a:avLst/>
          </a:prstGeom>
        </p:spPr>
      </p:pic>
      <p:sp>
        <p:nvSpPr>
          <p:cNvPr id="8" name="Flèche vers le bas 7"/>
          <p:cNvSpPr/>
          <p:nvPr/>
        </p:nvSpPr>
        <p:spPr>
          <a:xfrm rot="10800000" flipH="1">
            <a:off x="3661501" y="3003760"/>
            <a:ext cx="208432" cy="880029"/>
          </a:xfrm>
          <a:prstGeom prst="downArrow">
            <a:avLst/>
          </a:prstGeom>
          <a:solidFill>
            <a:schemeClr val="accent6">
              <a:lumMod val="60000"/>
              <a:lumOff val="4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9" name="ZoneTexte 8"/>
          <p:cNvSpPr txBox="1"/>
          <p:nvPr/>
        </p:nvSpPr>
        <p:spPr>
          <a:xfrm>
            <a:off x="1832963" y="2243591"/>
            <a:ext cx="1410858" cy="369332"/>
          </a:xfrm>
          <a:prstGeom prst="rect">
            <a:avLst/>
          </a:prstGeom>
          <a:noFill/>
        </p:spPr>
        <p:txBody>
          <a:bodyPr wrap="square" rtlCol="0">
            <a:spAutoFit/>
          </a:bodyPr>
          <a:lstStyle/>
          <a:p>
            <a:pPr algn="r"/>
            <a:r>
              <a:rPr lang="fr-FR" dirty="0" smtClean="0"/>
              <a:t>Filtres</a:t>
            </a:r>
            <a:endParaRPr lang="fr-FR" dirty="0"/>
          </a:p>
        </p:txBody>
      </p:sp>
      <p:sp>
        <p:nvSpPr>
          <p:cNvPr id="11" name="ZoneTexte 10"/>
          <p:cNvSpPr txBox="1"/>
          <p:nvPr/>
        </p:nvSpPr>
        <p:spPr>
          <a:xfrm>
            <a:off x="737419" y="5455832"/>
            <a:ext cx="8842275" cy="923330"/>
          </a:xfrm>
          <a:prstGeom prst="rect">
            <a:avLst/>
          </a:prstGeom>
          <a:noFill/>
        </p:spPr>
        <p:txBody>
          <a:bodyPr wrap="square" rtlCol="0">
            <a:spAutoFit/>
          </a:bodyPr>
          <a:lstStyle/>
          <a:p>
            <a:pPr marL="285750" indent="-285750">
              <a:buFont typeface="Wingdings" panose="05000000000000000000" pitchFamily="2" charset="2"/>
              <a:buChar char="v"/>
            </a:pPr>
            <a:r>
              <a:rPr lang="fr-FR" dirty="0" smtClean="0"/>
              <a:t>Java EE : très vaste et offre </a:t>
            </a:r>
            <a:r>
              <a:rPr lang="fr-FR" dirty="0"/>
              <a:t>une architecture d'applications basée sur les composants qui permet un découpage de l'application et donc une séparation des rôles lors du </a:t>
            </a:r>
            <a:r>
              <a:rPr lang="fr-FR" dirty="0" smtClean="0"/>
              <a:t>développement.</a:t>
            </a:r>
            <a:endParaRPr lang="fr-FR" dirty="0"/>
          </a:p>
        </p:txBody>
      </p:sp>
      <p:sp>
        <p:nvSpPr>
          <p:cNvPr id="46" name="ZoneTexte 45"/>
          <p:cNvSpPr txBox="1"/>
          <p:nvPr/>
        </p:nvSpPr>
        <p:spPr>
          <a:xfrm>
            <a:off x="737418" y="5457467"/>
            <a:ext cx="8842275" cy="646331"/>
          </a:xfrm>
          <a:prstGeom prst="rect">
            <a:avLst/>
          </a:prstGeom>
          <a:noFill/>
        </p:spPr>
        <p:txBody>
          <a:bodyPr wrap="square" rtlCol="0">
            <a:spAutoFit/>
          </a:bodyPr>
          <a:lstStyle/>
          <a:p>
            <a:pPr marL="285750" indent="-285750">
              <a:buFont typeface="Wingdings" panose="05000000000000000000" pitchFamily="2" charset="2"/>
              <a:buChar char="v"/>
            </a:pPr>
            <a:r>
              <a:rPr lang="fr-FR" dirty="0" smtClean="0"/>
              <a:t>Bootstrap : </a:t>
            </a:r>
            <a:r>
              <a:rPr lang="fr-FR" dirty="0"/>
              <a:t> </a:t>
            </a:r>
            <a:r>
              <a:rPr lang="fr-FR" dirty="0" smtClean="0"/>
              <a:t>qui donne a </a:t>
            </a:r>
            <a:r>
              <a:rPr lang="fr-FR" dirty="0"/>
              <a:t>possibilité de rendre un site responsive de manière assez facile comparée aux méthodes purement </a:t>
            </a:r>
            <a:r>
              <a:rPr lang="fr-FR" dirty="0" smtClean="0"/>
              <a:t>CSS aussi il est compatible avec </a:t>
            </a:r>
            <a:r>
              <a:rPr lang="fr-FR" dirty="0"/>
              <a:t>tous les navigateurs</a:t>
            </a:r>
          </a:p>
        </p:txBody>
      </p:sp>
      <p:sp>
        <p:nvSpPr>
          <p:cNvPr id="12" name="ZoneTexte 11"/>
          <p:cNvSpPr txBox="1"/>
          <p:nvPr/>
        </p:nvSpPr>
        <p:spPr>
          <a:xfrm>
            <a:off x="1337345" y="4331721"/>
            <a:ext cx="1229294" cy="400110"/>
          </a:xfrm>
          <a:prstGeom prst="rect">
            <a:avLst/>
          </a:prstGeom>
          <a:noFill/>
        </p:spPr>
        <p:txBody>
          <a:bodyPr wrap="square" rtlCol="0">
            <a:spAutoFit/>
          </a:bodyPr>
          <a:lstStyle/>
          <a:p>
            <a:r>
              <a:rPr lang="fr-FR" sz="2000" dirty="0" smtClean="0"/>
              <a:t>Bootstrap</a:t>
            </a:r>
            <a:endParaRPr lang="fr-FR" sz="2000" dirty="0"/>
          </a:p>
        </p:txBody>
      </p:sp>
      <p:sp>
        <p:nvSpPr>
          <p:cNvPr id="49" name="ZoneTexte 48"/>
          <p:cNvSpPr txBox="1"/>
          <p:nvPr/>
        </p:nvSpPr>
        <p:spPr>
          <a:xfrm>
            <a:off x="736309" y="5464963"/>
            <a:ext cx="9446213" cy="646331"/>
          </a:xfrm>
          <a:prstGeom prst="rect">
            <a:avLst/>
          </a:prstGeom>
          <a:noFill/>
        </p:spPr>
        <p:txBody>
          <a:bodyPr wrap="square" rtlCol="0">
            <a:spAutoFit/>
          </a:bodyPr>
          <a:lstStyle/>
          <a:p>
            <a:pPr marL="285750" indent="-285750">
              <a:buFont typeface="Wingdings" panose="05000000000000000000" pitchFamily="2" charset="2"/>
              <a:buChar char="v"/>
            </a:pPr>
            <a:r>
              <a:rPr lang="fr-FR" dirty="0"/>
              <a:t>MySQL </a:t>
            </a:r>
            <a:r>
              <a:rPr lang="fr-FR" dirty="0" smtClean="0"/>
              <a:t>: </a:t>
            </a:r>
            <a:r>
              <a:rPr lang="fr-FR" dirty="0"/>
              <a:t>il est très rapide  </a:t>
            </a:r>
            <a:r>
              <a:rPr lang="fr-FR" dirty="0" smtClean="0"/>
              <a:t>est </a:t>
            </a:r>
            <a:r>
              <a:rPr lang="fr-FR" dirty="0"/>
              <a:t>beaucoup plus simple à utiliser que la plupart des serveurs de bases de </a:t>
            </a:r>
            <a:r>
              <a:rPr lang="fr-FR" dirty="0" smtClean="0"/>
              <a:t>données surtout avec l’interface MySQL Workbench.</a:t>
            </a:r>
            <a:endParaRPr lang="fr-FR" dirty="0"/>
          </a:p>
        </p:txBody>
      </p:sp>
      <p:sp>
        <p:nvSpPr>
          <p:cNvPr id="51" name="ZoneTexte 50"/>
          <p:cNvSpPr txBox="1"/>
          <p:nvPr/>
        </p:nvSpPr>
        <p:spPr>
          <a:xfrm>
            <a:off x="736308" y="5459567"/>
            <a:ext cx="6906380" cy="646331"/>
          </a:xfrm>
          <a:prstGeom prst="rect">
            <a:avLst/>
          </a:prstGeom>
          <a:noFill/>
        </p:spPr>
        <p:txBody>
          <a:bodyPr wrap="square" rtlCol="0">
            <a:spAutoFit/>
          </a:bodyPr>
          <a:lstStyle/>
          <a:p>
            <a:pPr marL="285750" indent="-285750">
              <a:buFont typeface="Wingdings" panose="05000000000000000000" pitchFamily="2" charset="2"/>
              <a:buChar char="v"/>
            </a:pPr>
            <a:r>
              <a:rPr lang="fr-FR" dirty="0" smtClean="0"/>
              <a:t>Filtre :  </a:t>
            </a:r>
            <a:r>
              <a:rPr lang="fr-FR" dirty="0"/>
              <a:t>est utilisé pour intercepter la </a:t>
            </a:r>
            <a:r>
              <a:rPr lang="fr-FR" dirty="0" smtClean="0"/>
              <a:t>demande ou la réponse et </a:t>
            </a:r>
            <a:r>
              <a:rPr lang="fr-FR" dirty="0"/>
              <a:t>effectuer un pré-traitement.</a:t>
            </a:r>
          </a:p>
        </p:txBody>
      </p:sp>
      <p:pic>
        <p:nvPicPr>
          <p:cNvPr id="2" name="Imag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09380" y="5791915"/>
            <a:ext cx="723495" cy="587247"/>
          </a:xfrm>
          <a:prstGeom prst="rect">
            <a:avLst/>
          </a:prstGeom>
        </p:spPr>
      </p:pic>
    </p:spTree>
    <p:extLst>
      <p:ext uri="{BB962C8B-B14F-4D97-AF65-F5344CB8AC3E}">
        <p14:creationId xmlns:p14="http://schemas.microsoft.com/office/powerpoint/2010/main" val="287597561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p:cTn id="17" dur="1000" fill="hold"/>
                                        <p:tgtEl>
                                          <p:spTgt spid="42"/>
                                        </p:tgtEl>
                                        <p:attrNameLst>
                                          <p:attrName>ppt_w</p:attrName>
                                        </p:attrNameLst>
                                      </p:cBhvr>
                                      <p:tavLst>
                                        <p:tav tm="0">
                                          <p:val>
                                            <p:strVal val="#ppt_w+.3"/>
                                          </p:val>
                                        </p:tav>
                                        <p:tav tm="100000">
                                          <p:val>
                                            <p:strVal val="#ppt_w"/>
                                          </p:val>
                                        </p:tav>
                                      </p:tavLst>
                                    </p:anim>
                                    <p:anim calcmode="lin" valueType="num">
                                      <p:cBhvr>
                                        <p:cTn id="18" dur="1000" fill="hold"/>
                                        <p:tgtEl>
                                          <p:spTgt spid="42"/>
                                        </p:tgtEl>
                                        <p:attrNameLst>
                                          <p:attrName>ppt_h</p:attrName>
                                        </p:attrNameLst>
                                      </p:cBhvr>
                                      <p:tavLst>
                                        <p:tav tm="0">
                                          <p:val>
                                            <p:strVal val="#ppt_h"/>
                                          </p:val>
                                        </p:tav>
                                        <p:tav tm="100000">
                                          <p:val>
                                            <p:strVal val="#ppt_h"/>
                                          </p:val>
                                        </p:tav>
                                      </p:tavLst>
                                    </p:anim>
                                    <p:animEffect transition="in" filter="fade">
                                      <p:cBhvr>
                                        <p:cTn id="19" dur="1000"/>
                                        <p:tgtEl>
                                          <p:spTgt spid="4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1000" fill="hold"/>
                                        <p:tgtEl>
                                          <p:spTgt spid="40"/>
                                        </p:tgtEl>
                                        <p:attrNameLst>
                                          <p:attrName>ppt_w</p:attrName>
                                        </p:attrNameLst>
                                      </p:cBhvr>
                                      <p:tavLst>
                                        <p:tav tm="0">
                                          <p:val>
                                            <p:strVal val="#ppt_w+.3"/>
                                          </p:val>
                                        </p:tav>
                                        <p:tav tm="100000">
                                          <p:val>
                                            <p:strVal val="#ppt_w"/>
                                          </p:val>
                                        </p:tav>
                                      </p:tavLst>
                                    </p:anim>
                                    <p:anim calcmode="lin" valueType="num">
                                      <p:cBhvr>
                                        <p:cTn id="23" dur="1000" fill="hold"/>
                                        <p:tgtEl>
                                          <p:spTgt spid="40"/>
                                        </p:tgtEl>
                                        <p:attrNameLst>
                                          <p:attrName>ppt_h</p:attrName>
                                        </p:attrNameLst>
                                      </p:cBhvr>
                                      <p:tavLst>
                                        <p:tav tm="0">
                                          <p:val>
                                            <p:strVal val="#ppt_h"/>
                                          </p:val>
                                        </p:tav>
                                        <p:tav tm="100000">
                                          <p:val>
                                            <p:strVal val="#ppt_h"/>
                                          </p:val>
                                        </p:tav>
                                      </p:tavLst>
                                    </p:anim>
                                    <p:animEffect transition="in" filter="fade">
                                      <p:cBhvr>
                                        <p:cTn id="24" dur="1000"/>
                                        <p:tgtEl>
                                          <p:spTgt spid="40"/>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fade">
                                      <p:cBhvr>
                                        <p:cTn id="53" dur="500"/>
                                        <p:tgtEl>
                                          <p:spTgt spid="2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fade">
                                      <p:cBhvr>
                                        <p:cTn id="64" dur="500"/>
                                        <p:tgtEl>
                                          <p:spTgt spid="3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par>
                                <p:cTn id="68" presetID="10" presetClass="entr" presetSubtype="0" fill="hold" nodeType="with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fade">
                                      <p:cBhvr>
                                        <p:cTn id="70"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par>
                                <p:cTn id="71" presetID="10"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8"/>
                                        </p:tgtEl>
                                        <p:attrNameLst>
                                          <p:attrName>style.visibility</p:attrName>
                                        </p:attrNameLst>
                                      </p:cBhvr>
                                      <p:to>
                                        <p:strVal val="visible"/>
                                      </p:to>
                                    </p:set>
                                    <p:animEffect transition="in" filter="fade">
                                      <p:cBhvr>
                                        <p:cTn id="88" dur="500"/>
                                        <p:tgtEl>
                                          <p:spTgt spid="8"/>
                                        </p:tgtEl>
                                      </p:cBhvr>
                                    </p:animEffect>
                                  </p:childTnLst>
                                </p:cTn>
                              </p:par>
                              <p:par>
                                <p:cTn id="89" presetID="10" presetClass="entr" presetSubtype="0" fill="hold" nodeType="with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fade">
                                      <p:cBhvr>
                                        <p:cTn id="91" dur="500"/>
                                        <p:tgtEl>
                                          <p:spTgt spid="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500"/>
                                        <p:tgtEl>
                                          <p:spTgt spid="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1"/>
                                        </p:tgtEl>
                                        <p:attrNameLst>
                                          <p:attrName>style.visibility</p:attrName>
                                        </p:attrNameLst>
                                      </p:cBhvr>
                                      <p:to>
                                        <p:strVal val="visible"/>
                                      </p:to>
                                    </p:set>
                                    <p:animEffect transition="in" filter="fade">
                                      <p:cBhvr>
                                        <p:cTn id="9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2" grpId="0" animBg="1"/>
      <p:bldP spid="43" grpId="0"/>
      <p:bldP spid="44" grpId="0" animBg="1"/>
      <p:bldP spid="25" grpId="0" animBg="1"/>
      <p:bldP spid="26" grpId="0" animBg="1"/>
      <p:bldP spid="27" grpId="0" animBg="1"/>
      <p:bldP spid="28" grpId="0" animBg="1"/>
      <p:bldP spid="29" grpId="0" animBg="1"/>
      <p:bldP spid="36" grpId="0" animBg="1"/>
      <p:bldP spid="41" grpId="0" animBg="1"/>
      <p:bldP spid="45" grpId="0" animBg="1"/>
      <p:bldP spid="8" grpId="0" animBg="1"/>
      <p:bldP spid="9" grpId="0"/>
      <p:bldP spid="11" grpId="0"/>
      <p:bldP spid="46" grpId="0"/>
      <p:bldP spid="12" grpId="0"/>
      <p:bldP spid="49" grpId="0"/>
      <p:bldP spid="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TextBox 30"/>
          <p:cNvSpPr txBox="1"/>
          <p:nvPr/>
        </p:nvSpPr>
        <p:spPr>
          <a:xfrm>
            <a:off x="4684869" y="1301015"/>
            <a:ext cx="2356735"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Interfaces graphiques</a:t>
            </a:r>
          </a:p>
        </p:txBody>
      </p:sp>
      <p:sp>
        <p:nvSpPr>
          <p:cNvPr id="32" name="Chevron 31"/>
          <p:cNvSpPr/>
          <p:nvPr/>
        </p:nvSpPr>
        <p:spPr>
          <a:xfrm>
            <a:off x="4690368" y="1638912"/>
            <a:ext cx="2351236" cy="95803"/>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TextBox 32"/>
          <p:cNvSpPr txBox="1"/>
          <p:nvPr/>
        </p:nvSpPr>
        <p:spPr>
          <a:xfrm>
            <a:off x="2707929" y="1326508"/>
            <a:ext cx="1527982"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Technique utilisés </a:t>
            </a:r>
            <a:endParaRPr lang="fr-FR" sz="1200" b="1" dirty="0">
              <a:solidFill>
                <a:schemeClr val="bg2">
                  <a:lumMod val="75000"/>
                </a:schemeClr>
              </a:solidFill>
              <a:latin typeface="Century Gothic" panose="020B0502020202020204" pitchFamily="34" charset="0"/>
            </a:endParaRPr>
          </a:p>
        </p:txBody>
      </p:sp>
      <p:sp>
        <p:nvSpPr>
          <p:cNvPr id="34" name="Chevron 33"/>
          <p:cNvSpPr/>
          <p:nvPr/>
        </p:nvSpPr>
        <p:spPr>
          <a:xfrm>
            <a:off x="2569779" y="1638912"/>
            <a:ext cx="1997523" cy="1094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46" name="Round Same Side Corner Rectangle 45"/>
          <p:cNvSpPr/>
          <p:nvPr/>
        </p:nvSpPr>
        <p:spPr>
          <a:xfrm>
            <a:off x="7428477" y="184523"/>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Mise en œuvre</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47" name="Round Same Side Corner Rectangle 46"/>
          <p:cNvSpPr/>
          <p:nvPr/>
        </p:nvSpPr>
        <p:spPr>
          <a:xfrm>
            <a:off x="251579" y="18175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Contexte général du projet</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8" name="Round Same Side Corner Rectangle 47"/>
          <p:cNvSpPr/>
          <p:nvPr/>
        </p:nvSpPr>
        <p:spPr>
          <a:xfrm>
            <a:off x="2639254" y="174095"/>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49" name="Round Same Side Corner Rectangle 48"/>
          <p:cNvSpPr/>
          <p:nvPr/>
        </p:nvSpPr>
        <p:spPr>
          <a:xfrm>
            <a:off x="5040802" y="16270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50" name="Round Same Side Corner Rectangle 49"/>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p>
        </p:txBody>
      </p:sp>
      <p:sp>
        <p:nvSpPr>
          <p:cNvPr id="51" name="TextBox 50"/>
          <p:cNvSpPr txBox="1"/>
          <p:nvPr/>
        </p:nvSpPr>
        <p:spPr>
          <a:xfrm>
            <a:off x="830668" y="2224978"/>
            <a:ext cx="3068469" cy="584775"/>
          </a:xfrm>
          <a:prstGeom prst="rect">
            <a:avLst/>
          </a:prstGeom>
          <a:noFill/>
        </p:spPr>
        <p:txBody>
          <a:bodyPr wrap="none" rtlCol="0">
            <a:spAutoFit/>
          </a:bodyPr>
          <a:lstStyle/>
          <a:p>
            <a:pPr algn="ctr"/>
            <a:r>
              <a:rPr lang="fr-FR" sz="3200" b="1" dirty="0" smtClean="0">
                <a:solidFill>
                  <a:schemeClr val="accent1">
                    <a:lumMod val="75000"/>
                  </a:schemeClr>
                </a:solidFill>
                <a:latin typeface="Century Gothic" panose="020B0502020202020204" pitchFamily="34" charset="0"/>
              </a:rPr>
              <a:t>Démonstration</a:t>
            </a:r>
            <a:endParaRPr lang="fr-FR" sz="3200" b="1" dirty="0">
              <a:solidFill>
                <a:schemeClr val="accent1">
                  <a:lumMod val="75000"/>
                </a:schemeClr>
              </a:solidFill>
              <a:latin typeface="Century Gothic" panose="020B0502020202020204" pitchFamily="34" charset="0"/>
            </a:endParaRPr>
          </a:p>
        </p:txBody>
      </p:sp>
      <p:sp>
        <p:nvSpPr>
          <p:cNvPr id="18" name="Slide Number Placeholder 7"/>
          <p:cNvSpPr>
            <a:spLocks noGrp="1"/>
          </p:cNvSpPr>
          <p:nvPr>
            <p:ph type="sldNum" sz="quarter" idx="12"/>
          </p:nvPr>
        </p:nvSpPr>
        <p:spPr>
          <a:xfrm>
            <a:off x="7638156" y="6323057"/>
            <a:ext cx="2743200" cy="365125"/>
          </a:xfrm>
        </p:spPr>
        <p:txBody>
          <a:bodyPr/>
          <a:lstStyle/>
          <a:p>
            <a:r>
              <a:rPr lang="fr-FR" sz="1600" dirty="0" smtClean="0"/>
              <a:t>25</a:t>
            </a:r>
            <a:endParaRPr lang="fr-FR" sz="1600" dirty="0"/>
          </a:p>
        </p:txBody>
      </p:sp>
      <p:pic>
        <p:nvPicPr>
          <p:cNvPr id="17" name="Picture 2" descr="C:\Documents and Settings\CHOUAIB\Bureau\IMAGES\image002.gif"/>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989458" y="2810973"/>
            <a:ext cx="4252656" cy="3299333"/>
          </a:xfrm>
        </p:spPr>
      </p:pic>
      <p:sp>
        <p:nvSpPr>
          <p:cNvPr id="20" name="Chevron 19"/>
          <p:cNvSpPr/>
          <p:nvPr/>
        </p:nvSpPr>
        <p:spPr>
          <a:xfrm>
            <a:off x="156754" y="1639502"/>
            <a:ext cx="2351236" cy="9580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bg2">
                  <a:lumMod val="75000"/>
                </a:schemeClr>
              </a:solidFill>
            </a:endParaRPr>
          </a:p>
        </p:txBody>
      </p:sp>
      <p:sp>
        <p:nvSpPr>
          <p:cNvPr id="21" name="TextBox 39"/>
          <p:cNvSpPr txBox="1"/>
          <p:nvPr/>
        </p:nvSpPr>
        <p:spPr>
          <a:xfrm>
            <a:off x="493459" y="1308554"/>
            <a:ext cx="1478290" cy="307777"/>
          </a:xfrm>
          <a:prstGeom prst="rect">
            <a:avLst/>
          </a:prstGeom>
          <a:noFill/>
        </p:spPr>
        <p:txBody>
          <a:bodyPr wrap="none" rtlCol="0">
            <a:spAutoFit/>
          </a:bodyPr>
          <a:lstStyle/>
          <a:p>
            <a:r>
              <a:rPr lang="fr-FR" sz="1400" b="1" dirty="0" smtClean="0">
                <a:solidFill>
                  <a:schemeClr val="bg2">
                    <a:lumMod val="75000"/>
                  </a:schemeClr>
                </a:solidFill>
                <a:latin typeface="Century Gothic" panose="020B0502020202020204" pitchFamily="34" charset="0"/>
              </a:rPr>
              <a:t>Environnement</a:t>
            </a:r>
            <a:endParaRPr lang="fr-FR" sz="1400" b="1" dirty="0">
              <a:solidFill>
                <a:schemeClr val="bg2">
                  <a:lumMod val="75000"/>
                </a:schemeClr>
              </a:solidFill>
              <a:latin typeface="Century Gothic" panose="020B0502020202020204" pitchFamily="34" charset="0"/>
            </a:endParaRPr>
          </a:p>
        </p:txBody>
      </p:sp>
      <p:pic>
        <p:nvPicPr>
          <p:cNvPr id="23" name="Image 22" descr="C:\Documents and Settings\admin\Bureau\logo groupe.png"/>
          <p:cNvPicPr/>
          <p:nvPr/>
        </p:nvPicPr>
        <p:blipFill>
          <a:blip r:embed="rId4"/>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24465067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strVal val="#ppt_w+.3"/>
                                          </p:val>
                                        </p:tav>
                                        <p:tav tm="100000">
                                          <p:val>
                                            <p:strVal val="#ppt_w"/>
                                          </p:val>
                                        </p:tav>
                                      </p:tavLst>
                                    </p:anim>
                                    <p:anim calcmode="lin" valueType="num">
                                      <p:cBhvr>
                                        <p:cTn id="8" dur="1000" fill="hold"/>
                                        <p:tgtEl>
                                          <p:spTgt spid="31"/>
                                        </p:tgtEl>
                                        <p:attrNameLst>
                                          <p:attrName>ppt_h</p:attrName>
                                        </p:attrNameLst>
                                      </p:cBhvr>
                                      <p:tavLst>
                                        <p:tav tm="0">
                                          <p:val>
                                            <p:strVal val="#ppt_h"/>
                                          </p:val>
                                        </p:tav>
                                        <p:tav tm="100000">
                                          <p:val>
                                            <p:strVal val="#ppt_h"/>
                                          </p:val>
                                        </p:tav>
                                      </p:tavLst>
                                    </p:anim>
                                    <p:animEffect transition="in" filter="fade">
                                      <p:cBhvr>
                                        <p:cTn id="9" dur="1000"/>
                                        <p:tgtEl>
                                          <p:spTgt spid="31"/>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strVal val="#ppt_w+.3"/>
                                          </p:val>
                                        </p:tav>
                                        <p:tav tm="100000">
                                          <p:val>
                                            <p:strVal val="#ppt_w"/>
                                          </p:val>
                                        </p:tav>
                                      </p:tavLst>
                                    </p:anim>
                                    <p:anim calcmode="lin" valueType="num">
                                      <p:cBhvr>
                                        <p:cTn id="13" dur="1000" fill="hold"/>
                                        <p:tgtEl>
                                          <p:spTgt spid="32"/>
                                        </p:tgtEl>
                                        <p:attrNameLst>
                                          <p:attrName>ppt_h</p:attrName>
                                        </p:attrNameLst>
                                      </p:cBhvr>
                                      <p:tavLst>
                                        <p:tav tm="0">
                                          <p:val>
                                            <p:strVal val="#ppt_h"/>
                                          </p:val>
                                        </p:tav>
                                        <p:tav tm="100000">
                                          <p:val>
                                            <p:strVal val="#ppt_h"/>
                                          </p:val>
                                        </p:tav>
                                      </p:tavLst>
                                    </p:anim>
                                    <p:animEffect transition="in" filter="fade">
                                      <p:cBhvr>
                                        <p:cTn id="14" dur="1000"/>
                                        <p:tgtEl>
                                          <p:spTgt spid="32"/>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1000" fill="hold"/>
                                        <p:tgtEl>
                                          <p:spTgt spid="33"/>
                                        </p:tgtEl>
                                        <p:attrNameLst>
                                          <p:attrName>ppt_w</p:attrName>
                                        </p:attrNameLst>
                                      </p:cBhvr>
                                      <p:tavLst>
                                        <p:tav tm="0">
                                          <p:val>
                                            <p:strVal val="#ppt_w+.3"/>
                                          </p:val>
                                        </p:tav>
                                        <p:tav tm="100000">
                                          <p:val>
                                            <p:strVal val="#ppt_w"/>
                                          </p:val>
                                        </p:tav>
                                      </p:tavLst>
                                    </p:anim>
                                    <p:anim calcmode="lin" valueType="num">
                                      <p:cBhvr>
                                        <p:cTn id="23" dur="1000" fill="hold"/>
                                        <p:tgtEl>
                                          <p:spTgt spid="33"/>
                                        </p:tgtEl>
                                        <p:attrNameLst>
                                          <p:attrName>ppt_h</p:attrName>
                                        </p:attrNameLst>
                                      </p:cBhvr>
                                      <p:tavLst>
                                        <p:tav tm="0">
                                          <p:val>
                                            <p:strVal val="#ppt_h"/>
                                          </p:val>
                                        </p:tav>
                                        <p:tav tm="100000">
                                          <p:val>
                                            <p:strVal val="#ppt_h"/>
                                          </p:val>
                                        </p:tav>
                                      </p:tavLst>
                                    </p:anim>
                                    <p:animEffect transition="in" filter="fade">
                                      <p:cBhvr>
                                        <p:cTn id="24" dur="1000"/>
                                        <p:tgtEl>
                                          <p:spTgt spid="3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randombar(horizontal)">
                                      <p:cBhvr>
                                        <p:cTn id="27" dur="500"/>
                                        <p:tgtEl>
                                          <p:spTgt spid="51"/>
                                        </p:tgtEl>
                                      </p:cBhvr>
                                    </p:animEffect>
                                  </p:childTnLst>
                                </p:cTn>
                              </p:par>
                              <p:par>
                                <p:cTn id="28" presetID="53" presetClass="entr" presetSubtype="16"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 calcmode="lin" valueType="num">
                                      <p:cBhvr>
                                        <p:cTn id="30" dur="500" fill="hold"/>
                                        <p:tgtEl>
                                          <p:spTgt spid="17"/>
                                        </p:tgtEl>
                                        <p:attrNameLst>
                                          <p:attrName>ppt_w</p:attrName>
                                        </p:attrNameLst>
                                      </p:cBhvr>
                                      <p:tavLst>
                                        <p:tav tm="0">
                                          <p:val>
                                            <p:fltVal val="0"/>
                                          </p:val>
                                        </p:tav>
                                        <p:tav tm="100000">
                                          <p:val>
                                            <p:strVal val="#ppt_w"/>
                                          </p:val>
                                        </p:tav>
                                      </p:tavLst>
                                    </p:anim>
                                    <p:anim calcmode="lin" valueType="num">
                                      <p:cBhvr>
                                        <p:cTn id="31" dur="500" fill="hold"/>
                                        <p:tgtEl>
                                          <p:spTgt spid="17"/>
                                        </p:tgtEl>
                                        <p:attrNameLst>
                                          <p:attrName>ppt_h</p:attrName>
                                        </p:attrNameLst>
                                      </p:cBhvr>
                                      <p:tavLst>
                                        <p:tav tm="0">
                                          <p:val>
                                            <p:fltVal val="0"/>
                                          </p:val>
                                        </p:tav>
                                        <p:tav tm="100000">
                                          <p:val>
                                            <p:strVal val="#ppt_h"/>
                                          </p:val>
                                        </p:tav>
                                      </p:tavLst>
                                    </p:anim>
                                    <p:animEffect transition="in" filter="fade">
                                      <p:cBhvr>
                                        <p:cTn id="32" dur="500"/>
                                        <p:tgtEl>
                                          <p:spTgt spid="17"/>
                                        </p:tgtEl>
                                      </p:cBhvr>
                                    </p:animEffect>
                                  </p:childTnLst>
                                </p:cTn>
                              </p:par>
                              <p:par>
                                <p:cTn id="33" presetID="50" presetClass="entr" presetSubtype="0" decel="10000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p:cTn id="35" dur="1000" fill="hold"/>
                                        <p:tgtEl>
                                          <p:spTgt spid="20"/>
                                        </p:tgtEl>
                                        <p:attrNameLst>
                                          <p:attrName>ppt_w</p:attrName>
                                        </p:attrNameLst>
                                      </p:cBhvr>
                                      <p:tavLst>
                                        <p:tav tm="0">
                                          <p:val>
                                            <p:strVal val="#ppt_w+.3"/>
                                          </p:val>
                                        </p:tav>
                                        <p:tav tm="100000">
                                          <p:val>
                                            <p:strVal val="#ppt_w"/>
                                          </p:val>
                                        </p:tav>
                                      </p:tavLst>
                                    </p:anim>
                                    <p:anim calcmode="lin" valueType="num">
                                      <p:cBhvr>
                                        <p:cTn id="36" dur="1000" fill="hold"/>
                                        <p:tgtEl>
                                          <p:spTgt spid="20"/>
                                        </p:tgtEl>
                                        <p:attrNameLst>
                                          <p:attrName>ppt_h</p:attrName>
                                        </p:attrNameLst>
                                      </p:cBhvr>
                                      <p:tavLst>
                                        <p:tav tm="0">
                                          <p:val>
                                            <p:strVal val="#ppt_h"/>
                                          </p:val>
                                        </p:tav>
                                        <p:tav tm="100000">
                                          <p:val>
                                            <p:strVal val="#ppt_h"/>
                                          </p:val>
                                        </p:tav>
                                      </p:tavLst>
                                    </p:anim>
                                    <p:animEffect transition="in" filter="fade">
                                      <p:cBhvr>
                                        <p:cTn id="37" dur="1000"/>
                                        <p:tgtEl>
                                          <p:spTgt spid="20"/>
                                        </p:tgtEl>
                                      </p:cBhvr>
                                    </p:animEffect>
                                  </p:childTnLst>
                                </p:cTn>
                              </p:par>
                              <p:par>
                                <p:cTn id="38" presetID="50" presetClass="entr" presetSubtype="0" decel="10000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p:cTn id="40" dur="1000" fill="hold"/>
                                        <p:tgtEl>
                                          <p:spTgt spid="21"/>
                                        </p:tgtEl>
                                        <p:attrNameLst>
                                          <p:attrName>ppt_w</p:attrName>
                                        </p:attrNameLst>
                                      </p:cBhvr>
                                      <p:tavLst>
                                        <p:tav tm="0">
                                          <p:val>
                                            <p:strVal val="#ppt_w+.3"/>
                                          </p:val>
                                        </p:tav>
                                        <p:tav tm="100000">
                                          <p:val>
                                            <p:strVal val="#ppt_w"/>
                                          </p:val>
                                        </p:tav>
                                      </p:tavLst>
                                    </p:anim>
                                    <p:anim calcmode="lin" valueType="num">
                                      <p:cBhvr>
                                        <p:cTn id="41" dur="1000" fill="hold"/>
                                        <p:tgtEl>
                                          <p:spTgt spid="21"/>
                                        </p:tgtEl>
                                        <p:attrNameLst>
                                          <p:attrName>ppt_h</p:attrName>
                                        </p:attrNameLst>
                                      </p:cBhvr>
                                      <p:tavLst>
                                        <p:tav tm="0">
                                          <p:val>
                                            <p:strVal val="#ppt_h"/>
                                          </p:val>
                                        </p:tav>
                                        <p:tav tm="100000">
                                          <p:val>
                                            <p:strVal val="#ppt_h"/>
                                          </p:val>
                                        </p:tav>
                                      </p:tavLst>
                                    </p:anim>
                                    <p:animEffect transition="in" filter="fade">
                                      <p:cBhvr>
                                        <p:cTn id="4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animBg="1"/>
      <p:bldP spid="33" grpId="0"/>
      <p:bldP spid="34" grpId="0" animBg="1"/>
      <p:bldP spid="51" grpId="0"/>
      <p:bldP spid="20" grpId="0" animBg="1"/>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2107243" y="2907886"/>
            <a:ext cx="3763205" cy="646331"/>
          </a:xfrm>
          <a:prstGeom prst="rect">
            <a:avLst/>
          </a:prstGeom>
          <a:noFill/>
        </p:spPr>
        <p:txBody>
          <a:bodyPr wrap="square" rtlCol="0">
            <a:spAutoFit/>
          </a:bodyPr>
          <a:lstStyle/>
          <a:p>
            <a:r>
              <a:rPr lang="fr-FR" sz="3600" b="1" i="1" dirty="0" smtClean="0">
                <a:latin typeface="Century Gothic" panose="020B0502020202020204" pitchFamily="34" charset="0"/>
              </a:rPr>
              <a:t>5 – Conclusion</a:t>
            </a:r>
            <a:endParaRPr lang="fr-FR" sz="3600" b="1" i="1" dirty="0">
              <a:latin typeface="Century Gothic" panose="020B0502020202020204" pitchFamily="34" charset="0"/>
            </a:endParaRPr>
          </a:p>
        </p:txBody>
      </p:sp>
      <p:sp>
        <p:nvSpPr>
          <p:cNvPr id="9" name="Slide Number Placeholder 7"/>
          <p:cNvSpPr>
            <a:spLocks noGrp="1"/>
          </p:cNvSpPr>
          <p:nvPr>
            <p:ph type="sldNum" sz="quarter" idx="12"/>
          </p:nvPr>
        </p:nvSpPr>
        <p:spPr>
          <a:xfrm>
            <a:off x="9086987" y="6264910"/>
            <a:ext cx="2743200" cy="365125"/>
          </a:xfrm>
        </p:spPr>
        <p:txBody>
          <a:bodyPr/>
          <a:lstStyle/>
          <a:p>
            <a:r>
              <a:rPr lang="fr-FR" sz="1600" dirty="0" smtClean="0"/>
              <a:t>26</a:t>
            </a:r>
            <a:endParaRPr lang="fr-FR" sz="1600" dirty="0"/>
          </a:p>
        </p:txBody>
      </p:sp>
      <p:pic>
        <p:nvPicPr>
          <p:cNvPr id="11" name="Image 10"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Tree>
    <p:extLst>
      <p:ext uri="{BB962C8B-B14F-4D97-AF65-F5344CB8AC3E}">
        <p14:creationId xmlns:p14="http://schemas.microsoft.com/office/powerpoint/2010/main" val="9422711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dirty="0" smtClean="0">
                <a:solidFill>
                  <a:srgbClr val="008080"/>
                </a:solidFill>
              </a:rPr>
              <a:t>                                                </a:t>
            </a:r>
            <a:endParaRPr lang="fr-FR" sz="4400" b="1" dirty="0">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2401548" y="3451123"/>
            <a:ext cx="184731" cy="369332"/>
          </a:xfrm>
          <a:prstGeom prst="rect">
            <a:avLst/>
          </a:prstGeom>
          <a:noFill/>
        </p:spPr>
        <p:txBody>
          <a:bodyPr wrap="none" rtlCol="0">
            <a:spAutoFit/>
          </a:bodyPr>
          <a:lstStyle/>
          <a:p>
            <a:endParaRPr lang="fr-FR"/>
          </a:p>
        </p:txBody>
      </p:sp>
      <p:sp>
        <p:nvSpPr>
          <p:cNvPr id="20" name="AutoShape 4"/>
          <p:cNvSpPr>
            <a:spLocks noChangeArrowheads="1"/>
          </p:cNvSpPr>
          <p:nvPr/>
        </p:nvSpPr>
        <p:spPr bwMode="auto">
          <a:xfrm>
            <a:off x="3634204" y="2397688"/>
            <a:ext cx="4429156" cy="2643206"/>
          </a:xfrm>
          <a:prstGeom prst="roundRect">
            <a:avLst>
              <a:gd name="adj" fmla="val 50000"/>
            </a:avLst>
          </a:prstGeom>
          <a:noFill/>
          <a:ln w="34925">
            <a:solidFill>
              <a:schemeClr val="accent1">
                <a:lumMod val="75000"/>
              </a:schemeClr>
            </a:solidFill>
            <a:headEnd/>
            <a:tailEnd/>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lnRef>
          <a:fillRef idx="1">
            <a:schemeClr val="lt1"/>
          </a:fillRef>
          <a:effectRef idx="0">
            <a:schemeClr val="accent1"/>
          </a:effectRef>
          <a:fontRef idx="minor">
            <a:schemeClr val="dk1"/>
          </a:fontRef>
        </p:style>
        <p:txBody>
          <a:bodyPr wrap="none" anchor="ctr"/>
          <a:lstStyle/>
          <a:p>
            <a:pPr algn="ctr"/>
            <a:r>
              <a:rPr lang="fr-FR" sz="6000" b="1" dirty="0">
                <a:solidFill>
                  <a:schemeClr val="accent1">
                    <a:lumMod val="75000"/>
                  </a:schemeClr>
                </a:solidFill>
                <a:latin typeface="Vladimir Script" pitchFamily="66" charset="0"/>
              </a:rPr>
              <a:t>M</a:t>
            </a:r>
            <a:r>
              <a:rPr lang="fr-FR" sz="6000" b="1" dirty="0" smtClean="0">
                <a:solidFill>
                  <a:schemeClr val="accent1">
                    <a:lumMod val="75000"/>
                  </a:schemeClr>
                </a:solidFill>
                <a:latin typeface="Vladimir Script" pitchFamily="66" charset="0"/>
              </a:rPr>
              <a:t>erci pour votre</a:t>
            </a:r>
          </a:p>
          <a:p>
            <a:pPr algn="ctr"/>
            <a:r>
              <a:rPr lang="fr-FR" sz="6000" b="1" dirty="0" smtClean="0">
                <a:solidFill>
                  <a:schemeClr val="accent1">
                    <a:lumMod val="75000"/>
                  </a:schemeClr>
                </a:solidFill>
                <a:latin typeface="Vladimir Script" pitchFamily="66" charset="0"/>
              </a:rPr>
              <a:t> attention </a:t>
            </a:r>
            <a:endParaRPr lang="fr-FR" sz="6000" b="1" dirty="0">
              <a:solidFill>
                <a:schemeClr val="accent1">
                  <a:lumMod val="75000"/>
                </a:schemeClr>
              </a:solidFill>
              <a:latin typeface="Vladimir Script" pitchFamily="66" charset="0"/>
            </a:endParaRPr>
          </a:p>
        </p:txBody>
      </p:sp>
      <p:sp>
        <p:nvSpPr>
          <p:cNvPr id="27" name="Slide Number Placeholder 7"/>
          <p:cNvSpPr>
            <a:spLocks noGrp="1"/>
          </p:cNvSpPr>
          <p:nvPr>
            <p:ph type="sldNum" sz="quarter" idx="12"/>
          </p:nvPr>
        </p:nvSpPr>
        <p:spPr>
          <a:xfrm>
            <a:off x="9073924" y="6317161"/>
            <a:ext cx="2743200" cy="365125"/>
          </a:xfrm>
        </p:spPr>
        <p:txBody>
          <a:bodyPr/>
          <a:lstStyle/>
          <a:p>
            <a:r>
              <a:rPr lang="fr-FR" sz="1600" dirty="0" smtClean="0"/>
              <a:t>27</a:t>
            </a:r>
            <a:endParaRPr lang="fr-FR" sz="1600" dirty="0"/>
          </a:p>
        </p:txBody>
      </p:sp>
      <p:pic>
        <p:nvPicPr>
          <p:cNvPr id="9" name="Image 8"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Tree>
    <p:extLst>
      <p:ext uri="{BB962C8B-B14F-4D97-AF65-F5344CB8AC3E}">
        <p14:creationId xmlns:p14="http://schemas.microsoft.com/office/powerpoint/2010/main" val="187680642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mph" presetSubtype="0" fill="hold" grpId="0" nodeType="withEffect">
                                  <p:stCondLst>
                                    <p:cond delay="0"/>
                                  </p:stCondLst>
                                  <p:iterate type="lt">
                                    <p:tmPct val="10000"/>
                                  </p:iterate>
                                  <p:childTnLst>
                                    <p:animClr clrSpc="rgb" dir="cw">
                                      <p:cBhvr override="childStyle">
                                        <p:cTn id="6" dur="500" fill="hold"/>
                                        <p:tgtEl>
                                          <p:spTgt spid="20"/>
                                        </p:tgtEl>
                                        <p:attrNameLst>
                                          <p:attrName>style.color</p:attrName>
                                        </p:attrNameLst>
                                      </p:cBhvr>
                                      <p:to>
                                        <a:schemeClr val="tx1"/>
                                      </p:to>
                                    </p:animClr>
                                    <p:animClr clrSpc="rgb" dir="cw">
                                      <p:cBhvr>
                                        <p:cTn id="7" dur="500" fill="hold"/>
                                        <p:tgtEl>
                                          <p:spTgt spid="20"/>
                                        </p:tgtEl>
                                        <p:attrNameLst>
                                          <p:attrName>fillcolor</p:attrName>
                                        </p:attrNameLst>
                                      </p:cBhvr>
                                      <p:to>
                                        <a:schemeClr val="tx1"/>
                                      </p:to>
                                    </p:animClr>
                                    <p:set>
                                      <p:cBhvr>
                                        <p:cTn id="8" dur="500" fill="hold"/>
                                        <p:tgtEl>
                                          <p:spTgt spid="20"/>
                                        </p:tgtEl>
                                        <p:attrNameLst>
                                          <p:attrName>fill.type</p:attrName>
                                        </p:attrNameLst>
                                      </p:cBhvr>
                                      <p:to>
                                        <p:strVal val="solid"/>
                                      </p:to>
                                    </p:set>
                                    <p:anim to="1.5" calcmode="lin" valueType="num">
                                      <p:cBhvr override="childStyle">
                                        <p:cTn id="9" dur="500" fill="hold"/>
                                        <p:tgtEl>
                                          <p:spTgt spid="20"/>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065763"/>
            <a:ext cx="12192000" cy="2390223"/>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4455985"/>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Slide Number Placeholder 7"/>
          <p:cNvSpPr>
            <a:spLocks noGrp="1"/>
          </p:cNvSpPr>
          <p:nvPr>
            <p:ph type="sldNum" sz="quarter" idx="12"/>
          </p:nvPr>
        </p:nvSpPr>
        <p:spPr>
          <a:xfrm>
            <a:off x="9165365" y="6304099"/>
            <a:ext cx="2743200" cy="365125"/>
          </a:xfrm>
        </p:spPr>
        <p:txBody>
          <a:bodyPr/>
          <a:lstStyle/>
          <a:p>
            <a:fld id="{4F9409E2-1DC2-4708-975A-D29207E7D1D8}" type="slidenum">
              <a:rPr lang="fr-FR" sz="1600" smtClean="0"/>
              <a:pPr/>
              <a:t>3</a:t>
            </a:fld>
            <a:endParaRPr lang="fr-FR" sz="1600"/>
          </a:p>
        </p:txBody>
      </p:sp>
      <p:sp>
        <p:nvSpPr>
          <p:cNvPr id="20" name="Rectangle 19"/>
          <p:cNvSpPr/>
          <p:nvPr/>
        </p:nvSpPr>
        <p:spPr>
          <a:xfrm>
            <a:off x="-1" y="1776243"/>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2" name="TextBox 1"/>
          <p:cNvSpPr txBox="1"/>
          <p:nvPr/>
        </p:nvSpPr>
        <p:spPr>
          <a:xfrm>
            <a:off x="1665514" y="2937708"/>
            <a:ext cx="8435748" cy="646331"/>
          </a:xfrm>
          <a:prstGeom prst="rect">
            <a:avLst/>
          </a:prstGeom>
          <a:noFill/>
        </p:spPr>
        <p:txBody>
          <a:bodyPr wrap="square" rtlCol="0">
            <a:spAutoFit/>
          </a:bodyPr>
          <a:lstStyle/>
          <a:p>
            <a:r>
              <a:rPr lang="fr-FR" sz="3600" b="1" i="1" dirty="0" smtClean="0">
                <a:latin typeface="Century Gothic" panose="020B0502020202020204" pitchFamily="34" charset="0"/>
              </a:rPr>
              <a:t>1 - CONTEXTE GÉNÉRAL </a:t>
            </a:r>
            <a:r>
              <a:rPr lang="fr-FR" sz="3600" b="1" i="1" dirty="0">
                <a:latin typeface="Century Gothic" panose="020B0502020202020204" pitchFamily="34" charset="0"/>
              </a:rPr>
              <a:t>DU PROJET</a:t>
            </a:r>
          </a:p>
        </p:txBody>
      </p:sp>
      <p:pic>
        <p:nvPicPr>
          <p:cNvPr id="9" name="Image 8" descr="C:\Documents and Settings\admin\Bureau\logo groupe.png"/>
          <p:cNvPicPr/>
          <p:nvPr/>
        </p:nvPicPr>
        <p:blipFill>
          <a:blip r:embed="rId3"/>
          <a:srcRect/>
          <a:stretch>
            <a:fillRect/>
          </a:stretch>
        </p:blipFill>
        <p:spPr bwMode="auto">
          <a:xfrm>
            <a:off x="0" y="0"/>
            <a:ext cx="1752600" cy="762000"/>
          </a:xfrm>
          <a:prstGeom prst="rect">
            <a:avLst/>
          </a:prstGeom>
          <a:noFill/>
          <a:ln w="9525">
            <a:noFill/>
            <a:miter lim="800000"/>
            <a:headEnd/>
            <a:tailEnd/>
          </a:ln>
        </p:spPr>
      </p:pic>
    </p:spTree>
    <p:extLst>
      <p:ext uri="{BB962C8B-B14F-4D97-AF65-F5344CB8AC3E}">
        <p14:creationId xmlns:p14="http://schemas.microsoft.com/office/powerpoint/2010/main" val="32451996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p:cNvSpPr txBox="1"/>
          <p:nvPr/>
        </p:nvSpPr>
        <p:spPr>
          <a:xfrm>
            <a:off x="-12644" y="1362692"/>
            <a:ext cx="2298644" cy="338554"/>
          </a:xfrm>
          <a:prstGeom prst="rect">
            <a:avLst/>
          </a:prstGeom>
          <a:noFill/>
        </p:spPr>
        <p:txBody>
          <a:bodyPr wrap="square" rtlCol="0">
            <a:spAutoFit/>
          </a:bodyPr>
          <a:lstStyle/>
          <a:p>
            <a:pPr algn="ctr"/>
            <a:r>
              <a:rPr lang="fr-FR" sz="1600" b="1" dirty="0" smtClean="0">
                <a:solidFill>
                  <a:schemeClr val="accent1">
                    <a:lumMod val="75000"/>
                  </a:schemeClr>
                </a:solidFill>
                <a:latin typeface="Century Gothic" panose="020B0502020202020204" pitchFamily="34" charset="0"/>
              </a:rPr>
              <a:t>Introduction</a:t>
            </a:r>
            <a:endParaRPr lang="fr-FR" sz="1600" b="1" dirty="0">
              <a:solidFill>
                <a:schemeClr val="accent1">
                  <a:lumMod val="75000"/>
                </a:schemeClr>
              </a:solidFill>
              <a:latin typeface="Century Gothic" panose="020B0502020202020204" pitchFamily="34" charset="0"/>
            </a:endParaRPr>
          </a:p>
        </p:txBody>
      </p:sp>
      <p:sp>
        <p:nvSpPr>
          <p:cNvPr id="23" name="Slide Number Placeholder 22"/>
          <p:cNvSpPr>
            <a:spLocks noGrp="1"/>
          </p:cNvSpPr>
          <p:nvPr>
            <p:ph type="sldNum" sz="quarter" idx="12"/>
          </p:nvPr>
        </p:nvSpPr>
        <p:spPr>
          <a:xfrm>
            <a:off x="7686461" y="6296932"/>
            <a:ext cx="2743200" cy="365125"/>
          </a:xfrm>
        </p:spPr>
        <p:txBody>
          <a:bodyPr/>
          <a:lstStyle/>
          <a:p>
            <a:fld id="{4F9409E2-1DC2-4708-975A-D29207E7D1D8}" type="slidenum">
              <a:rPr lang="fr-FR" sz="1600" smtClean="0"/>
              <a:pPr/>
              <a:t>4</a:t>
            </a:fld>
            <a:endParaRPr lang="fr-FR" sz="1600" dirty="0"/>
          </a:p>
        </p:txBody>
      </p:sp>
      <p:sp>
        <p:nvSpPr>
          <p:cNvPr id="6" name="Rectangle 5"/>
          <p:cNvSpPr/>
          <p:nvPr/>
        </p:nvSpPr>
        <p:spPr>
          <a:xfrm>
            <a:off x="1046634" y="2923877"/>
            <a:ext cx="10208554" cy="1015663"/>
          </a:xfrm>
          <a:prstGeom prst="rect">
            <a:avLst/>
          </a:prstGeom>
        </p:spPr>
        <p:txBody>
          <a:bodyPr wrap="square">
            <a:spAutoFit/>
          </a:bodyPr>
          <a:lstStyle/>
          <a:p>
            <a:pPr marL="342900" indent="-342900">
              <a:buClr>
                <a:srgbClr val="008080"/>
              </a:buClr>
              <a:buFont typeface="Symbol" panose="05050102010706020507" pitchFamily="18" charset="2"/>
              <a:buChar char="§"/>
            </a:pPr>
            <a:r>
              <a:rPr lang="fr-FR" sz="2000" b="1" dirty="0" smtClean="0"/>
              <a:t>Le Projet </a:t>
            </a:r>
            <a:r>
              <a:rPr lang="fr-FR" sz="2000" b="1" dirty="0"/>
              <a:t>est une application </a:t>
            </a:r>
            <a:r>
              <a:rPr lang="fr-FR" sz="2000" b="1" dirty="0" smtClean="0"/>
              <a:t>web de </a:t>
            </a:r>
            <a:r>
              <a:rPr lang="fr-FR" sz="2000" b="1" dirty="0"/>
              <a:t>suivi des diabètes qui </a:t>
            </a:r>
            <a:r>
              <a:rPr lang="fr-FR" sz="2000" b="1" dirty="0" smtClean="0"/>
              <a:t>donne </a:t>
            </a:r>
            <a:r>
              <a:rPr lang="fr-FR" sz="2000" b="1" dirty="0"/>
              <a:t>la possibilité à un patient de suivre son état </a:t>
            </a:r>
            <a:r>
              <a:rPr lang="fr-FR" sz="2000" b="1" dirty="0" smtClean="0"/>
              <a:t>d’une </a:t>
            </a:r>
            <a:r>
              <a:rPr lang="fr-FR" sz="2000" b="1" dirty="0"/>
              <a:t>manière facile  et </a:t>
            </a:r>
            <a:r>
              <a:rPr lang="fr-FR" sz="2000" b="1" dirty="0" smtClean="0"/>
              <a:t>continue</a:t>
            </a:r>
            <a:endParaRPr lang="fr-FR" sz="2000" b="1" dirty="0"/>
          </a:p>
          <a:p>
            <a:pPr marL="342900" indent="-342900">
              <a:buClr>
                <a:srgbClr val="008080"/>
              </a:buClr>
            </a:pPr>
            <a:endParaRPr lang="fr-FR" sz="2000" b="1" dirty="0" smtClean="0"/>
          </a:p>
        </p:txBody>
      </p:sp>
      <p:sp>
        <p:nvSpPr>
          <p:cNvPr id="21" name="Round Same Side Corner Rectangle 20"/>
          <p:cNvSpPr/>
          <p:nvPr/>
        </p:nvSpPr>
        <p:spPr>
          <a:xfrm>
            <a:off x="250331" y="173869"/>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Contexte </a:t>
            </a:r>
            <a:r>
              <a:rPr lang="fr-FR" sz="1600" b="1"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rPr>
              <a:t>projet</a:t>
            </a: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6" name="Chevron 15"/>
          <p:cNvSpPr/>
          <p:nvPr/>
        </p:nvSpPr>
        <p:spPr>
          <a:xfrm>
            <a:off x="70247" y="1693229"/>
            <a:ext cx="2232273" cy="78421"/>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TextBox 28"/>
          <p:cNvSpPr txBox="1"/>
          <p:nvPr/>
        </p:nvSpPr>
        <p:spPr>
          <a:xfrm>
            <a:off x="2301896" y="1386441"/>
            <a:ext cx="1274708"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Problématique</a:t>
            </a:r>
            <a:endParaRPr lang="fr-FR" sz="1200" b="1" dirty="0">
              <a:solidFill>
                <a:schemeClr val="bg2">
                  <a:lumMod val="75000"/>
                </a:schemeClr>
              </a:solidFill>
              <a:latin typeface="Century Gothic" panose="020B0502020202020204" pitchFamily="34" charset="0"/>
            </a:endParaRPr>
          </a:p>
        </p:txBody>
      </p:sp>
      <p:sp>
        <p:nvSpPr>
          <p:cNvPr id="32" name="TextBox 31"/>
          <p:cNvSpPr txBox="1"/>
          <p:nvPr/>
        </p:nvSpPr>
        <p:spPr>
          <a:xfrm>
            <a:off x="4930373" y="1393862"/>
            <a:ext cx="870751"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Conduite</a:t>
            </a:r>
            <a:endParaRPr lang="fr-FR" sz="1200" b="1" dirty="0">
              <a:solidFill>
                <a:schemeClr val="bg2">
                  <a:lumMod val="75000"/>
                </a:schemeClr>
              </a:solidFill>
              <a:latin typeface="Century Gothic" panose="020B0502020202020204" pitchFamily="34" charset="0"/>
            </a:endParaRPr>
          </a:p>
        </p:txBody>
      </p:sp>
      <p:sp>
        <p:nvSpPr>
          <p:cNvPr id="33" name="Chevron 32"/>
          <p:cNvSpPr/>
          <p:nvPr/>
        </p:nvSpPr>
        <p:spPr>
          <a:xfrm>
            <a:off x="2375136" y="1687189"/>
            <a:ext cx="1178004" cy="8446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35" name="Chevron 34"/>
          <p:cNvSpPr/>
          <p:nvPr/>
        </p:nvSpPr>
        <p:spPr>
          <a:xfrm>
            <a:off x="4997733" y="1688867"/>
            <a:ext cx="757899" cy="8278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TextBox 35"/>
          <p:cNvSpPr txBox="1"/>
          <p:nvPr/>
        </p:nvSpPr>
        <p:spPr>
          <a:xfrm>
            <a:off x="603517" y="1775591"/>
            <a:ext cx="1037463" cy="338554"/>
          </a:xfrm>
          <a:prstGeom prst="rect">
            <a:avLst/>
          </a:prstGeom>
          <a:noFill/>
        </p:spPr>
        <p:txBody>
          <a:bodyPr wrap="none" rtlCol="0">
            <a:spAutoFit/>
          </a:bodyPr>
          <a:lstStyle/>
          <a:p>
            <a:r>
              <a:rPr lang="fr-FR" sz="1600" dirty="0" smtClean="0">
                <a:solidFill>
                  <a:schemeClr val="accent1">
                    <a:lumMod val="75000"/>
                  </a:schemeClr>
                </a:solidFill>
                <a:latin typeface="Century Gothic" panose="020B0502020202020204" pitchFamily="34" charset="0"/>
              </a:rPr>
              <a:t>Définition</a:t>
            </a:r>
            <a:endParaRPr lang="fr-FR" sz="1600" dirty="0">
              <a:solidFill>
                <a:schemeClr val="accent1">
                  <a:lumMod val="75000"/>
                </a:schemeClr>
              </a:solidFill>
              <a:latin typeface="Century Gothic" panose="020B0502020202020204" pitchFamily="34" charset="0"/>
            </a:endParaRPr>
          </a:p>
        </p:txBody>
      </p:sp>
      <p:sp>
        <p:nvSpPr>
          <p:cNvPr id="27" name="TextBox 40"/>
          <p:cNvSpPr txBox="1"/>
          <p:nvPr/>
        </p:nvSpPr>
        <p:spPr>
          <a:xfrm>
            <a:off x="3827117" y="1370325"/>
            <a:ext cx="809837" cy="461665"/>
          </a:xfrm>
          <a:prstGeom prst="rect">
            <a:avLst/>
          </a:prstGeom>
          <a:noFill/>
        </p:spPr>
        <p:txBody>
          <a:bodyPr wrap="none" rtlCol="0">
            <a:spAutoFit/>
          </a:bodyPr>
          <a:lstStyle/>
          <a:p>
            <a:r>
              <a:rPr lang="fr-FR" sz="1200" b="1" dirty="0" smtClean="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sp>
        <p:nvSpPr>
          <p:cNvPr id="28" name="Chevron 27"/>
          <p:cNvSpPr/>
          <p:nvPr/>
        </p:nvSpPr>
        <p:spPr>
          <a:xfrm>
            <a:off x="3631471" y="1688626"/>
            <a:ext cx="1242504" cy="8629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0" name="Image 29"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40505569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3"/>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strVal val="#ppt_w+.3"/>
                                          </p:val>
                                        </p:tav>
                                        <p:tav tm="100000">
                                          <p:val>
                                            <p:strVal val="#ppt_w"/>
                                          </p:val>
                                        </p:tav>
                                      </p:tavLst>
                                    </p:anim>
                                    <p:anim calcmode="lin" valueType="num">
                                      <p:cBhvr>
                                        <p:cTn id="18" dur="1000" fill="hold"/>
                                        <p:tgtEl>
                                          <p:spTgt spid="29"/>
                                        </p:tgtEl>
                                        <p:attrNameLst>
                                          <p:attrName>ppt_h</p:attrName>
                                        </p:attrNameLst>
                                      </p:cBhvr>
                                      <p:tavLst>
                                        <p:tav tm="0">
                                          <p:val>
                                            <p:strVal val="#ppt_h"/>
                                          </p:val>
                                        </p:tav>
                                        <p:tav tm="100000">
                                          <p:val>
                                            <p:strVal val="#ppt_h"/>
                                          </p:val>
                                        </p:tav>
                                      </p:tavLst>
                                    </p:anim>
                                    <p:animEffect transition="in" filter="fade">
                                      <p:cBhvr>
                                        <p:cTn id="19" dur="1000"/>
                                        <p:tgtEl>
                                          <p:spTgt spid="29"/>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1000" fill="hold"/>
                                        <p:tgtEl>
                                          <p:spTgt spid="32"/>
                                        </p:tgtEl>
                                        <p:attrNameLst>
                                          <p:attrName>ppt_w</p:attrName>
                                        </p:attrNameLst>
                                      </p:cBhvr>
                                      <p:tavLst>
                                        <p:tav tm="0">
                                          <p:val>
                                            <p:strVal val="#ppt_w+.3"/>
                                          </p:val>
                                        </p:tav>
                                        <p:tav tm="100000">
                                          <p:val>
                                            <p:strVal val="#ppt_w"/>
                                          </p:val>
                                        </p:tav>
                                      </p:tavLst>
                                    </p:anim>
                                    <p:anim calcmode="lin" valueType="num">
                                      <p:cBhvr>
                                        <p:cTn id="23" dur="1000" fill="hold"/>
                                        <p:tgtEl>
                                          <p:spTgt spid="32"/>
                                        </p:tgtEl>
                                        <p:attrNameLst>
                                          <p:attrName>ppt_h</p:attrName>
                                        </p:attrNameLst>
                                      </p:cBhvr>
                                      <p:tavLst>
                                        <p:tav tm="0">
                                          <p:val>
                                            <p:strVal val="#ppt_h"/>
                                          </p:val>
                                        </p:tav>
                                        <p:tav tm="100000">
                                          <p:val>
                                            <p:strVal val="#ppt_h"/>
                                          </p:val>
                                        </p:tav>
                                      </p:tavLst>
                                    </p:anim>
                                    <p:animEffect transition="in" filter="fade">
                                      <p:cBhvr>
                                        <p:cTn id="24" dur="1000"/>
                                        <p:tgtEl>
                                          <p:spTgt spid="32"/>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p:cTn id="27" dur="1000" fill="hold"/>
                                        <p:tgtEl>
                                          <p:spTgt spid="28"/>
                                        </p:tgtEl>
                                        <p:attrNameLst>
                                          <p:attrName>ppt_w</p:attrName>
                                        </p:attrNameLst>
                                      </p:cBhvr>
                                      <p:tavLst>
                                        <p:tav tm="0">
                                          <p:val>
                                            <p:strVal val="#ppt_w+.3"/>
                                          </p:val>
                                        </p:tav>
                                        <p:tav tm="100000">
                                          <p:val>
                                            <p:strVal val="#ppt_w"/>
                                          </p:val>
                                        </p:tav>
                                      </p:tavLst>
                                    </p:anim>
                                    <p:anim calcmode="lin" valueType="num">
                                      <p:cBhvr>
                                        <p:cTn id="28" dur="1000" fill="hold"/>
                                        <p:tgtEl>
                                          <p:spTgt spid="28"/>
                                        </p:tgtEl>
                                        <p:attrNameLst>
                                          <p:attrName>ppt_h</p:attrName>
                                        </p:attrNameLst>
                                      </p:cBhvr>
                                      <p:tavLst>
                                        <p:tav tm="0">
                                          <p:val>
                                            <p:strVal val="#ppt_h"/>
                                          </p:val>
                                        </p:tav>
                                        <p:tav tm="100000">
                                          <p:val>
                                            <p:strVal val="#ppt_h"/>
                                          </p:val>
                                        </p:tav>
                                      </p:tavLst>
                                    </p:anim>
                                    <p:animEffect transition="in" filter="fade">
                                      <p:cBhvr>
                                        <p:cTn id="29" dur="1000"/>
                                        <p:tgtEl>
                                          <p:spTgt spid="28"/>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 calcmode="lin" valueType="num">
                                      <p:cBhvr>
                                        <p:cTn id="32" dur="1000" fill="hold"/>
                                        <p:tgtEl>
                                          <p:spTgt spid="33"/>
                                        </p:tgtEl>
                                        <p:attrNameLst>
                                          <p:attrName>ppt_w</p:attrName>
                                        </p:attrNameLst>
                                      </p:cBhvr>
                                      <p:tavLst>
                                        <p:tav tm="0">
                                          <p:val>
                                            <p:strVal val="#ppt_w+.3"/>
                                          </p:val>
                                        </p:tav>
                                        <p:tav tm="100000">
                                          <p:val>
                                            <p:strVal val="#ppt_w"/>
                                          </p:val>
                                        </p:tav>
                                      </p:tavLst>
                                    </p:anim>
                                    <p:anim calcmode="lin" valueType="num">
                                      <p:cBhvr>
                                        <p:cTn id="33" dur="1000" fill="hold"/>
                                        <p:tgtEl>
                                          <p:spTgt spid="33"/>
                                        </p:tgtEl>
                                        <p:attrNameLst>
                                          <p:attrName>ppt_h</p:attrName>
                                        </p:attrNameLst>
                                      </p:cBhvr>
                                      <p:tavLst>
                                        <p:tav tm="0">
                                          <p:val>
                                            <p:strVal val="#ppt_h"/>
                                          </p:val>
                                        </p:tav>
                                        <p:tav tm="100000">
                                          <p:val>
                                            <p:strVal val="#ppt_h"/>
                                          </p:val>
                                        </p:tav>
                                      </p:tavLst>
                                    </p:anim>
                                    <p:animEffect transition="in" filter="fade">
                                      <p:cBhvr>
                                        <p:cTn id="34" dur="1000"/>
                                        <p:tgtEl>
                                          <p:spTgt spid="33"/>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1000" fill="hold"/>
                                        <p:tgtEl>
                                          <p:spTgt spid="35"/>
                                        </p:tgtEl>
                                        <p:attrNameLst>
                                          <p:attrName>ppt_w</p:attrName>
                                        </p:attrNameLst>
                                      </p:cBhvr>
                                      <p:tavLst>
                                        <p:tav tm="0">
                                          <p:val>
                                            <p:strVal val="#ppt_w+.3"/>
                                          </p:val>
                                        </p:tav>
                                        <p:tav tm="100000">
                                          <p:val>
                                            <p:strVal val="#ppt_w"/>
                                          </p:val>
                                        </p:tav>
                                      </p:tavLst>
                                    </p:anim>
                                    <p:anim calcmode="lin" valueType="num">
                                      <p:cBhvr>
                                        <p:cTn id="38" dur="1000" fill="hold"/>
                                        <p:tgtEl>
                                          <p:spTgt spid="35"/>
                                        </p:tgtEl>
                                        <p:attrNameLst>
                                          <p:attrName>ppt_h</p:attrName>
                                        </p:attrNameLst>
                                      </p:cBhvr>
                                      <p:tavLst>
                                        <p:tav tm="0">
                                          <p:val>
                                            <p:strVal val="#ppt_h"/>
                                          </p:val>
                                        </p:tav>
                                        <p:tav tm="100000">
                                          <p:val>
                                            <p:strVal val="#ppt_h"/>
                                          </p:val>
                                        </p:tav>
                                      </p:tavLst>
                                    </p:anim>
                                    <p:animEffect transition="in" filter="fade">
                                      <p:cBhvr>
                                        <p:cTn id="39" dur="1000"/>
                                        <p:tgtEl>
                                          <p:spTgt spid="35"/>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1000" fill="hold"/>
                                        <p:tgtEl>
                                          <p:spTgt spid="27"/>
                                        </p:tgtEl>
                                        <p:attrNameLst>
                                          <p:attrName>ppt_w</p:attrName>
                                        </p:attrNameLst>
                                      </p:cBhvr>
                                      <p:tavLst>
                                        <p:tav tm="0">
                                          <p:val>
                                            <p:strVal val="#ppt_w+.3"/>
                                          </p:val>
                                        </p:tav>
                                        <p:tav tm="100000">
                                          <p:val>
                                            <p:strVal val="#ppt_w"/>
                                          </p:val>
                                        </p:tav>
                                      </p:tavLst>
                                    </p:anim>
                                    <p:anim calcmode="lin" valueType="num">
                                      <p:cBhvr>
                                        <p:cTn id="43" dur="1000" fill="hold"/>
                                        <p:tgtEl>
                                          <p:spTgt spid="27"/>
                                        </p:tgtEl>
                                        <p:attrNameLst>
                                          <p:attrName>ppt_h</p:attrName>
                                        </p:attrNameLst>
                                      </p:cBhvr>
                                      <p:tavLst>
                                        <p:tav tm="0">
                                          <p:val>
                                            <p:strVal val="#ppt_h"/>
                                          </p:val>
                                        </p:tav>
                                        <p:tav tm="100000">
                                          <p:val>
                                            <p:strVal val="#ppt_h"/>
                                          </p:val>
                                        </p:tav>
                                      </p:tavLst>
                                    </p:anim>
                                    <p:animEffect transition="in" filter="fade">
                                      <p:cBhvr>
                                        <p:cTn id="44" dur="10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0" presetClass="entr" presetSubtype="0" decel="10000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strVal val="#ppt_w+.3"/>
                                          </p:val>
                                        </p:tav>
                                        <p:tav tm="100000">
                                          <p:val>
                                            <p:strVal val="#ppt_w"/>
                                          </p:val>
                                        </p:tav>
                                      </p:tavLst>
                                    </p:anim>
                                    <p:anim calcmode="lin" valueType="num">
                                      <p:cBhvr>
                                        <p:cTn id="50" dur="1000" fill="hold"/>
                                        <p:tgtEl>
                                          <p:spTgt spid="36"/>
                                        </p:tgtEl>
                                        <p:attrNameLst>
                                          <p:attrName>ppt_h</p:attrName>
                                        </p:attrNameLst>
                                      </p:cBhvr>
                                      <p:tavLst>
                                        <p:tav tm="0">
                                          <p:val>
                                            <p:strVal val="#ppt_h"/>
                                          </p:val>
                                        </p:tav>
                                        <p:tav tm="100000">
                                          <p:val>
                                            <p:strVal val="#ppt_h"/>
                                          </p:val>
                                        </p:tav>
                                      </p:tavLst>
                                    </p:anim>
                                    <p:animEffect transition="in" filter="fade">
                                      <p:cBhvr>
                                        <p:cTn id="51" dur="1000"/>
                                        <p:tgtEl>
                                          <p:spTgt spid="36"/>
                                        </p:tgtEl>
                                      </p:cBhvr>
                                    </p:animEffect>
                                  </p:childTnLst>
                                </p:cTn>
                              </p:par>
                              <p:par>
                                <p:cTn id="52" presetID="52"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Scale>
                                      <p:cBhvr>
                                        <p:cTn id="54"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5" dur="1000" decel="50000" fill="hold">
                                          <p:stCondLst>
                                            <p:cond delay="0"/>
                                          </p:stCondLst>
                                        </p:cTn>
                                        <p:tgtEl>
                                          <p:spTgt spid="6"/>
                                        </p:tgtEl>
                                        <p:attrNameLst>
                                          <p:attrName>ppt_x</p:attrName>
                                          <p:attrName>ppt_y</p:attrName>
                                        </p:attrNameLst>
                                      </p:cBhvr>
                                    </p:animMotion>
                                    <p:animEffect transition="in" filter="fade">
                                      <p:cBhvr>
                                        <p:cTn id="5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6" grpId="0" animBg="1"/>
      <p:bldP spid="29" grpId="0"/>
      <p:bldP spid="32" grpId="0"/>
      <p:bldP spid="33" grpId="0" animBg="1"/>
      <p:bldP spid="35" grpId="0" animBg="1"/>
      <p:bldP spid="36" grpId="0"/>
      <p:bldP spid="27" grpId="0"/>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ound Same Side Corner Rectangle 20"/>
          <p:cNvSpPr/>
          <p:nvPr/>
        </p:nvSpPr>
        <p:spPr>
          <a:xfrm>
            <a:off x="250331" y="173869"/>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Contexte </a:t>
            </a:r>
            <a:r>
              <a:rPr lang="fr-FR" sz="1600" b="1" smtClean="0">
                <a:solidFill>
                  <a:schemeClr val="bg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projet</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287801" y="1401880"/>
            <a:ext cx="1080745" cy="276999"/>
          </a:xfrm>
          <a:prstGeom prst="rect">
            <a:avLst/>
          </a:prstGeom>
          <a:noFill/>
        </p:spPr>
        <p:txBody>
          <a:bodyPr wrap="square" rtlCol="0">
            <a:spAutoFit/>
          </a:bodyPr>
          <a:lstStyle/>
          <a:p>
            <a:pPr algn="ctr"/>
            <a:r>
              <a:rPr lang="fr-FR" sz="1200" b="1" dirty="0" smtClean="0">
                <a:solidFill>
                  <a:schemeClr val="bg2">
                    <a:lumMod val="75000"/>
                  </a:schemeClr>
                </a:solidFill>
                <a:latin typeface="Century Gothic" panose="020B0502020202020204" pitchFamily="34" charset="0"/>
              </a:rPr>
              <a:t>Introduction</a:t>
            </a:r>
            <a:endParaRPr lang="fr-FR" sz="1200" b="1" dirty="0">
              <a:solidFill>
                <a:schemeClr val="bg2">
                  <a:lumMod val="75000"/>
                </a:schemeClr>
              </a:solidFill>
              <a:latin typeface="Century Gothic" panose="020B0502020202020204" pitchFamily="34" charset="0"/>
            </a:endParaRPr>
          </a:p>
        </p:txBody>
      </p:sp>
      <p:sp>
        <p:nvSpPr>
          <p:cNvPr id="39" name="Chevron 38"/>
          <p:cNvSpPr/>
          <p:nvPr/>
        </p:nvSpPr>
        <p:spPr>
          <a:xfrm>
            <a:off x="1669234" y="1684898"/>
            <a:ext cx="1790128" cy="82624"/>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TextBox 39"/>
          <p:cNvSpPr txBox="1"/>
          <p:nvPr/>
        </p:nvSpPr>
        <p:spPr>
          <a:xfrm>
            <a:off x="1724624" y="1331318"/>
            <a:ext cx="1645002" cy="338554"/>
          </a:xfrm>
          <a:prstGeom prst="rect">
            <a:avLst/>
          </a:prstGeom>
          <a:noFill/>
        </p:spPr>
        <p:txBody>
          <a:bodyPr wrap="none" rtlCol="0">
            <a:spAutoFit/>
          </a:bodyPr>
          <a:lstStyle/>
          <a:p>
            <a:r>
              <a:rPr lang="fr-FR" sz="1600" b="1" dirty="0">
                <a:solidFill>
                  <a:schemeClr val="accent1">
                    <a:lumMod val="75000"/>
                  </a:schemeClr>
                </a:solidFill>
                <a:latin typeface="Century Gothic" panose="020B0502020202020204" pitchFamily="34" charset="0"/>
              </a:rPr>
              <a:t>Problématique</a:t>
            </a:r>
          </a:p>
        </p:txBody>
      </p:sp>
      <p:sp>
        <p:nvSpPr>
          <p:cNvPr id="41" name="TextBox 40"/>
          <p:cNvSpPr txBox="1"/>
          <p:nvPr/>
        </p:nvSpPr>
        <p:spPr>
          <a:xfrm>
            <a:off x="3461406" y="1386441"/>
            <a:ext cx="845103"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Objectifs</a:t>
            </a:r>
            <a:endParaRPr lang="fr-FR" sz="1200" b="1" dirty="0">
              <a:solidFill>
                <a:schemeClr val="bg2">
                  <a:lumMod val="75000"/>
                </a:schemeClr>
              </a:solidFill>
              <a:latin typeface="Century Gothic" panose="020B0502020202020204" pitchFamily="34" charset="0"/>
            </a:endParaRPr>
          </a:p>
        </p:txBody>
      </p:sp>
      <p:sp>
        <p:nvSpPr>
          <p:cNvPr id="42" name="TextBox 41"/>
          <p:cNvSpPr txBox="1"/>
          <p:nvPr/>
        </p:nvSpPr>
        <p:spPr>
          <a:xfrm>
            <a:off x="4306509" y="1393862"/>
            <a:ext cx="870751"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Conduite</a:t>
            </a:r>
            <a:endParaRPr lang="fr-FR" sz="1200" b="1" dirty="0">
              <a:solidFill>
                <a:schemeClr val="bg2">
                  <a:lumMod val="75000"/>
                </a:schemeClr>
              </a:solidFill>
              <a:latin typeface="Century Gothic" panose="020B0502020202020204" pitchFamily="34" charset="0"/>
            </a:endParaRPr>
          </a:p>
        </p:txBody>
      </p:sp>
      <p:sp>
        <p:nvSpPr>
          <p:cNvPr id="43" name="Chevron 42"/>
          <p:cNvSpPr/>
          <p:nvPr/>
        </p:nvSpPr>
        <p:spPr>
          <a:xfrm>
            <a:off x="55974" y="1689495"/>
            <a:ext cx="1556257" cy="78027"/>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4" name="Chevron 43"/>
          <p:cNvSpPr/>
          <p:nvPr/>
        </p:nvSpPr>
        <p:spPr>
          <a:xfrm>
            <a:off x="3541531" y="1690229"/>
            <a:ext cx="759723" cy="81421"/>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Chevron 44"/>
          <p:cNvSpPr/>
          <p:nvPr/>
        </p:nvSpPr>
        <p:spPr>
          <a:xfrm>
            <a:off x="4362934" y="1690433"/>
            <a:ext cx="757899" cy="8278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6" name="Image 45"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47" name="Espace réservé du numéro de diapositive 46"/>
          <p:cNvSpPr>
            <a:spLocks noGrp="1"/>
          </p:cNvSpPr>
          <p:nvPr>
            <p:ph type="sldNum" sz="quarter" idx="12"/>
          </p:nvPr>
        </p:nvSpPr>
        <p:spPr>
          <a:xfrm>
            <a:off x="7748452" y="6330225"/>
            <a:ext cx="2743200" cy="365125"/>
          </a:xfrm>
        </p:spPr>
        <p:txBody>
          <a:bodyPr/>
          <a:lstStyle/>
          <a:p>
            <a:fld id="{4F9409E2-1DC2-4708-975A-D29207E7D1D8}" type="slidenum">
              <a:rPr lang="fr-FR" sz="1600" smtClean="0"/>
              <a:pPr/>
              <a:t>5</a:t>
            </a:fld>
            <a:endParaRPr lang="fr-FR" sz="1600" dirty="0"/>
          </a:p>
        </p:txBody>
      </p:sp>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7137" y="3773985"/>
            <a:ext cx="1695934" cy="1526145"/>
          </a:xfrm>
          <a:prstGeom prst="rect">
            <a:avLst/>
          </a:prstGeom>
        </p:spPr>
      </p:pic>
      <p:pic>
        <p:nvPicPr>
          <p:cNvPr id="9" name="Imag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6607" y="2100036"/>
            <a:ext cx="2662132" cy="3422263"/>
          </a:xfrm>
          <a:prstGeom prst="rect">
            <a:avLst/>
          </a:prstGeom>
        </p:spPr>
      </p:pic>
      <p:pic>
        <p:nvPicPr>
          <p:cNvPr id="11" name="Imag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5848" y="3974014"/>
            <a:ext cx="810571" cy="1126085"/>
          </a:xfrm>
          <a:prstGeom prst="rect">
            <a:avLst/>
          </a:prstGeom>
        </p:spPr>
      </p:pic>
      <p:pic>
        <p:nvPicPr>
          <p:cNvPr id="12" name="Imag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94842" y="3480328"/>
            <a:ext cx="1874784" cy="1619771"/>
          </a:xfrm>
          <a:prstGeom prst="rect">
            <a:avLst/>
          </a:prstGeom>
        </p:spPr>
      </p:pic>
      <p:sp>
        <p:nvSpPr>
          <p:cNvPr id="13" name="ZoneTexte 12"/>
          <p:cNvSpPr txBox="1"/>
          <p:nvPr/>
        </p:nvSpPr>
        <p:spPr>
          <a:xfrm>
            <a:off x="10032258" y="5115464"/>
            <a:ext cx="918788" cy="369332"/>
          </a:xfrm>
          <a:prstGeom prst="rect">
            <a:avLst/>
          </a:prstGeom>
          <a:noFill/>
        </p:spPr>
        <p:txBody>
          <a:bodyPr wrap="square" rtlCol="0">
            <a:spAutoFit/>
          </a:bodyPr>
          <a:lstStyle/>
          <a:p>
            <a:r>
              <a:rPr lang="fr-FR" dirty="0" smtClean="0"/>
              <a:t>Hôpital</a:t>
            </a:r>
            <a:endParaRPr lang="fr-FR" dirty="0"/>
          </a:p>
        </p:txBody>
      </p:sp>
      <p:sp>
        <p:nvSpPr>
          <p:cNvPr id="49" name="ZoneTexte 48"/>
          <p:cNvSpPr txBox="1"/>
          <p:nvPr/>
        </p:nvSpPr>
        <p:spPr>
          <a:xfrm>
            <a:off x="1518909" y="5062250"/>
            <a:ext cx="2421789" cy="369332"/>
          </a:xfrm>
          <a:prstGeom prst="rect">
            <a:avLst/>
          </a:prstGeom>
          <a:noFill/>
        </p:spPr>
        <p:txBody>
          <a:bodyPr wrap="square" rtlCol="0">
            <a:spAutoFit/>
          </a:bodyPr>
          <a:lstStyle/>
          <a:p>
            <a:r>
              <a:rPr lang="fr-FR" dirty="0" smtClean="0"/>
              <a:t>Besoin de médecin</a:t>
            </a:r>
            <a:endParaRPr lang="fr-FR" dirty="0"/>
          </a:p>
        </p:txBody>
      </p:sp>
      <p:sp>
        <p:nvSpPr>
          <p:cNvPr id="50" name="ZoneTexte 49"/>
          <p:cNvSpPr txBox="1"/>
          <p:nvPr/>
        </p:nvSpPr>
        <p:spPr>
          <a:xfrm>
            <a:off x="4718391" y="5121225"/>
            <a:ext cx="2665484" cy="369332"/>
          </a:xfrm>
          <a:prstGeom prst="rect">
            <a:avLst/>
          </a:prstGeom>
          <a:noFill/>
        </p:spPr>
        <p:txBody>
          <a:bodyPr wrap="square" rtlCol="0">
            <a:spAutoFit/>
          </a:bodyPr>
          <a:lstStyle/>
          <a:p>
            <a:r>
              <a:rPr lang="fr-FR" dirty="0" smtClean="0"/>
              <a:t>Grand nombre de patients</a:t>
            </a:r>
            <a:endParaRPr lang="fr-FR" dirty="0"/>
          </a:p>
        </p:txBody>
      </p:sp>
    </p:spTree>
    <p:extLst>
      <p:ext uri="{BB962C8B-B14F-4D97-AF65-F5344CB8AC3E}">
        <p14:creationId xmlns:p14="http://schemas.microsoft.com/office/powerpoint/2010/main" val="418522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ppt_w</p:attrName>
                                        </p:attrNameLst>
                                      </p:cBhvr>
                                      <p:tavLst>
                                        <p:tav tm="0">
                                          <p:val>
                                            <p:strVal val="#ppt_w+.3"/>
                                          </p:val>
                                        </p:tav>
                                        <p:tav tm="100000">
                                          <p:val>
                                            <p:strVal val="#ppt_w"/>
                                          </p:val>
                                        </p:tav>
                                      </p:tavLst>
                                    </p:anim>
                                    <p:anim calcmode="lin" valueType="num">
                                      <p:cBhvr>
                                        <p:cTn id="18" dur="1000" fill="hold"/>
                                        <p:tgtEl>
                                          <p:spTgt spid="40"/>
                                        </p:tgtEl>
                                        <p:attrNameLst>
                                          <p:attrName>ppt_h</p:attrName>
                                        </p:attrNameLst>
                                      </p:cBhvr>
                                      <p:tavLst>
                                        <p:tav tm="0">
                                          <p:val>
                                            <p:strVal val="#ppt_h"/>
                                          </p:val>
                                        </p:tav>
                                        <p:tav tm="100000">
                                          <p:val>
                                            <p:strVal val="#ppt_h"/>
                                          </p:val>
                                        </p:tav>
                                      </p:tavLst>
                                    </p:anim>
                                    <p:animEffect transition="in" filter="fade">
                                      <p:cBhvr>
                                        <p:cTn id="19" dur="1000"/>
                                        <p:tgtEl>
                                          <p:spTgt spid="40"/>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strVal val="#ppt_w+.3"/>
                                          </p:val>
                                        </p:tav>
                                        <p:tav tm="100000">
                                          <p:val>
                                            <p:strVal val="#ppt_w"/>
                                          </p:val>
                                        </p:tav>
                                      </p:tavLst>
                                    </p:anim>
                                    <p:anim calcmode="lin" valueType="num">
                                      <p:cBhvr>
                                        <p:cTn id="23" dur="1000" fill="hold"/>
                                        <p:tgtEl>
                                          <p:spTgt spid="41"/>
                                        </p:tgtEl>
                                        <p:attrNameLst>
                                          <p:attrName>ppt_h</p:attrName>
                                        </p:attrNameLst>
                                      </p:cBhvr>
                                      <p:tavLst>
                                        <p:tav tm="0">
                                          <p:val>
                                            <p:strVal val="#ppt_h"/>
                                          </p:val>
                                        </p:tav>
                                        <p:tav tm="100000">
                                          <p:val>
                                            <p:strVal val="#ppt_h"/>
                                          </p:val>
                                        </p:tav>
                                      </p:tavLst>
                                    </p:anim>
                                    <p:animEffect transition="in" filter="fade">
                                      <p:cBhvr>
                                        <p:cTn id="24" dur="1000"/>
                                        <p:tgtEl>
                                          <p:spTgt spid="41"/>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strVal val="#ppt_w+.3"/>
                                          </p:val>
                                        </p:tav>
                                        <p:tav tm="100000">
                                          <p:val>
                                            <p:strVal val="#ppt_w"/>
                                          </p:val>
                                        </p:tav>
                                      </p:tavLst>
                                    </p:anim>
                                    <p:anim calcmode="lin" valueType="num">
                                      <p:cBhvr>
                                        <p:cTn id="28" dur="1000" fill="hold"/>
                                        <p:tgtEl>
                                          <p:spTgt spid="42"/>
                                        </p:tgtEl>
                                        <p:attrNameLst>
                                          <p:attrName>ppt_h</p:attrName>
                                        </p:attrNameLst>
                                      </p:cBhvr>
                                      <p:tavLst>
                                        <p:tav tm="0">
                                          <p:val>
                                            <p:strVal val="#ppt_h"/>
                                          </p:val>
                                        </p:tav>
                                        <p:tav tm="100000">
                                          <p:val>
                                            <p:strVal val="#ppt_h"/>
                                          </p:val>
                                        </p:tav>
                                      </p:tavLst>
                                    </p:anim>
                                    <p:animEffect transition="in" filter="fade">
                                      <p:cBhvr>
                                        <p:cTn id="29" dur="1000"/>
                                        <p:tgtEl>
                                          <p:spTgt spid="42"/>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3"/>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ppt_w</p:attrName>
                                        </p:attrNameLst>
                                      </p:cBhvr>
                                      <p:tavLst>
                                        <p:tav tm="0">
                                          <p:val>
                                            <p:strVal val="#ppt_w+.3"/>
                                          </p:val>
                                        </p:tav>
                                        <p:tav tm="100000">
                                          <p:val>
                                            <p:strVal val="#ppt_w"/>
                                          </p:val>
                                        </p:tav>
                                      </p:tavLst>
                                    </p:anim>
                                    <p:anim calcmode="lin" valueType="num">
                                      <p:cBhvr>
                                        <p:cTn id="38" dur="1000" fill="hold"/>
                                        <p:tgtEl>
                                          <p:spTgt spid="44"/>
                                        </p:tgtEl>
                                        <p:attrNameLst>
                                          <p:attrName>ppt_h</p:attrName>
                                        </p:attrNameLst>
                                      </p:cBhvr>
                                      <p:tavLst>
                                        <p:tav tm="0">
                                          <p:val>
                                            <p:strVal val="#ppt_h"/>
                                          </p:val>
                                        </p:tav>
                                        <p:tav tm="100000">
                                          <p:val>
                                            <p:strVal val="#ppt_h"/>
                                          </p:val>
                                        </p:tav>
                                      </p:tavLst>
                                    </p:anim>
                                    <p:animEffect transition="in" filter="fade">
                                      <p:cBhvr>
                                        <p:cTn id="39" dur="1000"/>
                                        <p:tgtEl>
                                          <p:spTgt spid="44"/>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1000" fill="hold"/>
                                        <p:tgtEl>
                                          <p:spTgt spid="45"/>
                                        </p:tgtEl>
                                        <p:attrNameLst>
                                          <p:attrName>ppt_w</p:attrName>
                                        </p:attrNameLst>
                                      </p:cBhvr>
                                      <p:tavLst>
                                        <p:tav tm="0">
                                          <p:val>
                                            <p:strVal val="#ppt_w+.3"/>
                                          </p:val>
                                        </p:tav>
                                        <p:tav tm="100000">
                                          <p:val>
                                            <p:strVal val="#ppt_w"/>
                                          </p:val>
                                        </p:tav>
                                      </p:tavLst>
                                    </p:anim>
                                    <p:anim calcmode="lin" valueType="num">
                                      <p:cBhvr>
                                        <p:cTn id="43" dur="1000" fill="hold"/>
                                        <p:tgtEl>
                                          <p:spTgt spid="45"/>
                                        </p:tgtEl>
                                        <p:attrNameLst>
                                          <p:attrName>ppt_h</p:attrName>
                                        </p:attrNameLst>
                                      </p:cBhvr>
                                      <p:tavLst>
                                        <p:tav tm="0">
                                          <p:val>
                                            <p:strVal val="#ppt_h"/>
                                          </p:val>
                                        </p:tav>
                                        <p:tav tm="100000">
                                          <p:val>
                                            <p:strVal val="#ppt_h"/>
                                          </p:val>
                                        </p:tav>
                                      </p:tavLst>
                                    </p:anim>
                                    <p:animEffect transition="in" filter="fade">
                                      <p:cBhvr>
                                        <p:cTn id="44" dur="10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500"/>
                                        <p:tgtEl>
                                          <p:spTgt spid="1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1" grpId="0"/>
      <p:bldP spid="42" grpId="0"/>
      <p:bldP spid="43" grpId="0" animBg="1"/>
      <p:bldP spid="44" grpId="0" animBg="1"/>
      <p:bldP spid="45" grpId="0" animBg="1"/>
      <p:bldP spid="13" grpId="0"/>
      <p:bldP spid="49" grpId="0"/>
      <p:bldP spid="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48341" y="6304190"/>
            <a:ext cx="2743200" cy="365125"/>
          </a:xfrm>
        </p:spPr>
        <p:txBody>
          <a:bodyPr/>
          <a:lstStyle/>
          <a:p>
            <a:fld id="{4F9409E2-1DC2-4708-975A-D29207E7D1D8}" type="slidenum">
              <a:rPr lang="fr-FR" sz="1600" smtClean="0"/>
              <a:pPr/>
              <a:t>6</a:t>
            </a:fld>
            <a:endParaRPr lang="fr-FR" sz="1600" dirty="0"/>
          </a:p>
        </p:txBody>
      </p:sp>
      <p:sp>
        <p:nvSpPr>
          <p:cNvPr id="21" name="Round Same Side Corner Rectangle 20"/>
          <p:cNvSpPr/>
          <p:nvPr/>
        </p:nvSpPr>
        <p:spPr>
          <a:xfrm>
            <a:off x="250331" y="173869"/>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Contexte </a:t>
            </a:r>
            <a:r>
              <a:rPr lang="fr-FR" sz="1600" b="1" smtClean="0">
                <a:solidFill>
                  <a:schemeClr val="bg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projet</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283726" y="1362692"/>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endParaRPr lang="fr-FR" sz="1200" b="1" dirty="0">
              <a:solidFill>
                <a:schemeClr val="bg2">
                  <a:lumMod val="75000"/>
                </a:schemeClr>
              </a:solidFill>
              <a:latin typeface="Century Gothic" panose="020B0502020202020204" pitchFamily="34" charset="0"/>
            </a:endParaRPr>
          </a:p>
        </p:txBody>
      </p:sp>
      <p:sp>
        <p:nvSpPr>
          <p:cNvPr id="39" name="Chevron 38"/>
          <p:cNvSpPr/>
          <p:nvPr/>
        </p:nvSpPr>
        <p:spPr>
          <a:xfrm>
            <a:off x="2836591" y="1678646"/>
            <a:ext cx="1695652" cy="83893"/>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TextBox 39"/>
          <p:cNvSpPr txBox="1"/>
          <p:nvPr/>
        </p:nvSpPr>
        <p:spPr>
          <a:xfrm>
            <a:off x="1662802" y="1362692"/>
            <a:ext cx="1274708"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Problématique</a:t>
            </a:r>
          </a:p>
        </p:txBody>
      </p:sp>
      <p:sp>
        <p:nvSpPr>
          <p:cNvPr id="41" name="TextBox 40"/>
          <p:cNvSpPr txBox="1"/>
          <p:nvPr/>
        </p:nvSpPr>
        <p:spPr>
          <a:xfrm>
            <a:off x="3067738" y="1316953"/>
            <a:ext cx="1067921"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Objectifs</a:t>
            </a:r>
            <a:endParaRPr lang="fr-FR" sz="1600" b="1" dirty="0">
              <a:solidFill>
                <a:schemeClr val="accent1">
                  <a:lumMod val="75000"/>
                </a:schemeClr>
              </a:solidFill>
              <a:latin typeface="Century Gothic" panose="020B0502020202020204" pitchFamily="34" charset="0"/>
            </a:endParaRPr>
          </a:p>
        </p:txBody>
      </p:sp>
      <p:sp>
        <p:nvSpPr>
          <p:cNvPr id="42" name="TextBox 41"/>
          <p:cNvSpPr txBox="1"/>
          <p:nvPr/>
        </p:nvSpPr>
        <p:spPr>
          <a:xfrm>
            <a:off x="4543705" y="1370755"/>
            <a:ext cx="870751" cy="276999"/>
          </a:xfrm>
          <a:prstGeom prst="rect">
            <a:avLst/>
          </a:prstGeom>
          <a:noFill/>
        </p:spPr>
        <p:txBody>
          <a:bodyPr wrap="none" rtlCol="0">
            <a:spAutoFit/>
          </a:bodyPr>
          <a:lstStyle/>
          <a:p>
            <a:r>
              <a:rPr lang="fr-FR" sz="1200" b="1" dirty="0" smtClean="0">
                <a:solidFill>
                  <a:schemeClr val="bg2">
                    <a:lumMod val="75000"/>
                  </a:schemeClr>
                </a:solidFill>
                <a:latin typeface="Century Gothic" panose="020B0502020202020204" pitchFamily="34" charset="0"/>
              </a:rPr>
              <a:t>Conduite</a:t>
            </a:r>
            <a:endParaRPr lang="fr-FR" sz="1200" b="1" dirty="0">
              <a:solidFill>
                <a:schemeClr val="bg2">
                  <a:lumMod val="75000"/>
                </a:schemeClr>
              </a:solidFill>
              <a:latin typeface="Century Gothic" panose="020B0502020202020204" pitchFamily="34" charset="0"/>
            </a:endParaRPr>
          </a:p>
        </p:txBody>
      </p:sp>
      <p:sp>
        <p:nvSpPr>
          <p:cNvPr id="43" name="Chevron 42"/>
          <p:cNvSpPr/>
          <p:nvPr/>
        </p:nvSpPr>
        <p:spPr>
          <a:xfrm>
            <a:off x="55974"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4" name="Chevron 43"/>
          <p:cNvSpPr/>
          <p:nvPr/>
        </p:nvSpPr>
        <p:spPr>
          <a:xfrm>
            <a:off x="1684357" y="1678647"/>
            <a:ext cx="1080108" cy="8887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Chevron 44"/>
          <p:cNvSpPr/>
          <p:nvPr/>
        </p:nvSpPr>
        <p:spPr>
          <a:xfrm>
            <a:off x="4640239" y="1678647"/>
            <a:ext cx="757899" cy="8278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6" name="Picture 3" descr="Left foo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04674">
            <a:off x="2148646" y="4106411"/>
            <a:ext cx="809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 descr="Left foo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04674">
            <a:off x="4747234" y="3598233"/>
            <a:ext cx="809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4" descr="Right foo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24990" y="4865688"/>
            <a:ext cx="704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4" descr="Right foo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53440" y="4213351"/>
            <a:ext cx="704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Bevel 61"/>
          <p:cNvSpPr/>
          <p:nvPr/>
        </p:nvSpPr>
        <p:spPr>
          <a:xfrm>
            <a:off x="2112362" y="4068942"/>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Snip Single Corner Rectangle 62"/>
          <p:cNvSpPr/>
          <p:nvPr/>
        </p:nvSpPr>
        <p:spPr>
          <a:xfrm>
            <a:off x="55973" y="2766601"/>
            <a:ext cx="3231976" cy="831255"/>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lumMod val="50000"/>
                  </a:schemeClr>
                </a:solidFill>
                <a:latin typeface="Century Gothic" panose="020B0502020202020204" pitchFamily="34" charset="0"/>
              </a:rPr>
              <a:t>Permettre la gestion interne  et  administrative </a:t>
            </a:r>
            <a:endParaRPr lang="fr-FR" dirty="0">
              <a:solidFill>
                <a:schemeClr val="accent1">
                  <a:lumMod val="50000"/>
                </a:schemeClr>
              </a:solidFill>
              <a:latin typeface="Century Gothic" panose="020B0502020202020204" pitchFamily="34" charset="0"/>
            </a:endParaRPr>
          </a:p>
        </p:txBody>
      </p:sp>
      <p:sp>
        <p:nvSpPr>
          <p:cNvPr id="65" name="Bevel 64"/>
          <p:cNvSpPr/>
          <p:nvPr/>
        </p:nvSpPr>
        <p:spPr>
          <a:xfrm>
            <a:off x="4129840" y="5054379"/>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Snip Single Corner Rectangle 65"/>
          <p:cNvSpPr/>
          <p:nvPr/>
        </p:nvSpPr>
        <p:spPr>
          <a:xfrm>
            <a:off x="2401549" y="1902479"/>
            <a:ext cx="3318315" cy="710092"/>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lumMod val="50000"/>
                  </a:schemeClr>
                </a:solidFill>
                <a:latin typeface="Century" pitchFamily="18" charset="0"/>
              </a:rPr>
              <a:t>Un outil plus facile et convivial</a:t>
            </a:r>
            <a:endParaRPr lang="fr-FR" dirty="0">
              <a:solidFill>
                <a:schemeClr val="accent1">
                  <a:lumMod val="50000"/>
                </a:schemeClr>
              </a:solidFill>
              <a:latin typeface="Century" pitchFamily="18" charset="0"/>
            </a:endParaRPr>
          </a:p>
        </p:txBody>
      </p:sp>
      <p:sp>
        <p:nvSpPr>
          <p:cNvPr id="67" name="Snip Single Corner Rectangle 66"/>
          <p:cNvSpPr/>
          <p:nvPr/>
        </p:nvSpPr>
        <p:spPr>
          <a:xfrm>
            <a:off x="6621381" y="5088705"/>
            <a:ext cx="4256171" cy="946328"/>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lumMod val="50000"/>
                  </a:schemeClr>
                </a:solidFill>
                <a:latin typeface="Century Gothic" panose="020B0502020202020204" pitchFamily="34" charset="0"/>
              </a:rPr>
              <a:t>Garantir la rapidité de traitement</a:t>
            </a:r>
            <a:endParaRPr lang="fr-FR" dirty="0">
              <a:solidFill>
                <a:schemeClr val="accent1">
                  <a:lumMod val="50000"/>
                </a:schemeClr>
              </a:solidFill>
              <a:latin typeface="Century" pitchFamily="18" charset="0"/>
            </a:endParaRPr>
          </a:p>
        </p:txBody>
      </p:sp>
      <p:sp>
        <p:nvSpPr>
          <p:cNvPr id="68" name="Snip Single Corner Rectangle 67"/>
          <p:cNvSpPr/>
          <p:nvPr/>
        </p:nvSpPr>
        <p:spPr>
          <a:xfrm>
            <a:off x="6099511" y="1618445"/>
            <a:ext cx="3780330" cy="1014056"/>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accent1">
                    <a:lumMod val="50000"/>
                  </a:schemeClr>
                </a:solidFill>
                <a:latin typeface="Century" pitchFamily="18" charset="0"/>
              </a:rPr>
              <a:t>Assurer la fiabilité des données</a:t>
            </a:r>
          </a:p>
          <a:p>
            <a:pPr lvl="0" algn="ctr"/>
            <a:endParaRPr lang="fr-FR" dirty="0">
              <a:solidFill>
                <a:schemeClr val="accent1">
                  <a:lumMod val="50000"/>
                </a:schemeClr>
              </a:solidFill>
              <a:latin typeface="Century Gothic" panose="020B0502020202020204" pitchFamily="34" charset="0"/>
            </a:endParaRPr>
          </a:p>
        </p:txBody>
      </p:sp>
      <p:grpSp>
        <p:nvGrpSpPr>
          <p:cNvPr id="2" name="Groupe 49"/>
          <p:cNvGrpSpPr>
            <a:grpSpLocks/>
          </p:cNvGrpSpPr>
          <p:nvPr/>
        </p:nvGrpSpPr>
        <p:grpSpPr bwMode="auto">
          <a:xfrm>
            <a:off x="10363200" y="2206170"/>
            <a:ext cx="1828800" cy="1770743"/>
            <a:chOff x="7374461" y="1352443"/>
            <a:chExt cx="1168734" cy="731543"/>
          </a:xfrm>
        </p:grpSpPr>
        <p:sp>
          <p:nvSpPr>
            <p:cNvPr id="70" name="Oval 10"/>
            <p:cNvSpPr/>
            <p:nvPr/>
          </p:nvSpPr>
          <p:spPr>
            <a:xfrm>
              <a:off x="7374461" y="1352443"/>
              <a:ext cx="1168734" cy="731543"/>
            </a:xfrm>
            <a:prstGeom prst="ellipse">
              <a:avLst/>
            </a:prstGeom>
            <a:solidFill>
              <a:schemeClr val="tx2">
                <a:lumMod val="20000"/>
                <a:lumOff val="80000"/>
              </a:schemeClr>
            </a:solidFill>
            <a:ln w="76200">
              <a:noFill/>
            </a:ln>
            <a:effectLst>
              <a:glow rad="139700">
                <a:schemeClr val="bg1">
                  <a:lumMod val="65000"/>
                  <a:alpha val="40000"/>
                </a:schemeClr>
              </a:glow>
              <a:outerShdw blurRad="266700" dist="342900" dir="5400000" rotWithShape="0">
                <a:prstClr val="black">
                  <a:alpha val="15000"/>
                </a:prstClr>
              </a:outerShdw>
            </a:effectLst>
            <a:scene3d>
              <a:camera prst="perspectiveRelaxed" fov="1800000">
                <a:rot lat="17373601" lon="0" rev="0"/>
              </a:camera>
              <a:lightRig rig="balanced" dir="t"/>
            </a:scene3d>
            <a:sp3d extrusionH="317500" prstMaterial="clear">
              <a:bevelT prst="convex"/>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prstClr val="white"/>
                </a:solidFill>
              </a:endParaRPr>
            </a:p>
          </p:txBody>
        </p:sp>
        <p:sp>
          <p:nvSpPr>
            <p:cNvPr id="71" name="ZoneTexte 51"/>
            <p:cNvSpPr txBox="1">
              <a:spLocks noChangeArrowheads="1"/>
            </p:cNvSpPr>
            <p:nvPr/>
          </p:nvSpPr>
          <p:spPr bwMode="auto">
            <a:xfrm>
              <a:off x="7729672" y="1841644"/>
              <a:ext cx="597600" cy="24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fr-FR" altLang="fr-FR" sz="2000" b="1" dirty="0" smtClean="0">
                  <a:solidFill>
                    <a:schemeClr val="accent1">
                      <a:lumMod val="50000"/>
                    </a:schemeClr>
                  </a:solidFill>
                  <a:latin typeface="Cambria" panose="02040503050406030204" pitchFamily="18" charset="0"/>
                </a:rPr>
                <a:t>But</a:t>
              </a:r>
              <a:endParaRPr lang="fr-FR" altLang="fr-FR" sz="2000" b="1" dirty="0">
                <a:solidFill>
                  <a:schemeClr val="accent1">
                    <a:lumMod val="50000"/>
                  </a:schemeClr>
                </a:solidFill>
                <a:latin typeface="Cambria" panose="02040503050406030204" pitchFamily="18" charset="0"/>
              </a:endParaRPr>
            </a:p>
          </p:txBody>
        </p:sp>
      </p:grpSp>
      <p:pic>
        <p:nvPicPr>
          <p:cNvPr id="72" name="Picture 3" descr="Left foo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04674">
            <a:off x="7328395" y="3079213"/>
            <a:ext cx="809625"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4" descr="Right foot.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91736" y="3711053"/>
            <a:ext cx="7048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 name="Bevel 73"/>
          <p:cNvSpPr/>
          <p:nvPr/>
        </p:nvSpPr>
        <p:spPr>
          <a:xfrm>
            <a:off x="4547308" y="3742062"/>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Bevel 74"/>
          <p:cNvSpPr/>
          <p:nvPr/>
        </p:nvSpPr>
        <p:spPr>
          <a:xfrm>
            <a:off x="6975598" y="4491380"/>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Bevel 75"/>
          <p:cNvSpPr/>
          <p:nvPr/>
        </p:nvSpPr>
        <p:spPr>
          <a:xfrm>
            <a:off x="7238820" y="3168242"/>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Bevel 76"/>
          <p:cNvSpPr/>
          <p:nvPr/>
        </p:nvSpPr>
        <p:spPr>
          <a:xfrm>
            <a:off x="9694844" y="3984479"/>
            <a:ext cx="198520" cy="210188"/>
          </a:xfrm>
          <a:prstGeom prst="bevel">
            <a:avLst/>
          </a:prstGeom>
          <a:solidFill>
            <a:srgbClr val="008080"/>
          </a:solidFill>
          <a:effectLst>
            <a:glow rad="63500">
              <a:schemeClr val="accent1">
                <a:satMod val="175000"/>
                <a:alpha val="40000"/>
              </a:schemeClr>
            </a:glow>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8" name="Elbow Connector 77"/>
          <p:cNvCxnSpPr>
            <a:stCxn id="63" idx="1"/>
            <a:endCxn id="62" idx="5"/>
          </p:cNvCxnSpPr>
          <p:nvPr/>
        </p:nvCxnSpPr>
        <p:spPr>
          <a:xfrm rot="16200000" flipH="1">
            <a:off x="1616479" y="3653338"/>
            <a:ext cx="576180" cy="465216"/>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65" idx="0"/>
          </p:cNvCxnSpPr>
          <p:nvPr/>
        </p:nvCxnSpPr>
        <p:spPr>
          <a:xfrm>
            <a:off x="4328360" y="5159473"/>
            <a:ext cx="544432" cy="651397"/>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6" idx="1"/>
            <a:endCxn id="74" idx="6"/>
          </p:cNvCxnSpPr>
          <p:nvPr/>
        </p:nvCxnSpPr>
        <p:spPr>
          <a:xfrm rot="16200000" flipH="1">
            <a:off x="3788892" y="2884385"/>
            <a:ext cx="1129491" cy="585861"/>
          </a:xfrm>
          <a:prstGeom prst="bentConnector3">
            <a:avLst>
              <a:gd name="adj1" fmla="val 50000"/>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68" idx="2"/>
            <a:endCxn id="76" idx="5"/>
          </p:cNvCxnSpPr>
          <p:nvPr/>
        </p:nvCxnSpPr>
        <p:spPr>
          <a:xfrm rot="10800000" flipH="1" flipV="1">
            <a:off x="6099511" y="2125472"/>
            <a:ext cx="1164124" cy="1147863"/>
          </a:xfrm>
          <a:prstGeom prst="bentConnector3">
            <a:avLst>
              <a:gd name="adj1" fmla="val -19637"/>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2" name="Elbow Connector 81"/>
          <p:cNvCxnSpPr>
            <a:stCxn id="75" idx="0"/>
            <a:endCxn id="67" idx="3"/>
          </p:cNvCxnSpPr>
          <p:nvPr/>
        </p:nvCxnSpPr>
        <p:spPr>
          <a:xfrm>
            <a:off x="7174118" y="4596474"/>
            <a:ext cx="1575349" cy="492231"/>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77" idx="1"/>
            <a:endCxn id="71" idx="2"/>
          </p:cNvCxnSpPr>
          <p:nvPr/>
        </p:nvCxnSpPr>
        <p:spPr>
          <a:xfrm flipV="1">
            <a:off x="9868549" y="3974202"/>
            <a:ext cx="1518029" cy="115371"/>
          </a:xfrm>
          <a:prstGeom prst="bentConnector2">
            <a:avLst/>
          </a:prstGeom>
          <a:ln>
            <a:solidFill>
              <a:srgbClr val="008080"/>
            </a:solidFill>
          </a:ln>
        </p:spPr>
        <p:style>
          <a:lnRef idx="1">
            <a:schemeClr val="accent1"/>
          </a:lnRef>
          <a:fillRef idx="0">
            <a:schemeClr val="accent1"/>
          </a:fillRef>
          <a:effectRef idx="0">
            <a:schemeClr val="accent1"/>
          </a:effectRef>
          <a:fontRef idx="minor">
            <a:schemeClr val="tx1"/>
          </a:fontRef>
        </p:style>
      </p:cxnSp>
      <p:sp>
        <p:nvSpPr>
          <p:cNvPr id="56" name="Snip Single Corner Rectangle 62"/>
          <p:cNvSpPr/>
          <p:nvPr/>
        </p:nvSpPr>
        <p:spPr>
          <a:xfrm>
            <a:off x="2042809" y="5817796"/>
            <a:ext cx="3712685" cy="831255"/>
          </a:xfrm>
          <a:prstGeom prst="snip1Rect">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smtClean="0">
                <a:solidFill>
                  <a:schemeClr val="accent1">
                    <a:lumMod val="50000"/>
                  </a:schemeClr>
                </a:solidFill>
                <a:latin typeface="Century" pitchFamily="18" charset="0"/>
              </a:rPr>
              <a:t>    L’évolutivité de l’application</a:t>
            </a:r>
          </a:p>
          <a:p>
            <a:endParaRPr lang="fr-FR" dirty="0">
              <a:solidFill>
                <a:schemeClr val="accent1">
                  <a:lumMod val="50000"/>
                </a:schemeClr>
              </a:solidFill>
              <a:latin typeface="Century" pitchFamily="18" charset="0"/>
            </a:endParaRPr>
          </a:p>
        </p:txBody>
      </p:sp>
      <p:sp>
        <p:nvSpPr>
          <p:cNvPr id="48" name="ZoneTexte 47"/>
          <p:cNvSpPr txBox="1"/>
          <p:nvPr/>
        </p:nvSpPr>
        <p:spPr>
          <a:xfrm>
            <a:off x="10567853" y="2913018"/>
            <a:ext cx="1397726" cy="400110"/>
          </a:xfrm>
          <a:prstGeom prst="rect">
            <a:avLst/>
          </a:prstGeom>
          <a:noFill/>
        </p:spPr>
        <p:txBody>
          <a:bodyPr wrap="square" rtlCol="0">
            <a:spAutoFit/>
          </a:bodyPr>
          <a:lstStyle/>
          <a:p>
            <a:r>
              <a:rPr lang="fr-FR" sz="2000" b="1" dirty="0" smtClean="0"/>
              <a:t>Application</a:t>
            </a:r>
            <a:endParaRPr lang="fr-FR" sz="2000" b="1" dirty="0"/>
          </a:p>
        </p:txBody>
      </p:sp>
      <p:pic>
        <p:nvPicPr>
          <p:cNvPr id="46" name="Image 45" descr="C:\Documents and Settings\admin\Bureau\logo groupe.png"/>
          <p:cNvPicPr/>
          <p:nvPr/>
        </p:nvPicPr>
        <p:blipFill>
          <a:blip r:embed="rId5"/>
          <a:srcRect/>
          <a:stretch>
            <a:fillRect/>
          </a:stretch>
        </p:blipFill>
        <p:spPr bwMode="auto">
          <a:xfrm>
            <a:off x="10439400" y="6096000"/>
            <a:ext cx="1752600" cy="762000"/>
          </a:xfrm>
          <a:prstGeom prst="rect">
            <a:avLst/>
          </a:prstGeom>
          <a:noFill/>
          <a:ln w="9525">
            <a:noFill/>
            <a:miter lim="800000"/>
            <a:headEnd/>
            <a:tailEnd/>
          </a:ln>
        </p:spPr>
      </p:pic>
    </p:spTree>
    <p:extLst>
      <p:ext uri="{BB962C8B-B14F-4D97-AF65-F5344CB8AC3E}">
        <p14:creationId xmlns:p14="http://schemas.microsoft.com/office/powerpoint/2010/main" val="19931888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ppt_w</p:attrName>
                                        </p:attrNameLst>
                                      </p:cBhvr>
                                      <p:tavLst>
                                        <p:tav tm="0">
                                          <p:val>
                                            <p:strVal val="#ppt_w+.3"/>
                                          </p:val>
                                        </p:tav>
                                        <p:tav tm="100000">
                                          <p:val>
                                            <p:strVal val="#ppt_w"/>
                                          </p:val>
                                        </p:tav>
                                      </p:tavLst>
                                    </p:anim>
                                    <p:anim calcmode="lin" valueType="num">
                                      <p:cBhvr>
                                        <p:cTn id="18" dur="1000" fill="hold"/>
                                        <p:tgtEl>
                                          <p:spTgt spid="40"/>
                                        </p:tgtEl>
                                        <p:attrNameLst>
                                          <p:attrName>ppt_h</p:attrName>
                                        </p:attrNameLst>
                                      </p:cBhvr>
                                      <p:tavLst>
                                        <p:tav tm="0">
                                          <p:val>
                                            <p:strVal val="#ppt_h"/>
                                          </p:val>
                                        </p:tav>
                                        <p:tav tm="100000">
                                          <p:val>
                                            <p:strVal val="#ppt_h"/>
                                          </p:val>
                                        </p:tav>
                                      </p:tavLst>
                                    </p:anim>
                                    <p:animEffect transition="in" filter="fade">
                                      <p:cBhvr>
                                        <p:cTn id="19" dur="1000"/>
                                        <p:tgtEl>
                                          <p:spTgt spid="40"/>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strVal val="#ppt_w+.3"/>
                                          </p:val>
                                        </p:tav>
                                        <p:tav tm="100000">
                                          <p:val>
                                            <p:strVal val="#ppt_w"/>
                                          </p:val>
                                        </p:tav>
                                      </p:tavLst>
                                    </p:anim>
                                    <p:anim calcmode="lin" valueType="num">
                                      <p:cBhvr>
                                        <p:cTn id="23" dur="1000" fill="hold"/>
                                        <p:tgtEl>
                                          <p:spTgt spid="41"/>
                                        </p:tgtEl>
                                        <p:attrNameLst>
                                          <p:attrName>ppt_h</p:attrName>
                                        </p:attrNameLst>
                                      </p:cBhvr>
                                      <p:tavLst>
                                        <p:tav tm="0">
                                          <p:val>
                                            <p:strVal val="#ppt_h"/>
                                          </p:val>
                                        </p:tav>
                                        <p:tav tm="100000">
                                          <p:val>
                                            <p:strVal val="#ppt_h"/>
                                          </p:val>
                                        </p:tav>
                                      </p:tavLst>
                                    </p:anim>
                                    <p:animEffect transition="in" filter="fade">
                                      <p:cBhvr>
                                        <p:cTn id="24" dur="1000"/>
                                        <p:tgtEl>
                                          <p:spTgt spid="41"/>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p:cTn id="27" dur="1000" fill="hold"/>
                                        <p:tgtEl>
                                          <p:spTgt spid="42"/>
                                        </p:tgtEl>
                                        <p:attrNameLst>
                                          <p:attrName>ppt_w</p:attrName>
                                        </p:attrNameLst>
                                      </p:cBhvr>
                                      <p:tavLst>
                                        <p:tav tm="0">
                                          <p:val>
                                            <p:strVal val="#ppt_w+.3"/>
                                          </p:val>
                                        </p:tav>
                                        <p:tav tm="100000">
                                          <p:val>
                                            <p:strVal val="#ppt_w"/>
                                          </p:val>
                                        </p:tav>
                                      </p:tavLst>
                                    </p:anim>
                                    <p:anim calcmode="lin" valueType="num">
                                      <p:cBhvr>
                                        <p:cTn id="28" dur="1000" fill="hold"/>
                                        <p:tgtEl>
                                          <p:spTgt spid="42"/>
                                        </p:tgtEl>
                                        <p:attrNameLst>
                                          <p:attrName>ppt_h</p:attrName>
                                        </p:attrNameLst>
                                      </p:cBhvr>
                                      <p:tavLst>
                                        <p:tav tm="0">
                                          <p:val>
                                            <p:strVal val="#ppt_h"/>
                                          </p:val>
                                        </p:tav>
                                        <p:tav tm="100000">
                                          <p:val>
                                            <p:strVal val="#ppt_h"/>
                                          </p:val>
                                        </p:tav>
                                      </p:tavLst>
                                    </p:anim>
                                    <p:animEffect transition="in" filter="fade">
                                      <p:cBhvr>
                                        <p:cTn id="29" dur="1000"/>
                                        <p:tgtEl>
                                          <p:spTgt spid="42"/>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1000" fill="hold"/>
                                        <p:tgtEl>
                                          <p:spTgt spid="43"/>
                                        </p:tgtEl>
                                        <p:attrNameLst>
                                          <p:attrName>ppt_w</p:attrName>
                                        </p:attrNameLst>
                                      </p:cBhvr>
                                      <p:tavLst>
                                        <p:tav tm="0">
                                          <p:val>
                                            <p:strVal val="#ppt_w+.3"/>
                                          </p:val>
                                        </p:tav>
                                        <p:tav tm="100000">
                                          <p:val>
                                            <p:strVal val="#ppt_w"/>
                                          </p:val>
                                        </p:tav>
                                      </p:tavLst>
                                    </p:anim>
                                    <p:anim calcmode="lin" valueType="num">
                                      <p:cBhvr>
                                        <p:cTn id="33" dur="1000" fill="hold"/>
                                        <p:tgtEl>
                                          <p:spTgt spid="43"/>
                                        </p:tgtEl>
                                        <p:attrNameLst>
                                          <p:attrName>ppt_h</p:attrName>
                                        </p:attrNameLst>
                                      </p:cBhvr>
                                      <p:tavLst>
                                        <p:tav tm="0">
                                          <p:val>
                                            <p:strVal val="#ppt_h"/>
                                          </p:val>
                                        </p:tav>
                                        <p:tav tm="100000">
                                          <p:val>
                                            <p:strVal val="#ppt_h"/>
                                          </p:val>
                                        </p:tav>
                                      </p:tavLst>
                                    </p:anim>
                                    <p:animEffect transition="in" filter="fade">
                                      <p:cBhvr>
                                        <p:cTn id="34" dur="1000"/>
                                        <p:tgtEl>
                                          <p:spTgt spid="43"/>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1000" fill="hold"/>
                                        <p:tgtEl>
                                          <p:spTgt spid="44"/>
                                        </p:tgtEl>
                                        <p:attrNameLst>
                                          <p:attrName>ppt_w</p:attrName>
                                        </p:attrNameLst>
                                      </p:cBhvr>
                                      <p:tavLst>
                                        <p:tav tm="0">
                                          <p:val>
                                            <p:strVal val="#ppt_w+.3"/>
                                          </p:val>
                                        </p:tav>
                                        <p:tav tm="100000">
                                          <p:val>
                                            <p:strVal val="#ppt_w"/>
                                          </p:val>
                                        </p:tav>
                                      </p:tavLst>
                                    </p:anim>
                                    <p:anim calcmode="lin" valueType="num">
                                      <p:cBhvr>
                                        <p:cTn id="38" dur="1000" fill="hold"/>
                                        <p:tgtEl>
                                          <p:spTgt spid="44"/>
                                        </p:tgtEl>
                                        <p:attrNameLst>
                                          <p:attrName>ppt_h</p:attrName>
                                        </p:attrNameLst>
                                      </p:cBhvr>
                                      <p:tavLst>
                                        <p:tav tm="0">
                                          <p:val>
                                            <p:strVal val="#ppt_h"/>
                                          </p:val>
                                        </p:tav>
                                        <p:tav tm="100000">
                                          <p:val>
                                            <p:strVal val="#ppt_h"/>
                                          </p:val>
                                        </p:tav>
                                      </p:tavLst>
                                    </p:anim>
                                    <p:animEffect transition="in" filter="fade">
                                      <p:cBhvr>
                                        <p:cTn id="39" dur="1000"/>
                                        <p:tgtEl>
                                          <p:spTgt spid="44"/>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1000" fill="hold"/>
                                        <p:tgtEl>
                                          <p:spTgt spid="45"/>
                                        </p:tgtEl>
                                        <p:attrNameLst>
                                          <p:attrName>ppt_w</p:attrName>
                                        </p:attrNameLst>
                                      </p:cBhvr>
                                      <p:tavLst>
                                        <p:tav tm="0">
                                          <p:val>
                                            <p:strVal val="#ppt_w+.3"/>
                                          </p:val>
                                        </p:tav>
                                        <p:tav tm="100000">
                                          <p:val>
                                            <p:strVal val="#ppt_w"/>
                                          </p:val>
                                        </p:tav>
                                      </p:tavLst>
                                    </p:anim>
                                    <p:anim calcmode="lin" valueType="num">
                                      <p:cBhvr>
                                        <p:cTn id="43" dur="1000" fill="hold"/>
                                        <p:tgtEl>
                                          <p:spTgt spid="45"/>
                                        </p:tgtEl>
                                        <p:attrNameLst>
                                          <p:attrName>ppt_h</p:attrName>
                                        </p:attrNameLst>
                                      </p:cBhvr>
                                      <p:tavLst>
                                        <p:tav tm="0">
                                          <p:val>
                                            <p:strVal val="#ppt_h"/>
                                          </p:val>
                                        </p:tav>
                                        <p:tav tm="100000">
                                          <p:val>
                                            <p:strVal val="#ppt_h"/>
                                          </p:val>
                                        </p:tav>
                                      </p:tavLst>
                                    </p:anim>
                                    <p:animEffect transition="in" filter="fade">
                                      <p:cBhvr>
                                        <p:cTn id="44" dur="1000"/>
                                        <p:tgtEl>
                                          <p:spTgt spid="45"/>
                                        </p:tgtEl>
                                      </p:cBhvr>
                                    </p:animEffect>
                                  </p:childTnLst>
                                </p:cTn>
                              </p:par>
                              <p:par>
                                <p:cTn id="45" presetID="26"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down)">
                                      <p:cBhvr>
                                        <p:cTn id="47" dur="580">
                                          <p:stCondLst>
                                            <p:cond delay="0"/>
                                          </p:stCondLst>
                                        </p:cTn>
                                        <p:tgtEl>
                                          <p:spTgt spid="2"/>
                                        </p:tgtEl>
                                      </p:cBhvr>
                                    </p:animEffect>
                                    <p:anim calcmode="lin" valueType="num">
                                      <p:cBhvr>
                                        <p:cTn id="4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53" dur="26">
                                          <p:stCondLst>
                                            <p:cond delay="650"/>
                                          </p:stCondLst>
                                        </p:cTn>
                                        <p:tgtEl>
                                          <p:spTgt spid="2"/>
                                        </p:tgtEl>
                                      </p:cBhvr>
                                      <p:to x="100000" y="60000"/>
                                    </p:animScale>
                                    <p:animScale>
                                      <p:cBhvr>
                                        <p:cTn id="54" dur="166" decel="50000">
                                          <p:stCondLst>
                                            <p:cond delay="676"/>
                                          </p:stCondLst>
                                        </p:cTn>
                                        <p:tgtEl>
                                          <p:spTgt spid="2"/>
                                        </p:tgtEl>
                                      </p:cBhvr>
                                      <p:to x="100000" y="100000"/>
                                    </p:animScale>
                                    <p:animScale>
                                      <p:cBhvr>
                                        <p:cTn id="55" dur="26">
                                          <p:stCondLst>
                                            <p:cond delay="1312"/>
                                          </p:stCondLst>
                                        </p:cTn>
                                        <p:tgtEl>
                                          <p:spTgt spid="2"/>
                                        </p:tgtEl>
                                      </p:cBhvr>
                                      <p:to x="100000" y="80000"/>
                                    </p:animScale>
                                    <p:animScale>
                                      <p:cBhvr>
                                        <p:cTn id="56" dur="166" decel="50000">
                                          <p:stCondLst>
                                            <p:cond delay="1338"/>
                                          </p:stCondLst>
                                        </p:cTn>
                                        <p:tgtEl>
                                          <p:spTgt spid="2"/>
                                        </p:tgtEl>
                                      </p:cBhvr>
                                      <p:to x="100000" y="100000"/>
                                    </p:animScale>
                                    <p:animScale>
                                      <p:cBhvr>
                                        <p:cTn id="57" dur="26">
                                          <p:stCondLst>
                                            <p:cond delay="1642"/>
                                          </p:stCondLst>
                                        </p:cTn>
                                        <p:tgtEl>
                                          <p:spTgt spid="2"/>
                                        </p:tgtEl>
                                      </p:cBhvr>
                                      <p:to x="100000" y="90000"/>
                                    </p:animScale>
                                    <p:animScale>
                                      <p:cBhvr>
                                        <p:cTn id="58" dur="166" decel="50000">
                                          <p:stCondLst>
                                            <p:cond delay="1668"/>
                                          </p:stCondLst>
                                        </p:cTn>
                                        <p:tgtEl>
                                          <p:spTgt spid="2"/>
                                        </p:tgtEl>
                                      </p:cBhvr>
                                      <p:to x="100000" y="100000"/>
                                    </p:animScale>
                                    <p:animScale>
                                      <p:cBhvr>
                                        <p:cTn id="59" dur="26">
                                          <p:stCondLst>
                                            <p:cond delay="1808"/>
                                          </p:stCondLst>
                                        </p:cTn>
                                        <p:tgtEl>
                                          <p:spTgt spid="2"/>
                                        </p:tgtEl>
                                      </p:cBhvr>
                                      <p:to x="100000" y="95000"/>
                                    </p:animScale>
                                    <p:animScale>
                                      <p:cBhvr>
                                        <p:cTn id="60" dur="166" decel="50000">
                                          <p:stCondLst>
                                            <p:cond delay="1834"/>
                                          </p:stCondLst>
                                        </p:cTn>
                                        <p:tgtEl>
                                          <p:spTgt spid="2"/>
                                        </p:tgtEl>
                                      </p:cBhvr>
                                      <p:to x="100000" y="100000"/>
                                    </p:animScale>
                                  </p:childTnLst>
                                </p:cTn>
                              </p:par>
                            </p:childTnLst>
                          </p:cTn>
                        </p:par>
                        <p:par>
                          <p:cTn id="61" fill="hold">
                            <p:stCondLst>
                              <p:cond delay="2000"/>
                            </p:stCondLst>
                            <p:childTnLst>
                              <p:par>
                                <p:cTn id="62" presetID="32" presetClass="emph" presetSubtype="0" fill="hold" nodeType="afterEffect">
                                  <p:stCondLst>
                                    <p:cond delay="0"/>
                                  </p:stCondLst>
                                  <p:childTnLst>
                                    <p:animRot by="120000">
                                      <p:cBhvr>
                                        <p:cTn id="63" dur="100" fill="hold">
                                          <p:stCondLst>
                                            <p:cond delay="0"/>
                                          </p:stCondLst>
                                        </p:cTn>
                                        <p:tgtEl>
                                          <p:spTgt spid="2"/>
                                        </p:tgtEl>
                                        <p:attrNameLst>
                                          <p:attrName>r</p:attrName>
                                        </p:attrNameLst>
                                      </p:cBhvr>
                                    </p:animRot>
                                    <p:animRot by="-240000">
                                      <p:cBhvr>
                                        <p:cTn id="64" dur="200" fill="hold">
                                          <p:stCondLst>
                                            <p:cond delay="200"/>
                                          </p:stCondLst>
                                        </p:cTn>
                                        <p:tgtEl>
                                          <p:spTgt spid="2"/>
                                        </p:tgtEl>
                                        <p:attrNameLst>
                                          <p:attrName>r</p:attrName>
                                        </p:attrNameLst>
                                      </p:cBhvr>
                                    </p:animRot>
                                    <p:animRot by="240000">
                                      <p:cBhvr>
                                        <p:cTn id="65" dur="200" fill="hold">
                                          <p:stCondLst>
                                            <p:cond delay="400"/>
                                          </p:stCondLst>
                                        </p:cTn>
                                        <p:tgtEl>
                                          <p:spTgt spid="2"/>
                                        </p:tgtEl>
                                        <p:attrNameLst>
                                          <p:attrName>r</p:attrName>
                                        </p:attrNameLst>
                                      </p:cBhvr>
                                    </p:animRot>
                                    <p:animRot by="-240000">
                                      <p:cBhvr>
                                        <p:cTn id="66" dur="200" fill="hold">
                                          <p:stCondLst>
                                            <p:cond delay="600"/>
                                          </p:stCondLst>
                                        </p:cTn>
                                        <p:tgtEl>
                                          <p:spTgt spid="2"/>
                                        </p:tgtEl>
                                        <p:attrNameLst>
                                          <p:attrName>r</p:attrName>
                                        </p:attrNameLst>
                                      </p:cBhvr>
                                    </p:animRot>
                                    <p:animRot by="120000">
                                      <p:cBhvr>
                                        <p:cTn id="67" dur="200" fill="hold">
                                          <p:stCondLst>
                                            <p:cond delay="800"/>
                                          </p:stCondLst>
                                        </p:cTn>
                                        <p:tgtEl>
                                          <p:spTgt spid="2"/>
                                        </p:tgtEl>
                                        <p:attrNameLst>
                                          <p:attrName>r</p:attrName>
                                        </p:attrNameLst>
                                      </p:cBhvr>
                                    </p:animRot>
                                  </p:childTnLst>
                                </p:cTn>
                              </p:par>
                            </p:childTnLst>
                          </p:cTn>
                        </p:par>
                      </p:childTnLst>
                    </p:cTn>
                  </p:par>
                  <p:par>
                    <p:cTn id="68" fill="hold">
                      <p:stCondLst>
                        <p:cond delay="indefinite"/>
                      </p:stCondLst>
                      <p:childTnLst>
                        <p:par>
                          <p:cTn id="69" fill="hold">
                            <p:stCondLst>
                              <p:cond delay="0"/>
                            </p:stCondLst>
                            <p:childTnLst>
                              <p:par>
                                <p:cTn id="70" presetID="43" presetClass="entr" presetSubtype="0"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100"/>
                                        <p:tgtEl>
                                          <p:spTgt spid="36"/>
                                        </p:tgtEl>
                                      </p:cBhvr>
                                    </p:animEffect>
                                    <p:anim calcmode="lin" valueType="num">
                                      <p:cBhvr>
                                        <p:cTn id="73" dur="400" fill="hold"/>
                                        <p:tgtEl>
                                          <p:spTgt spid="36"/>
                                        </p:tgtEl>
                                        <p:attrNameLst>
                                          <p:attrName>ppt_x</p:attrName>
                                        </p:attrNameLst>
                                      </p:cBhvr>
                                      <p:tavLst>
                                        <p:tav tm="0">
                                          <p:val>
                                            <p:strVal val="#ppt_x"/>
                                          </p:val>
                                        </p:tav>
                                        <p:tav tm="100000">
                                          <p:val>
                                            <p:strVal val="#ppt_x"/>
                                          </p:val>
                                        </p:tav>
                                      </p:tavLst>
                                    </p:anim>
                                    <p:anim calcmode="lin" valueType="num">
                                      <p:cBhvr>
                                        <p:cTn id="74" dur="400" fill="hold"/>
                                        <p:tgtEl>
                                          <p:spTgt spid="36"/>
                                        </p:tgtEl>
                                        <p:attrNameLst>
                                          <p:attrName>ppt_y</p:attrName>
                                        </p:attrNameLst>
                                      </p:cBhvr>
                                      <p:tavLst>
                                        <p:tav tm="0">
                                          <p:val>
                                            <p:strVal val="#ppt_y+0.31"/>
                                          </p:val>
                                        </p:tav>
                                        <p:tav tm="100000">
                                          <p:val>
                                            <p:strVal val="#ppt_y+0.31"/>
                                          </p:val>
                                        </p:tav>
                                      </p:tavLst>
                                    </p:anim>
                                    <p:anim calcmode="lin" valueType="num">
                                      <p:cBhvr>
                                        <p:cTn id="75" dur="600" decel="50000" fill="hold">
                                          <p:stCondLst>
                                            <p:cond delay="400"/>
                                          </p:stCondLst>
                                        </p:cTn>
                                        <p:tgtEl>
                                          <p:spTgt spid="3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6" dur="600" decel="50000" fill="hold">
                                          <p:stCondLst>
                                            <p:cond delay="400"/>
                                          </p:stCondLst>
                                        </p:cTn>
                                        <p:tgtEl>
                                          <p:spTgt spid="3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7" presetID="43"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100"/>
                                        <p:tgtEl>
                                          <p:spTgt spid="62"/>
                                        </p:tgtEl>
                                      </p:cBhvr>
                                    </p:animEffect>
                                    <p:anim calcmode="lin" valueType="num">
                                      <p:cBhvr>
                                        <p:cTn id="80" dur="400" fill="hold"/>
                                        <p:tgtEl>
                                          <p:spTgt spid="62"/>
                                        </p:tgtEl>
                                        <p:attrNameLst>
                                          <p:attrName>ppt_x</p:attrName>
                                        </p:attrNameLst>
                                      </p:cBhvr>
                                      <p:tavLst>
                                        <p:tav tm="0">
                                          <p:val>
                                            <p:strVal val="#ppt_x"/>
                                          </p:val>
                                        </p:tav>
                                        <p:tav tm="100000">
                                          <p:val>
                                            <p:strVal val="#ppt_x"/>
                                          </p:val>
                                        </p:tav>
                                      </p:tavLst>
                                    </p:anim>
                                    <p:anim calcmode="lin" valueType="num">
                                      <p:cBhvr>
                                        <p:cTn id="81" dur="400" fill="hold"/>
                                        <p:tgtEl>
                                          <p:spTgt spid="62"/>
                                        </p:tgtEl>
                                        <p:attrNameLst>
                                          <p:attrName>ppt_y</p:attrName>
                                        </p:attrNameLst>
                                      </p:cBhvr>
                                      <p:tavLst>
                                        <p:tav tm="0">
                                          <p:val>
                                            <p:strVal val="#ppt_y+0.31"/>
                                          </p:val>
                                        </p:tav>
                                        <p:tav tm="100000">
                                          <p:val>
                                            <p:strVal val="#ppt_y+0.31"/>
                                          </p:val>
                                        </p:tav>
                                      </p:tavLst>
                                    </p:anim>
                                    <p:anim calcmode="lin" valueType="num">
                                      <p:cBhvr>
                                        <p:cTn id="82" dur="600" decel="50000" fill="hold">
                                          <p:stCondLst>
                                            <p:cond delay="400"/>
                                          </p:stCondLst>
                                        </p:cTn>
                                        <p:tgtEl>
                                          <p:spTgt spid="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83" dur="600" decel="50000" fill="hold">
                                          <p:stCondLst>
                                            <p:cond delay="400"/>
                                          </p:stCondLst>
                                        </p:cTn>
                                        <p:tgtEl>
                                          <p:spTgt spid="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84" presetID="43" presetClass="entr" presetSubtype="0" fill="hold" nodeType="with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100"/>
                                        <p:tgtEl>
                                          <p:spTgt spid="63"/>
                                        </p:tgtEl>
                                      </p:cBhvr>
                                    </p:animEffect>
                                    <p:anim calcmode="lin" valueType="num">
                                      <p:cBhvr>
                                        <p:cTn id="87" dur="400" fill="hold"/>
                                        <p:tgtEl>
                                          <p:spTgt spid="63"/>
                                        </p:tgtEl>
                                        <p:attrNameLst>
                                          <p:attrName>ppt_x</p:attrName>
                                        </p:attrNameLst>
                                      </p:cBhvr>
                                      <p:tavLst>
                                        <p:tav tm="0">
                                          <p:val>
                                            <p:strVal val="#ppt_x"/>
                                          </p:val>
                                        </p:tav>
                                        <p:tav tm="100000">
                                          <p:val>
                                            <p:strVal val="#ppt_x"/>
                                          </p:val>
                                        </p:tav>
                                      </p:tavLst>
                                    </p:anim>
                                    <p:anim calcmode="lin" valueType="num">
                                      <p:cBhvr>
                                        <p:cTn id="88" dur="400" fill="hold"/>
                                        <p:tgtEl>
                                          <p:spTgt spid="63"/>
                                        </p:tgtEl>
                                        <p:attrNameLst>
                                          <p:attrName>ppt_y</p:attrName>
                                        </p:attrNameLst>
                                      </p:cBhvr>
                                      <p:tavLst>
                                        <p:tav tm="0">
                                          <p:val>
                                            <p:strVal val="#ppt_y+0.31"/>
                                          </p:val>
                                        </p:tav>
                                        <p:tav tm="100000">
                                          <p:val>
                                            <p:strVal val="#ppt_y+0.31"/>
                                          </p:val>
                                        </p:tav>
                                      </p:tavLst>
                                    </p:anim>
                                    <p:anim calcmode="lin" valueType="num">
                                      <p:cBhvr>
                                        <p:cTn id="89" dur="600" decel="50000" fill="hold">
                                          <p:stCondLst>
                                            <p:cond delay="400"/>
                                          </p:stCondLst>
                                        </p:cTn>
                                        <p:tgtEl>
                                          <p:spTgt spid="6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0" dur="600" decel="50000" fill="hold">
                                          <p:stCondLst>
                                            <p:cond delay="400"/>
                                          </p:stCondLst>
                                        </p:cTn>
                                        <p:tgtEl>
                                          <p:spTgt spid="6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91" presetID="43" presetClass="entr" presetSubtype="0" fill="hold" nodeType="withEffect">
                                  <p:stCondLst>
                                    <p:cond delay="0"/>
                                  </p:stCondLst>
                                  <p:childTnLst>
                                    <p:set>
                                      <p:cBhvr>
                                        <p:cTn id="92" dur="1" fill="hold">
                                          <p:stCondLst>
                                            <p:cond delay="0"/>
                                          </p:stCondLst>
                                        </p:cTn>
                                        <p:tgtEl>
                                          <p:spTgt spid="78"/>
                                        </p:tgtEl>
                                        <p:attrNameLst>
                                          <p:attrName>style.visibility</p:attrName>
                                        </p:attrNameLst>
                                      </p:cBhvr>
                                      <p:to>
                                        <p:strVal val="visible"/>
                                      </p:to>
                                    </p:set>
                                    <p:animEffect transition="in" filter="fade">
                                      <p:cBhvr>
                                        <p:cTn id="93" dur="100"/>
                                        <p:tgtEl>
                                          <p:spTgt spid="78"/>
                                        </p:tgtEl>
                                      </p:cBhvr>
                                    </p:animEffect>
                                    <p:anim calcmode="lin" valueType="num">
                                      <p:cBhvr>
                                        <p:cTn id="94" dur="400" fill="hold"/>
                                        <p:tgtEl>
                                          <p:spTgt spid="78"/>
                                        </p:tgtEl>
                                        <p:attrNameLst>
                                          <p:attrName>ppt_x</p:attrName>
                                        </p:attrNameLst>
                                      </p:cBhvr>
                                      <p:tavLst>
                                        <p:tav tm="0">
                                          <p:val>
                                            <p:strVal val="#ppt_x"/>
                                          </p:val>
                                        </p:tav>
                                        <p:tav tm="100000">
                                          <p:val>
                                            <p:strVal val="#ppt_x"/>
                                          </p:val>
                                        </p:tav>
                                      </p:tavLst>
                                    </p:anim>
                                    <p:anim calcmode="lin" valueType="num">
                                      <p:cBhvr>
                                        <p:cTn id="95" dur="400" fill="hold"/>
                                        <p:tgtEl>
                                          <p:spTgt spid="78"/>
                                        </p:tgtEl>
                                        <p:attrNameLst>
                                          <p:attrName>ppt_y</p:attrName>
                                        </p:attrNameLst>
                                      </p:cBhvr>
                                      <p:tavLst>
                                        <p:tav tm="0">
                                          <p:val>
                                            <p:strVal val="#ppt_y+0.31"/>
                                          </p:val>
                                        </p:tav>
                                        <p:tav tm="100000">
                                          <p:val>
                                            <p:strVal val="#ppt_y+0.31"/>
                                          </p:val>
                                        </p:tav>
                                      </p:tavLst>
                                    </p:anim>
                                    <p:anim calcmode="lin" valueType="num">
                                      <p:cBhvr>
                                        <p:cTn id="96" dur="600" decel="50000" fill="hold">
                                          <p:stCondLst>
                                            <p:cond delay="400"/>
                                          </p:stCondLst>
                                        </p:cTn>
                                        <p:tgtEl>
                                          <p:spTgt spid="7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7" dur="600" decel="50000" fill="hold">
                                          <p:stCondLst>
                                            <p:cond delay="400"/>
                                          </p:stCondLst>
                                        </p:cTn>
                                        <p:tgtEl>
                                          <p:spTgt spid="7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43" presetClass="entr" presetSubtype="0" fill="hold" nodeType="click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100"/>
                                        <p:tgtEl>
                                          <p:spTgt spid="60"/>
                                        </p:tgtEl>
                                      </p:cBhvr>
                                    </p:animEffect>
                                    <p:anim calcmode="lin" valueType="num">
                                      <p:cBhvr>
                                        <p:cTn id="103" dur="400" fill="hold"/>
                                        <p:tgtEl>
                                          <p:spTgt spid="60"/>
                                        </p:tgtEl>
                                        <p:attrNameLst>
                                          <p:attrName>ppt_x</p:attrName>
                                        </p:attrNameLst>
                                      </p:cBhvr>
                                      <p:tavLst>
                                        <p:tav tm="0">
                                          <p:val>
                                            <p:strVal val="#ppt_x"/>
                                          </p:val>
                                        </p:tav>
                                        <p:tav tm="100000">
                                          <p:val>
                                            <p:strVal val="#ppt_x"/>
                                          </p:val>
                                        </p:tav>
                                      </p:tavLst>
                                    </p:anim>
                                    <p:anim calcmode="lin" valueType="num">
                                      <p:cBhvr>
                                        <p:cTn id="104" dur="400" fill="hold"/>
                                        <p:tgtEl>
                                          <p:spTgt spid="60"/>
                                        </p:tgtEl>
                                        <p:attrNameLst>
                                          <p:attrName>ppt_y</p:attrName>
                                        </p:attrNameLst>
                                      </p:cBhvr>
                                      <p:tavLst>
                                        <p:tav tm="0">
                                          <p:val>
                                            <p:strVal val="#ppt_y+0.31"/>
                                          </p:val>
                                        </p:tav>
                                        <p:tav tm="100000">
                                          <p:val>
                                            <p:strVal val="#ppt_y+0.31"/>
                                          </p:val>
                                        </p:tav>
                                      </p:tavLst>
                                    </p:anim>
                                    <p:anim calcmode="lin" valueType="num">
                                      <p:cBhvr>
                                        <p:cTn id="105" dur="600" decel="50000" fill="hold">
                                          <p:stCondLst>
                                            <p:cond delay="400"/>
                                          </p:stCondLst>
                                        </p:cTn>
                                        <p:tgtEl>
                                          <p:spTgt spid="6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6" dur="600" decel="50000" fill="hold">
                                          <p:stCondLst>
                                            <p:cond delay="400"/>
                                          </p:stCondLst>
                                        </p:cTn>
                                        <p:tgtEl>
                                          <p:spTgt spid="6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07" presetID="43"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100"/>
                                        <p:tgtEl>
                                          <p:spTgt spid="79"/>
                                        </p:tgtEl>
                                      </p:cBhvr>
                                    </p:animEffect>
                                    <p:anim calcmode="lin" valueType="num">
                                      <p:cBhvr>
                                        <p:cTn id="110" dur="400" fill="hold"/>
                                        <p:tgtEl>
                                          <p:spTgt spid="79"/>
                                        </p:tgtEl>
                                        <p:attrNameLst>
                                          <p:attrName>ppt_x</p:attrName>
                                        </p:attrNameLst>
                                      </p:cBhvr>
                                      <p:tavLst>
                                        <p:tav tm="0">
                                          <p:val>
                                            <p:strVal val="#ppt_x"/>
                                          </p:val>
                                        </p:tav>
                                        <p:tav tm="100000">
                                          <p:val>
                                            <p:strVal val="#ppt_x"/>
                                          </p:val>
                                        </p:tav>
                                      </p:tavLst>
                                    </p:anim>
                                    <p:anim calcmode="lin" valueType="num">
                                      <p:cBhvr>
                                        <p:cTn id="111" dur="400" fill="hold"/>
                                        <p:tgtEl>
                                          <p:spTgt spid="79"/>
                                        </p:tgtEl>
                                        <p:attrNameLst>
                                          <p:attrName>ppt_y</p:attrName>
                                        </p:attrNameLst>
                                      </p:cBhvr>
                                      <p:tavLst>
                                        <p:tav tm="0">
                                          <p:val>
                                            <p:strVal val="#ppt_y+0.31"/>
                                          </p:val>
                                        </p:tav>
                                        <p:tav tm="100000">
                                          <p:val>
                                            <p:strVal val="#ppt_y+0.31"/>
                                          </p:val>
                                        </p:tav>
                                      </p:tavLst>
                                    </p:anim>
                                    <p:anim calcmode="lin" valueType="num">
                                      <p:cBhvr>
                                        <p:cTn id="112" dur="600" decel="50000" fill="hold">
                                          <p:stCondLst>
                                            <p:cond delay="400"/>
                                          </p:stCondLst>
                                        </p:cTn>
                                        <p:tgtEl>
                                          <p:spTgt spid="7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3" dur="600" decel="50000" fill="hold">
                                          <p:stCondLst>
                                            <p:cond delay="400"/>
                                          </p:stCondLst>
                                        </p:cTn>
                                        <p:tgtEl>
                                          <p:spTgt spid="7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14" presetID="43" presetClass="entr" presetSubtype="0" fill="hold" nodeType="withEffect">
                                  <p:stCondLst>
                                    <p:cond delay="0"/>
                                  </p:stCondLst>
                                  <p:childTnLst>
                                    <p:set>
                                      <p:cBhvr>
                                        <p:cTn id="115" dur="1" fill="hold">
                                          <p:stCondLst>
                                            <p:cond delay="0"/>
                                          </p:stCondLst>
                                        </p:cTn>
                                        <p:tgtEl>
                                          <p:spTgt spid="65"/>
                                        </p:tgtEl>
                                        <p:attrNameLst>
                                          <p:attrName>style.visibility</p:attrName>
                                        </p:attrNameLst>
                                      </p:cBhvr>
                                      <p:to>
                                        <p:strVal val="visible"/>
                                      </p:to>
                                    </p:set>
                                    <p:animEffect transition="in" filter="fade">
                                      <p:cBhvr>
                                        <p:cTn id="116" dur="100"/>
                                        <p:tgtEl>
                                          <p:spTgt spid="65"/>
                                        </p:tgtEl>
                                      </p:cBhvr>
                                    </p:animEffect>
                                    <p:anim calcmode="lin" valueType="num">
                                      <p:cBhvr>
                                        <p:cTn id="117" dur="400" fill="hold"/>
                                        <p:tgtEl>
                                          <p:spTgt spid="65"/>
                                        </p:tgtEl>
                                        <p:attrNameLst>
                                          <p:attrName>ppt_x</p:attrName>
                                        </p:attrNameLst>
                                      </p:cBhvr>
                                      <p:tavLst>
                                        <p:tav tm="0">
                                          <p:val>
                                            <p:strVal val="#ppt_x"/>
                                          </p:val>
                                        </p:tav>
                                        <p:tav tm="100000">
                                          <p:val>
                                            <p:strVal val="#ppt_x"/>
                                          </p:val>
                                        </p:tav>
                                      </p:tavLst>
                                    </p:anim>
                                    <p:anim calcmode="lin" valueType="num">
                                      <p:cBhvr>
                                        <p:cTn id="118" dur="400" fill="hold"/>
                                        <p:tgtEl>
                                          <p:spTgt spid="65"/>
                                        </p:tgtEl>
                                        <p:attrNameLst>
                                          <p:attrName>ppt_y</p:attrName>
                                        </p:attrNameLst>
                                      </p:cBhvr>
                                      <p:tavLst>
                                        <p:tav tm="0">
                                          <p:val>
                                            <p:strVal val="#ppt_y+0.31"/>
                                          </p:val>
                                        </p:tav>
                                        <p:tav tm="100000">
                                          <p:val>
                                            <p:strVal val="#ppt_y+0.31"/>
                                          </p:val>
                                        </p:tav>
                                      </p:tavLst>
                                    </p:anim>
                                    <p:anim calcmode="lin" valueType="num">
                                      <p:cBhvr>
                                        <p:cTn id="119" dur="600" decel="50000" fill="hold">
                                          <p:stCondLst>
                                            <p:cond delay="400"/>
                                          </p:stCondLst>
                                        </p:cTn>
                                        <p:tgtEl>
                                          <p:spTgt spid="6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0" dur="600" decel="50000" fill="hold">
                                          <p:stCondLst>
                                            <p:cond delay="400"/>
                                          </p:stCondLst>
                                        </p:cTn>
                                        <p:tgtEl>
                                          <p:spTgt spid="6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1" presetID="43" presetClass="entr" presetSubtype="0" fill="hold" nodeType="withEffect">
                                  <p:stCondLst>
                                    <p:cond delay="0"/>
                                  </p:stCondLst>
                                  <p:childTnLst>
                                    <p:set>
                                      <p:cBhvr>
                                        <p:cTn id="122" dur="1" fill="hold">
                                          <p:stCondLst>
                                            <p:cond delay="0"/>
                                          </p:stCondLst>
                                        </p:cTn>
                                        <p:tgtEl>
                                          <p:spTgt spid="56"/>
                                        </p:tgtEl>
                                        <p:attrNameLst>
                                          <p:attrName>style.visibility</p:attrName>
                                        </p:attrNameLst>
                                      </p:cBhvr>
                                      <p:to>
                                        <p:strVal val="visible"/>
                                      </p:to>
                                    </p:set>
                                    <p:animEffect transition="in" filter="fade">
                                      <p:cBhvr>
                                        <p:cTn id="123" dur="100"/>
                                        <p:tgtEl>
                                          <p:spTgt spid="56"/>
                                        </p:tgtEl>
                                      </p:cBhvr>
                                    </p:animEffect>
                                    <p:anim calcmode="lin" valueType="num">
                                      <p:cBhvr>
                                        <p:cTn id="124" dur="400" fill="hold"/>
                                        <p:tgtEl>
                                          <p:spTgt spid="56"/>
                                        </p:tgtEl>
                                        <p:attrNameLst>
                                          <p:attrName>ppt_x</p:attrName>
                                        </p:attrNameLst>
                                      </p:cBhvr>
                                      <p:tavLst>
                                        <p:tav tm="0">
                                          <p:val>
                                            <p:strVal val="#ppt_x"/>
                                          </p:val>
                                        </p:tav>
                                        <p:tav tm="100000">
                                          <p:val>
                                            <p:strVal val="#ppt_x"/>
                                          </p:val>
                                        </p:tav>
                                      </p:tavLst>
                                    </p:anim>
                                    <p:anim calcmode="lin" valueType="num">
                                      <p:cBhvr>
                                        <p:cTn id="125" dur="400" fill="hold"/>
                                        <p:tgtEl>
                                          <p:spTgt spid="56"/>
                                        </p:tgtEl>
                                        <p:attrNameLst>
                                          <p:attrName>ppt_y</p:attrName>
                                        </p:attrNameLst>
                                      </p:cBhvr>
                                      <p:tavLst>
                                        <p:tav tm="0">
                                          <p:val>
                                            <p:strVal val="#ppt_y+0.31"/>
                                          </p:val>
                                        </p:tav>
                                        <p:tav tm="100000">
                                          <p:val>
                                            <p:strVal val="#ppt_y+0.31"/>
                                          </p:val>
                                        </p:tav>
                                      </p:tavLst>
                                    </p:anim>
                                    <p:anim calcmode="lin" valueType="num">
                                      <p:cBhvr>
                                        <p:cTn id="126" dur="600" decel="50000" fill="hold">
                                          <p:stCondLst>
                                            <p:cond delay="400"/>
                                          </p:stCondLst>
                                        </p:cTn>
                                        <p:tgtEl>
                                          <p:spTgt spid="5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7" dur="600" decel="50000" fill="hold">
                                          <p:stCondLst>
                                            <p:cond delay="400"/>
                                          </p:stCondLst>
                                        </p:cTn>
                                        <p:tgtEl>
                                          <p:spTgt spid="5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43" presetClass="entr" presetSubtype="0" fill="hold" nodeType="clickEffect">
                                  <p:stCondLst>
                                    <p:cond delay="0"/>
                                  </p:stCondLst>
                                  <p:childTnLst>
                                    <p:set>
                                      <p:cBhvr>
                                        <p:cTn id="131" dur="1" fill="hold">
                                          <p:stCondLst>
                                            <p:cond delay="0"/>
                                          </p:stCondLst>
                                        </p:cTn>
                                        <p:tgtEl>
                                          <p:spTgt spid="66"/>
                                        </p:tgtEl>
                                        <p:attrNameLst>
                                          <p:attrName>style.visibility</p:attrName>
                                        </p:attrNameLst>
                                      </p:cBhvr>
                                      <p:to>
                                        <p:strVal val="visible"/>
                                      </p:to>
                                    </p:set>
                                    <p:animEffect transition="in" filter="fade">
                                      <p:cBhvr>
                                        <p:cTn id="132" dur="100"/>
                                        <p:tgtEl>
                                          <p:spTgt spid="66"/>
                                        </p:tgtEl>
                                      </p:cBhvr>
                                    </p:animEffect>
                                    <p:anim calcmode="lin" valueType="num">
                                      <p:cBhvr>
                                        <p:cTn id="133" dur="400" fill="hold"/>
                                        <p:tgtEl>
                                          <p:spTgt spid="66"/>
                                        </p:tgtEl>
                                        <p:attrNameLst>
                                          <p:attrName>ppt_x</p:attrName>
                                        </p:attrNameLst>
                                      </p:cBhvr>
                                      <p:tavLst>
                                        <p:tav tm="0">
                                          <p:val>
                                            <p:strVal val="#ppt_x"/>
                                          </p:val>
                                        </p:tav>
                                        <p:tav tm="100000">
                                          <p:val>
                                            <p:strVal val="#ppt_x"/>
                                          </p:val>
                                        </p:tav>
                                      </p:tavLst>
                                    </p:anim>
                                    <p:anim calcmode="lin" valueType="num">
                                      <p:cBhvr>
                                        <p:cTn id="134" dur="400" fill="hold"/>
                                        <p:tgtEl>
                                          <p:spTgt spid="66"/>
                                        </p:tgtEl>
                                        <p:attrNameLst>
                                          <p:attrName>ppt_y</p:attrName>
                                        </p:attrNameLst>
                                      </p:cBhvr>
                                      <p:tavLst>
                                        <p:tav tm="0">
                                          <p:val>
                                            <p:strVal val="#ppt_y+0.31"/>
                                          </p:val>
                                        </p:tav>
                                        <p:tav tm="100000">
                                          <p:val>
                                            <p:strVal val="#ppt_y+0.31"/>
                                          </p:val>
                                        </p:tav>
                                      </p:tavLst>
                                    </p:anim>
                                    <p:anim calcmode="lin" valueType="num">
                                      <p:cBhvr>
                                        <p:cTn id="135" dur="600" decel="50000" fill="hold">
                                          <p:stCondLst>
                                            <p:cond delay="400"/>
                                          </p:stCondLst>
                                        </p:cTn>
                                        <p:tgtEl>
                                          <p:spTgt spid="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36" dur="600" decel="50000" fill="hold">
                                          <p:stCondLst>
                                            <p:cond delay="400"/>
                                          </p:stCondLst>
                                        </p:cTn>
                                        <p:tgtEl>
                                          <p:spTgt spid="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37" presetID="43" presetClass="entr" presetSubtype="0" fill="hold" nodeType="withEffect">
                                  <p:stCondLst>
                                    <p:cond delay="0"/>
                                  </p:stCondLst>
                                  <p:childTnLst>
                                    <p:set>
                                      <p:cBhvr>
                                        <p:cTn id="138" dur="1" fill="hold">
                                          <p:stCondLst>
                                            <p:cond delay="0"/>
                                          </p:stCondLst>
                                        </p:cTn>
                                        <p:tgtEl>
                                          <p:spTgt spid="74"/>
                                        </p:tgtEl>
                                        <p:attrNameLst>
                                          <p:attrName>style.visibility</p:attrName>
                                        </p:attrNameLst>
                                      </p:cBhvr>
                                      <p:to>
                                        <p:strVal val="visible"/>
                                      </p:to>
                                    </p:set>
                                    <p:animEffect transition="in" filter="fade">
                                      <p:cBhvr>
                                        <p:cTn id="139" dur="100"/>
                                        <p:tgtEl>
                                          <p:spTgt spid="74"/>
                                        </p:tgtEl>
                                      </p:cBhvr>
                                    </p:animEffect>
                                    <p:anim calcmode="lin" valueType="num">
                                      <p:cBhvr>
                                        <p:cTn id="140" dur="400" fill="hold"/>
                                        <p:tgtEl>
                                          <p:spTgt spid="74"/>
                                        </p:tgtEl>
                                        <p:attrNameLst>
                                          <p:attrName>ppt_x</p:attrName>
                                        </p:attrNameLst>
                                      </p:cBhvr>
                                      <p:tavLst>
                                        <p:tav tm="0">
                                          <p:val>
                                            <p:strVal val="#ppt_x"/>
                                          </p:val>
                                        </p:tav>
                                        <p:tav tm="100000">
                                          <p:val>
                                            <p:strVal val="#ppt_x"/>
                                          </p:val>
                                        </p:tav>
                                      </p:tavLst>
                                    </p:anim>
                                    <p:anim calcmode="lin" valueType="num">
                                      <p:cBhvr>
                                        <p:cTn id="141" dur="400" fill="hold"/>
                                        <p:tgtEl>
                                          <p:spTgt spid="74"/>
                                        </p:tgtEl>
                                        <p:attrNameLst>
                                          <p:attrName>ppt_y</p:attrName>
                                        </p:attrNameLst>
                                      </p:cBhvr>
                                      <p:tavLst>
                                        <p:tav tm="0">
                                          <p:val>
                                            <p:strVal val="#ppt_y+0.31"/>
                                          </p:val>
                                        </p:tav>
                                        <p:tav tm="100000">
                                          <p:val>
                                            <p:strVal val="#ppt_y+0.31"/>
                                          </p:val>
                                        </p:tav>
                                      </p:tavLst>
                                    </p:anim>
                                    <p:anim calcmode="lin" valueType="num">
                                      <p:cBhvr>
                                        <p:cTn id="142" dur="600" decel="50000" fill="hold">
                                          <p:stCondLst>
                                            <p:cond delay="400"/>
                                          </p:stCondLst>
                                        </p:cTn>
                                        <p:tgtEl>
                                          <p:spTgt spid="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3" dur="600" decel="50000" fill="hold">
                                          <p:stCondLst>
                                            <p:cond delay="400"/>
                                          </p:stCondLst>
                                        </p:cTn>
                                        <p:tgtEl>
                                          <p:spTgt spid="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44" presetID="43" presetClass="entr" presetSubtype="0" fill="hold" nodeType="withEffect">
                                  <p:stCondLst>
                                    <p:cond delay="0"/>
                                  </p:stCondLst>
                                  <p:childTnLst>
                                    <p:set>
                                      <p:cBhvr>
                                        <p:cTn id="145" dur="1" fill="hold">
                                          <p:stCondLst>
                                            <p:cond delay="0"/>
                                          </p:stCondLst>
                                        </p:cTn>
                                        <p:tgtEl>
                                          <p:spTgt spid="80"/>
                                        </p:tgtEl>
                                        <p:attrNameLst>
                                          <p:attrName>style.visibility</p:attrName>
                                        </p:attrNameLst>
                                      </p:cBhvr>
                                      <p:to>
                                        <p:strVal val="visible"/>
                                      </p:to>
                                    </p:set>
                                    <p:animEffect transition="in" filter="fade">
                                      <p:cBhvr>
                                        <p:cTn id="146" dur="100"/>
                                        <p:tgtEl>
                                          <p:spTgt spid="80"/>
                                        </p:tgtEl>
                                      </p:cBhvr>
                                    </p:animEffect>
                                    <p:anim calcmode="lin" valueType="num">
                                      <p:cBhvr>
                                        <p:cTn id="147" dur="400" fill="hold"/>
                                        <p:tgtEl>
                                          <p:spTgt spid="80"/>
                                        </p:tgtEl>
                                        <p:attrNameLst>
                                          <p:attrName>ppt_x</p:attrName>
                                        </p:attrNameLst>
                                      </p:cBhvr>
                                      <p:tavLst>
                                        <p:tav tm="0">
                                          <p:val>
                                            <p:strVal val="#ppt_x"/>
                                          </p:val>
                                        </p:tav>
                                        <p:tav tm="100000">
                                          <p:val>
                                            <p:strVal val="#ppt_x"/>
                                          </p:val>
                                        </p:tav>
                                      </p:tavLst>
                                    </p:anim>
                                    <p:anim calcmode="lin" valueType="num">
                                      <p:cBhvr>
                                        <p:cTn id="148" dur="400" fill="hold"/>
                                        <p:tgtEl>
                                          <p:spTgt spid="80"/>
                                        </p:tgtEl>
                                        <p:attrNameLst>
                                          <p:attrName>ppt_y</p:attrName>
                                        </p:attrNameLst>
                                      </p:cBhvr>
                                      <p:tavLst>
                                        <p:tav tm="0">
                                          <p:val>
                                            <p:strVal val="#ppt_y+0.31"/>
                                          </p:val>
                                        </p:tav>
                                        <p:tav tm="100000">
                                          <p:val>
                                            <p:strVal val="#ppt_y+0.31"/>
                                          </p:val>
                                        </p:tav>
                                      </p:tavLst>
                                    </p:anim>
                                    <p:anim calcmode="lin" valueType="num">
                                      <p:cBhvr>
                                        <p:cTn id="149" dur="600" decel="50000" fill="hold">
                                          <p:stCondLst>
                                            <p:cond delay="400"/>
                                          </p:stCondLst>
                                        </p:cTn>
                                        <p:tgtEl>
                                          <p:spTgt spid="8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0" dur="600" decel="50000" fill="hold">
                                          <p:stCondLst>
                                            <p:cond delay="400"/>
                                          </p:stCondLst>
                                        </p:cTn>
                                        <p:tgtEl>
                                          <p:spTgt spid="8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51" presetID="43" presetClass="entr" presetSubtype="0" fill="hold" nodeType="withEffect">
                                  <p:stCondLst>
                                    <p:cond delay="0"/>
                                  </p:stCondLst>
                                  <p:childTnLst>
                                    <p:set>
                                      <p:cBhvr>
                                        <p:cTn id="152" dur="1" fill="hold">
                                          <p:stCondLst>
                                            <p:cond delay="0"/>
                                          </p:stCondLst>
                                        </p:cTn>
                                        <p:tgtEl>
                                          <p:spTgt spid="37"/>
                                        </p:tgtEl>
                                        <p:attrNameLst>
                                          <p:attrName>style.visibility</p:attrName>
                                        </p:attrNameLst>
                                      </p:cBhvr>
                                      <p:to>
                                        <p:strVal val="visible"/>
                                      </p:to>
                                    </p:set>
                                    <p:animEffect transition="in" filter="fade">
                                      <p:cBhvr>
                                        <p:cTn id="153" dur="100"/>
                                        <p:tgtEl>
                                          <p:spTgt spid="37"/>
                                        </p:tgtEl>
                                      </p:cBhvr>
                                    </p:animEffect>
                                    <p:anim calcmode="lin" valueType="num">
                                      <p:cBhvr>
                                        <p:cTn id="154" dur="400" fill="hold"/>
                                        <p:tgtEl>
                                          <p:spTgt spid="37"/>
                                        </p:tgtEl>
                                        <p:attrNameLst>
                                          <p:attrName>ppt_x</p:attrName>
                                        </p:attrNameLst>
                                      </p:cBhvr>
                                      <p:tavLst>
                                        <p:tav tm="0">
                                          <p:val>
                                            <p:strVal val="#ppt_x"/>
                                          </p:val>
                                        </p:tav>
                                        <p:tav tm="100000">
                                          <p:val>
                                            <p:strVal val="#ppt_x"/>
                                          </p:val>
                                        </p:tav>
                                      </p:tavLst>
                                    </p:anim>
                                    <p:anim calcmode="lin" valueType="num">
                                      <p:cBhvr>
                                        <p:cTn id="155" dur="400" fill="hold"/>
                                        <p:tgtEl>
                                          <p:spTgt spid="37"/>
                                        </p:tgtEl>
                                        <p:attrNameLst>
                                          <p:attrName>ppt_y</p:attrName>
                                        </p:attrNameLst>
                                      </p:cBhvr>
                                      <p:tavLst>
                                        <p:tav tm="0">
                                          <p:val>
                                            <p:strVal val="#ppt_y+0.31"/>
                                          </p:val>
                                        </p:tav>
                                        <p:tav tm="100000">
                                          <p:val>
                                            <p:strVal val="#ppt_y+0.31"/>
                                          </p:val>
                                        </p:tav>
                                      </p:tavLst>
                                    </p:anim>
                                    <p:anim calcmode="lin" valueType="num">
                                      <p:cBhvr>
                                        <p:cTn id="156" dur="600" decel="50000" fill="hold">
                                          <p:stCondLst>
                                            <p:cond delay="400"/>
                                          </p:stCondLst>
                                        </p:cTn>
                                        <p:tgtEl>
                                          <p:spTgt spid="3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7" dur="600" decel="50000" fill="hold">
                                          <p:stCondLst>
                                            <p:cond delay="400"/>
                                          </p:stCondLst>
                                        </p:cTn>
                                        <p:tgtEl>
                                          <p:spTgt spid="3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3" presetClass="entr" presetSubtype="0" fill="hold" nodeType="clickEffect">
                                  <p:stCondLst>
                                    <p:cond delay="0"/>
                                  </p:stCondLst>
                                  <p:childTnLst>
                                    <p:set>
                                      <p:cBhvr>
                                        <p:cTn id="161" dur="1" fill="hold">
                                          <p:stCondLst>
                                            <p:cond delay="0"/>
                                          </p:stCondLst>
                                        </p:cTn>
                                        <p:tgtEl>
                                          <p:spTgt spid="61"/>
                                        </p:tgtEl>
                                        <p:attrNameLst>
                                          <p:attrName>style.visibility</p:attrName>
                                        </p:attrNameLst>
                                      </p:cBhvr>
                                      <p:to>
                                        <p:strVal val="visible"/>
                                      </p:to>
                                    </p:set>
                                    <p:animEffect transition="in" filter="fade">
                                      <p:cBhvr>
                                        <p:cTn id="162" dur="100"/>
                                        <p:tgtEl>
                                          <p:spTgt spid="61"/>
                                        </p:tgtEl>
                                      </p:cBhvr>
                                    </p:animEffect>
                                    <p:anim calcmode="lin" valueType="num">
                                      <p:cBhvr>
                                        <p:cTn id="163" dur="400" fill="hold"/>
                                        <p:tgtEl>
                                          <p:spTgt spid="61"/>
                                        </p:tgtEl>
                                        <p:attrNameLst>
                                          <p:attrName>ppt_x</p:attrName>
                                        </p:attrNameLst>
                                      </p:cBhvr>
                                      <p:tavLst>
                                        <p:tav tm="0">
                                          <p:val>
                                            <p:strVal val="#ppt_x"/>
                                          </p:val>
                                        </p:tav>
                                        <p:tav tm="100000">
                                          <p:val>
                                            <p:strVal val="#ppt_x"/>
                                          </p:val>
                                        </p:tav>
                                      </p:tavLst>
                                    </p:anim>
                                    <p:anim calcmode="lin" valueType="num">
                                      <p:cBhvr>
                                        <p:cTn id="164" dur="400" fill="hold"/>
                                        <p:tgtEl>
                                          <p:spTgt spid="61"/>
                                        </p:tgtEl>
                                        <p:attrNameLst>
                                          <p:attrName>ppt_y</p:attrName>
                                        </p:attrNameLst>
                                      </p:cBhvr>
                                      <p:tavLst>
                                        <p:tav tm="0">
                                          <p:val>
                                            <p:strVal val="#ppt_y+0.31"/>
                                          </p:val>
                                        </p:tav>
                                        <p:tav tm="100000">
                                          <p:val>
                                            <p:strVal val="#ppt_y+0.31"/>
                                          </p:val>
                                        </p:tav>
                                      </p:tavLst>
                                    </p:anim>
                                    <p:anim calcmode="lin" valueType="num">
                                      <p:cBhvr>
                                        <p:cTn id="165" dur="600" decel="50000" fill="hold">
                                          <p:stCondLst>
                                            <p:cond delay="400"/>
                                          </p:stCondLst>
                                        </p:cTn>
                                        <p:tgtEl>
                                          <p:spTgt spid="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6" dur="600" decel="50000" fill="hold">
                                          <p:stCondLst>
                                            <p:cond delay="400"/>
                                          </p:stCondLst>
                                        </p:cTn>
                                        <p:tgtEl>
                                          <p:spTgt spid="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67" presetID="43" presetClass="entr" presetSubtype="0" fill="hold" grpId="0" nodeType="withEffect">
                                  <p:stCondLst>
                                    <p:cond delay="0"/>
                                  </p:stCondLst>
                                  <p:childTnLst>
                                    <p:set>
                                      <p:cBhvr>
                                        <p:cTn id="168" dur="1" fill="hold">
                                          <p:stCondLst>
                                            <p:cond delay="0"/>
                                          </p:stCondLst>
                                        </p:cTn>
                                        <p:tgtEl>
                                          <p:spTgt spid="67"/>
                                        </p:tgtEl>
                                        <p:attrNameLst>
                                          <p:attrName>style.visibility</p:attrName>
                                        </p:attrNameLst>
                                      </p:cBhvr>
                                      <p:to>
                                        <p:strVal val="visible"/>
                                      </p:to>
                                    </p:set>
                                    <p:animEffect transition="in" filter="fade">
                                      <p:cBhvr>
                                        <p:cTn id="169" dur="100"/>
                                        <p:tgtEl>
                                          <p:spTgt spid="67"/>
                                        </p:tgtEl>
                                      </p:cBhvr>
                                    </p:animEffect>
                                    <p:anim calcmode="lin" valueType="num">
                                      <p:cBhvr>
                                        <p:cTn id="170" dur="400" fill="hold"/>
                                        <p:tgtEl>
                                          <p:spTgt spid="67"/>
                                        </p:tgtEl>
                                        <p:attrNameLst>
                                          <p:attrName>ppt_x</p:attrName>
                                        </p:attrNameLst>
                                      </p:cBhvr>
                                      <p:tavLst>
                                        <p:tav tm="0">
                                          <p:val>
                                            <p:strVal val="#ppt_x"/>
                                          </p:val>
                                        </p:tav>
                                        <p:tav tm="100000">
                                          <p:val>
                                            <p:strVal val="#ppt_x"/>
                                          </p:val>
                                        </p:tav>
                                      </p:tavLst>
                                    </p:anim>
                                    <p:anim calcmode="lin" valueType="num">
                                      <p:cBhvr>
                                        <p:cTn id="171" dur="400" fill="hold"/>
                                        <p:tgtEl>
                                          <p:spTgt spid="67"/>
                                        </p:tgtEl>
                                        <p:attrNameLst>
                                          <p:attrName>ppt_y</p:attrName>
                                        </p:attrNameLst>
                                      </p:cBhvr>
                                      <p:tavLst>
                                        <p:tav tm="0">
                                          <p:val>
                                            <p:strVal val="#ppt_y+0.31"/>
                                          </p:val>
                                        </p:tav>
                                        <p:tav tm="100000">
                                          <p:val>
                                            <p:strVal val="#ppt_y+0.31"/>
                                          </p:val>
                                        </p:tav>
                                      </p:tavLst>
                                    </p:anim>
                                    <p:anim calcmode="lin" valueType="num">
                                      <p:cBhvr>
                                        <p:cTn id="172" dur="600" decel="50000" fill="hold">
                                          <p:stCondLst>
                                            <p:cond delay="400"/>
                                          </p:stCondLst>
                                        </p:cTn>
                                        <p:tgtEl>
                                          <p:spTgt spid="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3" dur="600" decel="50000" fill="hold">
                                          <p:stCondLst>
                                            <p:cond delay="400"/>
                                          </p:stCondLst>
                                        </p:cTn>
                                        <p:tgtEl>
                                          <p:spTgt spid="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74" presetID="43" presetClass="entr" presetSubtype="0" fill="hold" grpId="0" nodeType="withEffect">
                                  <p:stCondLst>
                                    <p:cond delay="0"/>
                                  </p:stCondLst>
                                  <p:childTnLst>
                                    <p:set>
                                      <p:cBhvr>
                                        <p:cTn id="175" dur="1" fill="hold">
                                          <p:stCondLst>
                                            <p:cond delay="0"/>
                                          </p:stCondLst>
                                        </p:cTn>
                                        <p:tgtEl>
                                          <p:spTgt spid="75"/>
                                        </p:tgtEl>
                                        <p:attrNameLst>
                                          <p:attrName>style.visibility</p:attrName>
                                        </p:attrNameLst>
                                      </p:cBhvr>
                                      <p:to>
                                        <p:strVal val="visible"/>
                                      </p:to>
                                    </p:set>
                                    <p:animEffect transition="in" filter="fade">
                                      <p:cBhvr>
                                        <p:cTn id="176" dur="100"/>
                                        <p:tgtEl>
                                          <p:spTgt spid="75"/>
                                        </p:tgtEl>
                                      </p:cBhvr>
                                    </p:animEffect>
                                    <p:anim calcmode="lin" valueType="num">
                                      <p:cBhvr>
                                        <p:cTn id="177" dur="400" fill="hold"/>
                                        <p:tgtEl>
                                          <p:spTgt spid="75"/>
                                        </p:tgtEl>
                                        <p:attrNameLst>
                                          <p:attrName>ppt_x</p:attrName>
                                        </p:attrNameLst>
                                      </p:cBhvr>
                                      <p:tavLst>
                                        <p:tav tm="0">
                                          <p:val>
                                            <p:strVal val="#ppt_x"/>
                                          </p:val>
                                        </p:tav>
                                        <p:tav tm="100000">
                                          <p:val>
                                            <p:strVal val="#ppt_x"/>
                                          </p:val>
                                        </p:tav>
                                      </p:tavLst>
                                    </p:anim>
                                    <p:anim calcmode="lin" valueType="num">
                                      <p:cBhvr>
                                        <p:cTn id="178" dur="400" fill="hold"/>
                                        <p:tgtEl>
                                          <p:spTgt spid="75"/>
                                        </p:tgtEl>
                                        <p:attrNameLst>
                                          <p:attrName>ppt_y</p:attrName>
                                        </p:attrNameLst>
                                      </p:cBhvr>
                                      <p:tavLst>
                                        <p:tav tm="0">
                                          <p:val>
                                            <p:strVal val="#ppt_y+0.31"/>
                                          </p:val>
                                        </p:tav>
                                        <p:tav tm="100000">
                                          <p:val>
                                            <p:strVal val="#ppt_y+0.31"/>
                                          </p:val>
                                        </p:tav>
                                      </p:tavLst>
                                    </p:anim>
                                    <p:anim calcmode="lin" valueType="num">
                                      <p:cBhvr>
                                        <p:cTn id="179" dur="600" decel="50000" fill="hold">
                                          <p:stCondLst>
                                            <p:cond delay="400"/>
                                          </p:stCondLst>
                                        </p:cTn>
                                        <p:tgtEl>
                                          <p:spTgt spid="7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0" dur="600" decel="50000" fill="hold">
                                          <p:stCondLst>
                                            <p:cond delay="400"/>
                                          </p:stCondLst>
                                        </p:cTn>
                                        <p:tgtEl>
                                          <p:spTgt spid="7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81" presetID="43" presetClass="entr" presetSubtype="0" fill="hold"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fade">
                                      <p:cBhvr>
                                        <p:cTn id="183" dur="100"/>
                                        <p:tgtEl>
                                          <p:spTgt spid="82"/>
                                        </p:tgtEl>
                                      </p:cBhvr>
                                    </p:animEffect>
                                    <p:anim calcmode="lin" valueType="num">
                                      <p:cBhvr>
                                        <p:cTn id="184" dur="400" fill="hold"/>
                                        <p:tgtEl>
                                          <p:spTgt spid="82"/>
                                        </p:tgtEl>
                                        <p:attrNameLst>
                                          <p:attrName>ppt_x</p:attrName>
                                        </p:attrNameLst>
                                      </p:cBhvr>
                                      <p:tavLst>
                                        <p:tav tm="0">
                                          <p:val>
                                            <p:strVal val="#ppt_x"/>
                                          </p:val>
                                        </p:tav>
                                        <p:tav tm="100000">
                                          <p:val>
                                            <p:strVal val="#ppt_x"/>
                                          </p:val>
                                        </p:tav>
                                      </p:tavLst>
                                    </p:anim>
                                    <p:anim calcmode="lin" valueType="num">
                                      <p:cBhvr>
                                        <p:cTn id="185" dur="400" fill="hold"/>
                                        <p:tgtEl>
                                          <p:spTgt spid="82"/>
                                        </p:tgtEl>
                                        <p:attrNameLst>
                                          <p:attrName>ppt_y</p:attrName>
                                        </p:attrNameLst>
                                      </p:cBhvr>
                                      <p:tavLst>
                                        <p:tav tm="0">
                                          <p:val>
                                            <p:strVal val="#ppt_y+0.31"/>
                                          </p:val>
                                        </p:tav>
                                        <p:tav tm="100000">
                                          <p:val>
                                            <p:strVal val="#ppt_y+0.31"/>
                                          </p:val>
                                        </p:tav>
                                      </p:tavLst>
                                    </p:anim>
                                    <p:anim calcmode="lin" valueType="num">
                                      <p:cBhvr>
                                        <p:cTn id="186" dur="600" decel="50000" fill="hold">
                                          <p:stCondLst>
                                            <p:cond delay="400"/>
                                          </p:stCondLst>
                                        </p:cTn>
                                        <p:tgtEl>
                                          <p:spTgt spid="8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7" dur="600" decel="50000" fill="hold">
                                          <p:stCondLst>
                                            <p:cond delay="400"/>
                                          </p:stCondLst>
                                        </p:cTn>
                                        <p:tgtEl>
                                          <p:spTgt spid="8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88" fill="hold">
                      <p:stCondLst>
                        <p:cond delay="indefinite"/>
                      </p:stCondLst>
                      <p:childTnLst>
                        <p:par>
                          <p:cTn id="189" fill="hold">
                            <p:stCondLst>
                              <p:cond delay="0"/>
                            </p:stCondLst>
                            <p:childTnLst>
                              <p:par>
                                <p:cTn id="190" presetID="43" presetClass="entr" presetSubtype="0" fill="hold" grpId="0" nodeType="clickEffect">
                                  <p:stCondLst>
                                    <p:cond delay="0"/>
                                  </p:stCondLst>
                                  <p:childTnLst>
                                    <p:set>
                                      <p:cBhvr>
                                        <p:cTn id="191" dur="1" fill="hold">
                                          <p:stCondLst>
                                            <p:cond delay="0"/>
                                          </p:stCondLst>
                                        </p:cTn>
                                        <p:tgtEl>
                                          <p:spTgt spid="68"/>
                                        </p:tgtEl>
                                        <p:attrNameLst>
                                          <p:attrName>style.visibility</p:attrName>
                                        </p:attrNameLst>
                                      </p:cBhvr>
                                      <p:to>
                                        <p:strVal val="visible"/>
                                      </p:to>
                                    </p:set>
                                    <p:animEffect transition="in" filter="fade">
                                      <p:cBhvr>
                                        <p:cTn id="192" dur="100"/>
                                        <p:tgtEl>
                                          <p:spTgt spid="68"/>
                                        </p:tgtEl>
                                      </p:cBhvr>
                                    </p:animEffect>
                                    <p:anim calcmode="lin" valueType="num">
                                      <p:cBhvr>
                                        <p:cTn id="193" dur="400" fill="hold"/>
                                        <p:tgtEl>
                                          <p:spTgt spid="68"/>
                                        </p:tgtEl>
                                        <p:attrNameLst>
                                          <p:attrName>ppt_x</p:attrName>
                                        </p:attrNameLst>
                                      </p:cBhvr>
                                      <p:tavLst>
                                        <p:tav tm="0">
                                          <p:val>
                                            <p:strVal val="#ppt_x"/>
                                          </p:val>
                                        </p:tav>
                                        <p:tav tm="100000">
                                          <p:val>
                                            <p:strVal val="#ppt_x"/>
                                          </p:val>
                                        </p:tav>
                                      </p:tavLst>
                                    </p:anim>
                                    <p:anim calcmode="lin" valueType="num">
                                      <p:cBhvr>
                                        <p:cTn id="194" dur="400" fill="hold"/>
                                        <p:tgtEl>
                                          <p:spTgt spid="68"/>
                                        </p:tgtEl>
                                        <p:attrNameLst>
                                          <p:attrName>ppt_y</p:attrName>
                                        </p:attrNameLst>
                                      </p:cBhvr>
                                      <p:tavLst>
                                        <p:tav tm="0">
                                          <p:val>
                                            <p:strVal val="#ppt_y+0.31"/>
                                          </p:val>
                                        </p:tav>
                                        <p:tav tm="100000">
                                          <p:val>
                                            <p:strVal val="#ppt_y+0.31"/>
                                          </p:val>
                                        </p:tav>
                                      </p:tavLst>
                                    </p:anim>
                                    <p:anim calcmode="lin" valueType="num">
                                      <p:cBhvr>
                                        <p:cTn id="195" dur="600" decel="50000" fill="hold">
                                          <p:stCondLst>
                                            <p:cond delay="400"/>
                                          </p:stCondLst>
                                        </p:cTn>
                                        <p:tgtEl>
                                          <p:spTgt spid="6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6" dur="600" decel="50000" fill="hold">
                                          <p:stCondLst>
                                            <p:cond delay="400"/>
                                          </p:stCondLst>
                                        </p:cTn>
                                        <p:tgtEl>
                                          <p:spTgt spid="6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7" presetID="43" presetClass="entr" presetSubtype="0" fill="hold" grpId="0" nodeType="withEffect">
                                  <p:stCondLst>
                                    <p:cond delay="0"/>
                                  </p:stCondLst>
                                  <p:childTnLst>
                                    <p:set>
                                      <p:cBhvr>
                                        <p:cTn id="198" dur="1" fill="hold">
                                          <p:stCondLst>
                                            <p:cond delay="0"/>
                                          </p:stCondLst>
                                        </p:cTn>
                                        <p:tgtEl>
                                          <p:spTgt spid="76"/>
                                        </p:tgtEl>
                                        <p:attrNameLst>
                                          <p:attrName>style.visibility</p:attrName>
                                        </p:attrNameLst>
                                      </p:cBhvr>
                                      <p:to>
                                        <p:strVal val="visible"/>
                                      </p:to>
                                    </p:set>
                                    <p:animEffect transition="in" filter="fade">
                                      <p:cBhvr>
                                        <p:cTn id="199" dur="100"/>
                                        <p:tgtEl>
                                          <p:spTgt spid="76"/>
                                        </p:tgtEl>
                                      </p:cBhvr>
                                    </p:animEffect>
                                    <p:anim calcmode="lin" valueType="num">
                                      <p:cBhvr>
                                        <p:cTn id="200" dur="400" fill="hold"/>
                                        <p:tgtEl>
                                          <p:spTgt spid="76"/>
                                        </p:tgtEl>
                                        <p:attrNameLst>
                                          <p:attrName>ppt_x</p:attrName>
                                        </p:attrNameLst>
                                      </p:cBhvr>
                                      <p:tavLst>
                                        <p:tav tm="0">
                                          <p:val>
                                            <p:strVal val="#ppt_x"/>
                                          </p:val>
                                        </p:tav>
                                        <p:tav tm="100000">
                                          <p:val>
                                            <p:strVal val="#ppt_x"/>
                                          </p:val>
                                        </p:tav>
                                      </p:tavLst>
                                    </p:anim>
                                    <p:anim calcmode="lin" valueType="num">
                                      <p:cBhvr>
                                        <p:cTn id="201" dur="400" fill="hold"/>
                                        <p:tgtEl>
                                          <p:spTgt spid="76"/>
                                        </p:tgtEl>
                                        <p:attrNameLst>
                                          <p:attrName>ppt_y</p:attrName>
                                        </p:attrNameLst>
                                      </p:cBhvr>
                                      <p:tavLst>
                                        <p:tav tm="0">
                                          <p:val>
                                            <p:strVal val="#ppt_y+0.31"/>
                                          </p:val>
                                        </p:tav>
                                        <p:tav tm="100000">
                                          <p:val>
                                            <p:strVal val="#ppt_y+0.31"/>
                                          </p:val>
                                        </p:tav>
                                      </p:tavLst>
                                    </p:anim>
                                    <p:anim calcmode="lin" valueType="num">
                                      <p:cBhvr>
                                        <p:cTn id="202" dur="600" decel="50000" fill="hold">
                                          <p:stCondLst>
                                            <p:cond delay="400"/>
                                          </p:stCondLst>
                                        </p:cTn>
                                        <p:tgtEl>
                                          <p:spTgt spid="7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3" dur="600" decel="50000" fill="hold">
                                          <p:stCondLst>
                                            <p:cond delay="400"/>
                                          </p:stCondLst>
                                        </p:cTn>
                                        <p:tgtEl>
                                          <p:spTgt spid="7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04" presetID="43" presetClass="entr" presetSubtype="0" fill="hold" nodeType="withEffect">
                                  <p:stCondLst>
                                    <p:cond delay="0"/>
                                  </p:stCondLst>
                                  <p:childTnLst>
                                    <p:set>
                                      <p:cBhvr>
                                        <p:cTn id="205" dur="1" fill="hold">
                                          <p:stCondLst>
                                            <p:cond delay="0"/>
                                          </p:stCondLst>
                                        </p:cTn>
                                        <p:tgtEl>
                                          <p:spTgt spid="81"/>
                                        </p:tgtEl>
                                        <p:attrNameLst>
                                          <p:attrName>style.visibility</p:attrName>
                                        </p:attrNameLst>
                                      </p:cBhvr>
                                      <p:to>
                                        <p:strVal val="visible"/>
                                      </p:to>
                                    </p:set>
                                    <p:animEffect transition="in" filter="fade">
                                      <p:cBhvr>
                                        <p:cTn id="206" dur="100"/>
                                        <p:tgtEl>
                                          <p:spTgt spid="81"/>
                                        </p:tgtEl>
                                      </p:cBhvr>
                                    </p:animEffect>
                                    <p:anim calcmode="lin" valueType="num">
                                      <p:cBhvr>
                                        <p:cTn id="207" dur="400" fill="hold"/>
                                        <p:tgtEl>
                                          <p:spTgt spid="81"/>
                                        </p:tgtEl>
                                        <p:attrNameLst>
                                          <p:attrName>ppt_x</p:attrName>
                                        </p:attrNameLst>
                                      </p:cBhvr>
                                      <p:tavLst>
                                        <p:tav tm="0">
                                          <p:val>
                                            <p:strVal val="#ppt_x"/>
                                          </p:val>
                                        </p:tav>
                                        <p:tav tm="100000">
                                          <p:val>
                                            <p:strVal val="#ppt_x"/>
                                          </p:val>
                                        </p:tav>
                                      </p:tavLst>
                                    </p:anim>
                                    <p:anim calcmode="lin" valueType="num">
                                      <p:cBhvr>
                                        <p:cTn id="208" dur="400" fill="hold"/>
                                        <p:tgtEl>
                                          <p:spTgt spid="81"/>
                                        </p:tgtEl>
                                        <p:attrNameLst>
                                          <p:attrName>ppt_y</p:attrName>
                                        </p:attrNameLst>
                                      </p:cBhvr>
                                      <p:tavLst>
                                        <p:tav tm="0">
                                          <p:val>
                                            <p:strVal val="#ppt_y+0.31"/>
                                          </p:val>
                                        </p:tav>
                                        <p:tav tm="100000">
                                          <p:val>
                                            <p:strVal val="#ppt_y+0.31"/>
                                          </p:val>
                                        </p:tav>
                                      </p:tavLst>
                                    </p:anim>
                                    <p:anim calcmode="lin" valueType="num">
                                      <p:cBhvr>
                                        <p:cTn id="209" dur="600" decel="50000" fill="hold">
                                          <p:stCondLst>
                                            <p:cond delay="400"/>
                                          </p:stCondLst>
                                        </p:cTn>
                                        <p:tgtEl>
                                          <p:spTgt spid="8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0" dur="600" decel="50000" fill="hold">
                                          <p:stCondLst>
                                            <p:cond delay="400"/>
                                          </p:stCondLst>
                                        </p:cTn>
                                        <p:tgtEl>
                                          <p:spTgt spid="8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11" presetID="43" presetClass="entr" presetSubtype="0" fill="hold" nodeType="withEffect">
                                  <p:stCondLst>
                                    <p:cond delay="0"/>
                                  </p:stCondLst>
                                  <p:childTnLst>
                                    <p:set>
                                      <p:cBhvr>
                                        <p:cTn id="212" dur="1" fill="hold">
                                          <p:stCondLst>
                                            <p:cond delay="0"/>
                                          </p:stCondLst>
                                        </p:cTn>
                                        <p:tgtEl>
                                          <p:spTgt spid="72"/>
                                        </p:tgtEl>
                                        <p:attrNameLst>
                                          <p:attrName>style.visibility</p:attrName>
                                        </p:attrNameLst>
                                      </p:cBhvr>
                                      <p:to>
                                        <p:strVal val="visible"/>
                                      </p:to>
                                    </p:set>
                                    <p:animEffect transition="in" filter="fade">
                                      <p:cBhvr>
                                        <p:cTn id="213" dur="100"/>
                                        <p:tgtEl>
                                          <p:spTgt spid="72"/>
                                        </p:tgtEl>
                                      </p:cBhvr>
                                    </p:animEffect>
                                    <p:anim calcmode="lin" valueType="num">
                                      <p:cBhvr>
                                        <p:cTn id="214" dur="400" fill="hold"/>
                                        <p:tgtEl>
                                          <p:spTgt spid="72"/>
                                        </p:tgtEl>
                                        <p:attrNameLst>
                                          <p:attrName>ppt_x</p:attrName>
                                        </p:attrNameLst>
                                      </p:cBhvr>
                                      <p:tavLst>
                                        <p:tav tm="0">
                                          <p:val>
                                            <p:strVal val="#ppt_x"/>
                                          </p:val>
                                        </p:tav>
                                        <p:tav tm="100000">
                                          <p:val>
                                            <p:strVal val="#ppt_x"/>
                                          </p:val>
                                        </p:tav>
                                      </p:tavLst>
                                    </p:anim>
                                    <p:anim calcmode="lin" valueType="num">
                                      <p:cBhvr>
                                        <p:cTn id="215" dur="400" fill="hold"/>
                                        <p:tgtEl>
                                          <p:spTgt spid="72"/>
                                        </p:tgtEl>
                                        <p:attrNameLst>
                                          <p:attrName>ppt_y</p:attrName>
                                        </p:attrNameLst>
                                      </p:cBhvr>
                                      <p:tavLst>
                                        <p:tav tm="0">
                                          <p:val>
                                            <p:strVal val="#ppt_y+0.31"/>
                                          </p:val>
                                        </p:tav>
                                        <p:tav tm="100000">
                                          <p:val>
                                            <p:strVal val="#ppt_y+0.31"/>
                                          </p:val>
                                        </p:tav>
                                      </p:tavLst>
                                    </p:anim>
                                    <p:anim calcmode="lin" valueType="num">
                                      <p:cBhvr>
                                        <p:cTn id="216" dur="600" decel="50000" fill="hold">
                                          <p:stCondLst>
                                            <p:cond delay="400"/>
                                          </p:stCondLst>
                                        </p:cTn>
                                        <p:tgtEl>
                                          <p:spTgt spid="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7" dur="600" decel="50000" fill="hold">
                                          <p:stCondLst>
                                            <p:cond delay="400"/>
                                          </p:stCondLst>
                                        </p:cTn>
                                        <p:tgtEl>
                                          <p:spTgt spid="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18" presetID="43" presetClass="entr" presetSubtype="0" fill="hold" nodeType="withEffect">
                                  <p:stCondLst>
                                    <p:cond delay="0"/>
                                  </p:stCondLst>
                                  <p:childTnLst>
                                    <p:set>
                                      <p:cBhvr>
                                        <p:cTn id="219" dur="1" fill="hold">
                                          <p:stCondLst>
                                            <p:cond delay="0"/>
                                          </p:stCondLst>
                                        </p:cTn>
                                        <p:tgtEl>
                                          <p:spTgt spid="73"/>
                                        </p:tgtEl>
                                        <p:attrNameLst>
                                          <p:attrName>style.visibility</p:attrName>
                                        </p:attrNameLst>
                                      </p:cBhvr>
                                      <p:to>
                                        <p:strVal val="visible"/>
                                      </p:to>
                                    </p:set>
                                    <p:animEffect transition="in" filter="fade">
                                      <p:cBhvr>
                                        <p:cTn id="220" dur="100"/>
                                        <p:tgtEl>
                                          <p:spTgt spid="73"/>
                                        </p:tgtEl>
                                      </p:cBhvr>
                                    </p:animEffect>
                                    <p:anim calcmode="lin" valueType="num">
                                      <p:cBhvr>
                                        <p:cTn id="221" dur="400" fill="hold"/>
                                        <p:tgtEl>
                                          <p:spTgt spid="73"/>
                                        </p:tgtEl>
                                        <p:attrNameLst>
                                          <p:attrName>ppt_x</p:attrName>
                                        </p:attrNameLst>
                                      </p:cBhvr>
                                      <p:tavLst>
                                        <p:tav tm="0">
                                          <p:val>
                                            <p:strVal val="#ppt_x"/>
                                          </p:val>
                                        </p:tav>
                                        <p:tav tm="100000">
                                          <p:val>
                                            <p:strVal val="#ppt_x"/>
                                          </p:val>
                                        </p:tav>
                                      </p:tavLst>
                                    </p:anim>
                                    <p:anim calcmode="lin" valueType="num">
                                      <p:cBhvr>
                                        <p:cTn id="222" dur="400" fill="hold"/>
                                        <p:tgtEl>
                                          <p:spTgt spid="73"/>
                                        </p:tgtEl>
                                        <p:attrNameLst>
                                          <p:attrName>ppt_y</p:attrName>
                                        </p:attrNameLst>
                                      </p:cBhvr>
                                      <p:tavLst>
                                        <p:tav tm="0">
                                          <p:val>
                                            <p:strVal val="#ppt_y+0.31"/>
                                          </p:val>
                                        </p:tav>
                                        <p:tav tm="100000">
                                          <p:val>
                                            <p:strVal val="#ppt_y+0.31"/>
                                          </p:val>
                                        </p:tav>
                                      </p:tavLst>
                                    </p:anim>
                                    <p:anim calcmode="lin" valueType="num">
                                      <p:cBhvr>
                                        <p:cTn id="223" dur="600" decel="50000" fill="hold">
                                          <p:stCondLst>
                                            <p:cond delay="400"/>
                                          </p:stCondLst>
                                        </p:cTn>
                                        <p:tgtEl>
                                          <p:spTgt spid="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24" dur="600" decel="50000" fill="hold">
                                          <p:stCondLst>
                                            <p:cond delay="400"/>
                                          </p:stCondLst>
                                        </p:cTn>
                                        <p:tgtEl>
                                          <p:spTgt spid="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25" presetID="43" presetClass="entr" presetSubtype="0" fill="hold" grpId="0" nodeType="withEffect">
                                  <p:stCondLst>
                                    <p:cond delay="0"/>
                                  </p:stCondLst>
                                  <p:childTnLst>
                                    <p:set>
                                      <p:cBhvr>
                                        <p:cTn id="226" dur="1" fill="hold">
                                          <p:stCondLst>
                                            <p:cond delay="0"/>
                                          </p:stCondLst>
                                        </p:cTn>
                                        <p:tgtEl>
                                          <p:spTgt spid="77"/>
                                        </p:tgtEl>
                                        <p:attrNameLst>
                                          <p:attrName>style.visibility</p:attrName>
                                        </p:attrNameLst>
                                      </p:cBhvr>
                                      <p:to>
                                        <p:strVal val="visible"/>
                                      </p:to>
                                    </p:set>
                                    <p:animEffect transition="in" filter="fade">
                                      <p:cBhvr>
                                        <p:cTn id="227" dur="100"/>
                                        <p:tgtEl>
                                          <p:spTgt spid="77"/>
                                        </p:tgtEl>
                                      </p:cBhvr>
                                    </p:animEffect>
                                    <p:anim calcmode="lin" valueType="num">
                                      <p:cBhvr>
                                        <p:cTn id="228" dur="400" fill="hold"/>
                                        <p:tgtEl>
                                          <p:spTgt spid="77"/>
                                        </p:tgtEl>
                                        <p:attrNameLst>
                                          <p:attrName>ppt_x</p:attrName>
                                        </p:attrNameLst>
                                      </p:cBhvr>
                                      <p:tavLst>
                                        <p:tav tm="0">
                                          <p:val>
                                            <p:strVal val="#ppt_x"/>
                                          </p:val>
                                        </p:tav>
                                        <p:tav tm="100000">
                                          <p:val>
                                            <p:strVal val="#ppt_x"/>
                                          </p:val>
                                        </p:tav>
                                      </p:tavLst>
                                    </p:anim>
                                    <p:anim calcmode="lin" valueType="num">
                                      <p:cBhvr>
                                        <p:cTn id="229" dur="400" fill="hold"/>
                                        <p:tgtEl>
                                          <p:spTgt spid="77"/>
                                        </p:tgtEl>
                                        <p:attrNameLst>
                                          <p:attrName>ppt_y</p:attrName>
                                        </p:attrNameLst>
                                      </p:cBhvr>
                                      <p:tavLst>
                                        <p:tav tm="0">
                                          <p:val>
                                            <p:strVal val="#ppt_y+0.31"/>
                                          </p:val>
                                        </p:tav>
                                        <p:tav tm="100000">
                                          <p:val>
                                            <p:strVal val="#ppt_y+0.31"/>
                                          </p:val>
                                        </p:tav>
                                      </p:tavLst>
                                    </p:anim>
                                    <p:anim calcmode="lin" valueType="num">
                                      <p:cBhvr>
                                        <p:cTn id="230" dur="600" decel="50000" fill="hold">
                                          <p:stCondLst>
                                            <p:cond delay="400"/>
                                          </p:stCondLst>
                                        </p:cTn>
                                        <p:tgtEl>
                                          <p:spTgt spid="7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1" dur="600" decel="50000" fill="hold">
                                          <p:stCondLst>
                                            <p:cond delay="400"/>
                                          </p:stCondLst>
                                        </p:cTn>
                                        <p:tgtEl>
                                          <p:spTgt spid="7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32" presetID="43"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fade">
                                      <p:cBhvr>
                                        <p:cTn id="234" dur="100"/>
                                        <p:tgtEl>
                                          <p:spTgt spid="83"/>
                                        </p:tgtEl>
                                      </p:cBhvr>
                                    </p:animEffect>
                                    <p:anim calcmode="lin" valueType="num">
                                      <p:cBhvr>
                                        <p:cTn id="235" dur="400" fill="hold"/>
                                        <p:tgtEl>
                                          <p:spTgt spid="83"/>
                                        </p:tgtEl>
                                        <p:attrNameLst>
                                          <p:attrName>ppt_x</p:attrName>
                                        </p:attrNameLst>
                                      </p:cBhvr>
                                      <p:tavLst>
                                        <p:tav tm="0">
                                          <p:val>
                                            <p:strVal val="#ppt_x"/>
                                          </p:val>
                                        </p:tav>
                                        <p:tav tm="100000">
                                          <p:val>
                                            <p:strVal val="#ppt_x"/>
                                          </p:val>
                                        </p:tav>
                                      </p:tavLst>
                                    </p:anim>
                                    <p:anim calcmode="lin" valueType="num">
                                      <p:cBhvr>
                                        <p:cTn id="236" dur="400" fill="hold"/>
                                        <p:tgtEl>
                                          <p:spTgt spid="83"/>
                                        </p:tgtEl>
                                        <p:attrNameLst>
                                          <p:attrName>ppt_y</p:attrName>
                                        </p:attrNameLst>
                                      </p:cBhvr>
                                      <p:tavLst>
                                        <p:tav tm="0">
                                          <p:val>
                                            <p:strVal val="#ppt_y+0.31"/>
                                          </p:val>
                                        </p:tav>
                                        <p:tav tm="100000">
                                          <p:val>
                                            <p:strVal val="#ppt_y+0.31"/>
                                          </p:val>
                                        </p:tav>
                                      </p:tavLst>
                                    </p:anim>
                                    <p:anim calcmode="lin" valueType="num">
                                      <p:cBhvr>
                                        <p:cTn id="237" dur="600" decel="50000" fill="hold">
                                          <p:stCondLst>
                                            <p:cond delay="400"/>
                                          </p:stCondLst>
                                        </p:cTn>
                                        <p:tgtEl>
                                          <p:spTgt spid="8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8" dur="600" decel="50000" fill="hold">
                                          <p:stCondLst>
                                            <p:cond delay="400"/>
                                          </p:stCondLst>
                                        </p:cTn>
                                        <p:tgtEl>
                                          <p:spTgt spid="8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1" grpId="0"/>
      <p:bldP spid="42" grpId="0"/>
      <p:bldP spid="43" grpId="0" animBg="1"/>
      <p:bldP spid="44" grpId="0" animBg="1"/>
      <p:bldP spid="45" grpId="0" animBg="1"/>
      <p:bldP spid="67" grpId="0" animBg="1"/>
      <p:bldP spid="68" grpId="0" animBg="1"/>
      <p:bldP spid="75" grpId="0" animBg="1"/>
      <p:bldP spid="76" grpId="0" animBg="1"/>
      <p:bldP spid="7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71565" y="6323058"/>
            <a:ext cx="2743200" cy="365125"/>
          </a:xfrm>
        </p:spPr>
        <p:txBody>
          <a:bodyPr/>
          <a:lstStyle/>
          <a:p>
            <a:r>
              <a:rPr lang="fr-FR" sz="1600" dirty="0" smtClean="0"/>
              <a:t>7</a:t>
            </a:r>
            <a:endParaRPr lang="fr-FR" sz="1600" dirty="0"/>
          </a:p>
        </p:txBody>
      </p:sp>
      <p:sp>
        <p:nvSpPr>
          <p:cNvPr id="21" name="Round Same Side Corner Rectangle 20"/>
          <p:cNvSpPr/>
          <p:nvPr/>
        </p:nvSpPr>
        <p:spPr>
          <a:xfrm>
            <a:off x="250331" y="173869"/>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Contexte </a:t>
            </a:r>
            <a:r>
              <a:rPr lang="fr-FR" sz="1600" b="1" smtClean="0">
                <a:solidFill>
                  <a:schemeClr val="bg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projet</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 name="TextBox 37"/>
          <p:cNvSpPr txBox="1"/>
          <p:nvPr/>
        </p:nvSpPr>
        <p:spPr>
          <a:xfrm>
            <a:off x="282906" y="1378623"/>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endParaRPr lang="fr-FR" sz="1200" b="1" dirty="0">
              <a:solidFill>
                <a:schemeClr val="bg2">
                  <a:lumMod val="75000"/>
                </a:schemeClr>
              </a:solidFill>
              <a:latin typeface="Century Gothic" panose="020B0502020202020204" pitchFamily="34" charset="0"/>
            </a:endParaRPr>
          </a:p>
        </p:txBody>
      </p:sp>
      <p:sp>
        <p:nvSpPr>
          <p:cNvPr id="39" name="Chevron 38"/>
          <p:cNvSpPr/>
          <p:nvPr/>
        </p:nvSpPr>
        <p:spPr>
          <a:xfrm>
            <a:off x="4146609" y="1670819"/>
            <a:ext cx="2025184" cy="70119"/>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TextBox 39"/>
          <p:cNvSpPr txBox="1"/>
          <p:nvPr/>
        </p:nvSpPr>
        <p:spPr>
          <a:xfrm>
            <a:off x="1662802" y="1362692"/>
            <a:ext cx="1274708" cy="276999"/>
          </a:xfrm>
          <a:prstGeom prst="rect">
            <a:avLst/>
          </a:prstGeom>
          <a:noFill/>
        </p:spPr>
        <p:txBody>
          <a:bodyPr wrap="none" rtlCol="0">
            <a:spAutoFit/>
          </a:bodyPr>
          <a:lstStyle/>
          <a:p>
            <a:r>
              <a:rPr lang="fr-FR" sz="1200" b="1">
                <a:solidFill>
                  <a:schemeClr val="bg2">
                    <a:lumMod val="75000"/>
                  </a:schemeClr>
                </a:solidFill>
                <a:latin typeface="Century Gothic" panose="020B0502020202020204" pitchFamily="34" charset="0"/>
              </a:rPr>
              <a:t>Problématique</a:t>
            </a:r>
          </a:p>
        </p:txBody>
      </p:sp>
      <p:sp>
        <p:nvSpPr>
          <p:cNvPr id="41" name="TextBox 40"/>
          <p:cNvSpPr txBox="1"/>
          <p:nvPr/>
        </p:nvSpPr>
        <p:spPr>
          <a:xfrm>
            <a:off x="4116422" y="1318662"/>
            <a:ext cx="2055371"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Conduite du projet</a:t>
            </a:r>
            <a:endParaRPr lang="fr-FR" sz="1600" b="1" dirty="0">
              <a:solidFill>
                <a:schemeClr val="accent1">
                  <a:lumMod val="75000"/>
                </a:schemeClr>
              </a:solidFill>
              <a:latin typeface="Century Gothic" panose="020B0502020202020204" pitchFamily="34" charset="0"/>
            </a:endParaRPr>
          </a:p>
        </p:txBody>
      </p:sp>
      <p:sp>
        <p:nvSpPr>
          <p:cNvPr id="43" name="Chevron 42"/>
          <p:cNvSpPr/>
          <p:nvPr/>
        </p:nvSpPr>
        <p:spPr>
          <a:xfrm>
            <a:off x="55974"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44" name="Chevron 43"/>
          <p:cNvSpPr/>
          <p:nvPr/>
        </p:nvSpPr>
        <p:spPr>
          <a:xfrm>
            <a:off x="1662802" y="1678647"/>
            <a:ext cx="1080108" cy="7554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TextBox 34"/>
          <p:cNvSpPr txBox="1"/>
          <p:nvPr/>
        </p:nvSpPr>
        <p:spPr>
          <a:xfrm>
            <a:off x="4265512" y="1708327"/>
            <a:ext cx="1414170" cy="338554"/>
          </a:xfrm>
          <a:prstGeom prst="rect">
            <a:avLst/>
          </a:prstGeom>
          <a:noFill/>
        </p:spPr>
        <p:txBody>
          <a:bodyPr wrap="none" rtlCol="0">
            <a:spAutoFit/>
          </a:bodyPr>
          <a:lstStyle/>
          <a:p>
            <a:r>
              <a:rPr lang="fr-FR" sz="1600" dirty="0" smtClean="0">
                <a:solidFill>
                  <a:schemeClr val="accent1">
                    <a:lumMod val="75000"/>
                  </a:schemeClr>
                </a:solidFill>
                <a:latin typeface="Century Gothic" panose="020B0502020202020204" pitchFamily="34" charset="0"/>
              </a:rPr>
              <a:t>Méthodologie</a:t>
            </a:r>
            <a:endParaRPr lang="fr-FR" sz="1600" dirty="0">
              <a:solidFill>
                <a:schemeClr val="accent1">
                  <a:lumMod val="75000"/>
                </a:schemeClr>
              </a:solidFill>
              <a:latin typeface="Century Gothic" panose="020B0502020202020204" pitchFamily="34" charset="0"/>
            </a:endParaRPr>
          </a:p>
        </p:txBody>
      </p:sp>
      <p:sp>
        <p:nvSpPr>
          <p:cNvPr id="84" name="TextBox 40"/>
          <p:cNvSpPr txBox="1"/>
          <p:nvPr/>
        </p:nvSpPr>
        <p:spPr>
          <a:xfrm>
            <a:off x="3007434" y="1359013"/>
            <a:ext cx="809837" cy="461665"/>
          </a:xfrm>
          <a:prstGeom prst="rect">
            <a:avLst/>
          </a:prstGeom>
          <a:noFill/>
        </p:spPr>
        <p:txBody>
          <a:bodyPr wrap="none" rtlCol="0">
            <a:spAutoFit/>
          </a:bodyPr>
          <a:lstStyle/>
          <a:p>
            <a:r>
              <a:rPr lang="fr-FR" sz="1200" b="1" dirty="0" smtClean="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sp>
        <p:nvSpPr>
          <p:cNvPr id="85" name="Chevron 84"/>
          <p:cNvSpPr/>
          <p:nvPr/>
        </p:nvSpPr>
        <p:spPr>
          <a:xfrm>
            <a:off x="2852427" y="1669774"/>
            <a:ext cx="1242504" cy="662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Image 26"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9" name="Flèche vers le bas 8"/>
          <p:cNvSpPr/>
          <p:nvPr/>
        </p:nvSpPr>
        <p:spPr>
          <a:xfrm>
            <a:off x="3332639" y="2219609"/>
            <a:ext cx="932873" cy="978408"/>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dk1"/>
                </a:solidFill>
              </a:rPr>
              <a:t>1</a:t>
            </a:r>
            <a:endParaRPr lang="fr-FR" dirty="0">
              <a:solidFill>
                <a:schemeClr val="dk1"/>
              </a:solidFill>
            </a:endParaRPr>
          </a:p>
        </p:txBody>
      </p:sp>
      <p:sp>
        <p:nvSpPr>
          <p:cNvPr id="10" name="Rectangle 9"/>
          <p:cNvSpPr/>
          <p:nvPr/>
        </p:nvSpPr>
        <p:spPr>
          <a:xfrm>
            <a:off x="4265512" y="2219609"/>
            <a:ext cx="5555262" cy="788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dirty="0" smtClean="0"/>
              <a:t>      Information : </a:t>
            </a:r>
          </a:p>
          <a:p>
            <a:pPr marL="285750" indent="-285750">
              <a:buFont typeface="Arial" panose="020B0604020202020204" pitchFamily="34" charset="0"/>
              <a:buChar char="•"/>
            </a:pPr>
            <a:r>
              <a:rPr lang="fr-FR" dirty="0" smtClean="0"/>
              <a:t>Collecte des données</a:t>
            </a:r>
            <a:endParaRPr lang="fr-FR" dirty="0"/>
          </a:p>
        </p:txBody>
      </p:sp>
      <p:sp>
        <p:nvSpPr>
          <p:cNvPr id="32" name="Flèche vers le bas 31"/>
          <p:cNvSpPr/>
          <p:nvPr/>
        </p:nvSpPr>
        <p:spPr>
          <a:xfrm>
            <a:off x="3332639" y="3372850"/>
            <a:ext cx="932873" cy="978408"/>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dk1"/>
                </a:solidFill>
              </a:rPr>
              <a:t>2</a:t>
            </a:r>
            <a:endParaRPr lang="fr-FR" dirty="0">
              <a:solidFill>
                <a:schemeClr val="dk1"/>
              </a:solidFill>
            </a:endParaRPr>
          </a:p>
        </p:txBody>
      </p:sp>
      <p:sp>
        <p:nvSpPr>
          <p:cNvPr id="33" name="Rectangle 32"/>
          <p:cNvSpPr/>
          <p:nvPr/>
        </p:nvSpPr>
        <p:spPr>
          <a:xfrm>
            <a:off x="4265512" y="3372850"/>
            <a:ext cx="5555262" cy="8729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dirty="0" smtClean="0"/>
              <a:t>       Besoins : </a:t>
            </a:r>
          </a:p>
          <a:p>
            <a:pPr marL="285750" indent="-285750">
              <a:buFont typeface="Arial" panose="020B0604020202020204" pitchFamily="34" charset="0"/>
              <a:buChar char="•"/>
            </a:pPr>
            <a:r>
              <a:rPr lang="fr-FR" dirty="0" smtClean="0"/>
              <a:t> Identifier les besoin </a:t>
            </a:r>
          </a:p>
          <a:p>
            <a:pPr marL="285750" indent="-285750">
              <a:buFont typeface="Arial" panose="020B0604020202020204" pitchFamily="34" charset="0"/>
              <a:buChar char="•"/>
            </a:pPr>
            <a:r>
              <a:rPr lang="fr-FR" dirty="0" smtClean="0"/>
              <a:t> Trouver les solutions possibles</a:t>
            </a:r>
            <a:endParaRPr lang="fr-FR" dirty="0"/>
          </a:p>
        </p:txBody>
      </p:sp>
      <p:sp>
        <p:nvSpPr>
          <p:cNvPr id="34" name="Flèche vers le bas 33"/>
          <p:cNvSpPr/>
          <p:nvPr/>
        </p:nvSpPr>
        <p:spPr>
          <a:xfrm>
            <a:off x="3332639" y="4535750"/>
            <a:ext cx="932873" cy="978408"/>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dk1"/>
                </a:solidFill>
              </a:rPr>
              <a:t>3</a:t>
            </a:r>
            <a:endParaRPr lang="fr-FR" dirty="0">
              <a:solidFill>
                <a:schemeClr val="dk1"/>
              </a:solidFill>
            </a:endParaRPr>
          </a:p>
        </p:txBody>
      </p:sp>
      <p:sp>
        <p:nvSpPr>
          <p:cNvPr id="36" name="Rectangle 35"/>
          <p:cNvSpPr/>
          <p:nvPr/>
        </p:nvSpPr>
        <p:spPr>
          <a:xfrm>
            <a:off x="4265511" y="4535750"/>
            <a:ext cx="5555263" cy="788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dirty="0" smtClean="0"/>
              <a:t>      Analyse et conception : </a:t>
            </a:r>
          </a:p>
          <a:p>
            <a:pPr marL="285750" indent="-285750">
              <a:buFont typeface="Arial" panose="020B0604020202020204" pitchFamily="34" charset="0"/>
              <a:buChar char="•"/>
            </a:pPr>
            <a:r>
              <a:rPr lang="fr-FR" dirty="0" smtClean="0"/>
              <a:t>Création des diagrammes</a:t>
            </a:r>
          </a:p>
        </p:txBody>
      </p:sp>
      <p:sp>
        <p:nvSpPr>
          <p:cNvPr id="37" name="Flèche vers le bas 36"/>
          <p:cNvSpPr/>
          <p:nvPr/>
        </p:nvSpPr>
        <p:spPr>
          <a:xfrm>
            <a:off x="3332639" y="5690369"/>
            <a:ext cx="932873" cy="978408"/>
          </a:xfrm>
          <a:prstGeom prst="downArrow">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smtClean="0">
                <a:solidFill>
                  <a:schemeClr val="dk1"/>
                </a:solidFill>
              </a:rPr>
              <a:t>4</a:t>
            </a:r>
            <a:endParaRPr lang="fr-FR" dirty="0">
              <a:solidFill>
                <a:schemeClr val="dk1"/>
              </a:solidFill>
            </a:endParaRPr>
          </a:p>
        </p:txBody>
      </p:sp>
      <p:sp>
        <p:nvSpPr>
          <p:cNvPr id="42" name="Rectangle 41"/>
          <p:cNvSpPr/>
          <p:nvPr/>
        </p:nvSpPr>
        <p:spPr>
          <a:xfrm>
            <a:off x="4265511" y="5690369"/>
            <a:ext cx="5555264" cy="7881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dirty="0" smtClean="0"/>
              <a:t>      Mise en œuvre et réalisation :</a:t>
            </a:r>
          </a:p>
          <a:p>
            <a:pPr marL="285750" indent="-285750">
              <a:buFont typeface="Arial" panose="020B0604020202020204" pitchFamily="34" charset="0"/>
              <a:buChar char="•"/>
            </a:pPr>
            <a:r>
              <a:rPr lang="fr-FR" dirty="0" smtClean="0"/>
              <a:t>Réalisation des taches et création des fonctionnalités </a:t>
            </a:r>
          </a:p>
        </p:txBody>
      </p:sp>
    </p:spTree>
    <p:extLst>
      <p:ext uri="{BB962C8B-B14F-4D97-AF65-F5344CB8AC3E}">
        <p14:creationId xmlns:p14="http://schemas.microsoft.com/office/powerpoint/2010/main" val="2844406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1000" fill="hold"/>
                                        <p:tgtEl>
                                          <p:spTgt spid="38"/>
                                        </p:tgtEl>
                                        <p:attrNameLst>
                                          <p:attrName>ppt_w</p:attrName>
                                        </p:attrNameLst>
                                      </p:cBhvr>
                                      <p:tavLst>
                                        <p:tav tm="0">
                                          <p:val>
                                            <p:strVal val="#ppt_w+.3"/>
                                          </p:val>
                                        </p:tav>
                                        <p:tav tm="100000">
                                          <p:val>
                                            <p:strVal val="#ppt_w"/>
                                          </p:val>
                                        </p:tav>
                                      </p:tavLst>
                                    </p:anim>
                                    <p:anim calcmode="lin" valueType="num">
                                      <p:cBhvr>
                                        <p:cTn id="8" dur="1000" fill="hold"/>
                                        <p:tgtEl>
                                          <p:spTgt spid="38"/>
                                        </p:tgtEl>
                                        <p:attrNameLst>
                                          <p:attrName>ppt_h</p:attrName>
                                        </p:attrNameLst>
                                      </p:cBhvr>
                                      <p:tavLst>
                                        <p:tav tm="0">
                                          <p:val>
                                            <p:strVal val="#ppt_h"/>
                                          </p:val>
                                        </p:tav>
                                        <p:tav tm="100000">
                                          <p:val>
                                            <p:strVal val="#ppt_h"/>
                                          </p:val>
                                        </p:tav>
                                      </p:tavLst>
                                    </p:anim>
                                    <p:animEffect transition="in" filter="fade">
                                      <p:cBhvr>
                                        <p:cTn id="9" dur="1000"/>
                                        <p:tgtEl>
                                          <p:spTgt spid="38"/>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ppt_w</p:attrName>
                                        </p:attrNameLst>
                                      </p:cBhvr>
                                      <p:tavLst>
                                        <p:tav tm="0">
                                          <p:val>
                                            <p:strVal val="#ppt_w+.3"/>
                                          </p:val>
                                        </p:tav>
                                        <p:tav tm="100000">
                                          <p:val>
                                            <p:strVal val="#ppt_w"/>
                                          </p:val>
                                        </p:tav>
                                      </p:tavLst>
                                    </p:anim>
                                    <p:anim calcmode="lin" valueType="num">
                                      <p:cBhvr>
                                        <p:cTn id="18" dur="1000" fill="hold"/>
                                        <p:tgtEl>
                                          <p:spTgt spid="40"/>
                                        </p:tgtEl>
                                        <p:attrNameLst>
                                          <p:attrName>ppt_h</p:attrName>
                                        </p:attrNameLst>
                                      </p:cBhvr>
                                      <p:tavLst>
                                        <p:tav tm="0">
                                          <p:val>
                                            <p:strVal val="#ppt_h"/>
                                          </p:val>
                                        </p:tav>
                                        <p:tav tm="100000">
                                          <p:val>
                                            <p:strVal val="#ppt_h"/>
                                          </p:val>
                                        </p:tav>
                                      </p:tavLst>
                                    </p:anim>
                                    <p:animEffect transition="in" filter="fade">
                                      <p:cBhvr>
                                        <p:cTn id="19" dur="1000"/>
                                        <p:tgtEl>
                                          <p:spTgt spid="40"/>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1000" fill="hold"/>
                                        <p:tgtEl>
                                          <p:spTgt spid="41"/>
                                        </p:tgtEl>
                                        <p:attrNameLst>
                                          <p:attrName>ppt_w</p:attrName>
                                        </p:attrNameLst>
                                      </p:cBhvr>
                                      <p:tavLst>
                                        <p:tav tm="0">
                                          <p:val>
                                            <p:strVal val="#ppt_w+.3"/>
                                          </p:val>
                                        </p:tav>
                                        <p:tav tm="100000">
                                          <p:val>
                                            <p:strVal val="#ppt_w"/>
                                          </p:val>
                                        </p:tav>
                                      </p:tavLst>
                                    </p:anim>
                                    <p:anim calcmode="lin" valueType="num">
                                      <p:cBhvr>
                                        <p:cTn id="23" dur="1000" fill="hold"/>
                                        <p:tgtEl>
                                          <p:spTgt spid="41"/>
                                        </p:tgtEl>
                                        <p:attrNameLst>
                                          <p:attrName>ppt_h</p:attrName>
                                        </p:attrNameLst>
                                      </p:cBhvr>
                                      <p:tavLst>
                                        <p:tav tm="0">
                                          <p:val>
                                            <p:strVal val="#ppt_h"/>
                                          </p:val>
                                        </p:tav>
                                        <p:tav tm="100000">
                                          <p:val>
                                            <p:strVal val="#ppt_h"/>
                                          </p:val>
                                        </p:tav>
                                      </p:tavLst>
                                    </p:anim>
                                    <p:animEffect transition="in" filter="fade">
                                      <p:cBhvr>
                                        <p:cTn id="24" dur="1000"/>
                                        <p:tgtEl>
                                          <p:spTgt spid="41"/>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3"/>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anim calcmode="lin" valueType="num">
                                      <p:cBhvr>
                                        <p:cTn id="32" dur="1000" fill="hold"/>
                                        <p:tgtEl>
                                          <p:spTgt spid="44"/>
                                        </p:tgtEl>
                                        <p:attrNameLst>
                                          <p:attrName>ppt_w</p:attrName>
                                        </p:attrNameLst>
                                      </p:cBhvr>
                                      <p:tavLst>
                                        <p:tav tm="0">
                                          <p:val>
                                            <p:strVal val="#ppt_w+.3"/>
                                          </p:val>
                                        </p:tav>
                                        <p:tav tm="100000">
                                          <p:val>
                                            <p:strVal val="#ppt_w"/>
                                          </p:val>
                                        </p:tav>
                                      </p:tavLst>
                                    </p:anim>
                                    <p:anim calcmode="lin" valueType="num">
                                      <p:cBhvr>
                                        <p:cTn id="33" dur="1000" fill="hold"/>
                                        <p:tgtEl>
                                          <p:spTgt spid="44"/>
                                        </p:tgtEl>
                                        <p:attrNameLst>
                                          <p:attrName>ppt_h</p:attrName>
                                        </p:attrNameLst>
                                      </p:cBhvr>
                                      <p:tavLst>
                                        <p:tav tm="0">
                                          <p:val>
                                            <p:strVal val="#ppt_h"/>
                                          </p:val>
                                        </p:tav>
                                        <p:tav tm="100000">
                                          <p:val>
                                            <p:strVal val="#ppt_h"/>
                                          </p:val>
                                        </p:tav>
                                      </p:tavLst>
                                    </p:anim>
                                    <p:animEffect transition="in" filter="fade">
                                      <p:cBhvr>
                                        <p:cTn id="34" dur="1000"/>
                                        <p:tgtEl>
                                          <p:spTgt spid="44"/>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1000" fill="hold"/>
                                        <p:tgtEl>
                                          <p:spTgt spid="35"/>
                                        </p:tgtEl>
                                        <p:attrNameLst>
                                          <p:attrName>ppt_w</p:attrName>
                                        </p:attrNameLst>
                                      </p:cBhvr>
                                      <p:tavLst>
                                        <p:tav tm="0">
                                          <p:val>
                                            <p:strVal val="#ppt_w+.3"/>
                                          </p:val>
                                        </p:tav>
                                        <p:tav tm="100000">
                                          <p:val>
                                            <p:strVal val="#ppt_w"/>
                                          </p:val>
                                        </p:tav>
                                      </p:tavLst>
                                    </p:anim>
                                    <p:anim calcmode="lin" valueType="num">
                                      <p:cBhvr>
                                        <p:cTn id="38" dur="1000" fill="hold"/>
                                        <p:tgtEl>
                                          <p:spTgt spid="35"/>
                                        </p:tgtEl>
                                        <p:attrNameLst>
                                          <p:attrName>ppt_h</p:attrName>
                                        </p:attrNameLst>
                                      </p:cBhvr>
                                      <p:tavLst>
                                        <p:tav tm="0">
                                          <p:val>
                                            <p:strVal val="#ppt_h"/>
                                          </p:val>
                                        </p:tav>
                                        <p:tav tm="100000">
                                          <p:val>
                                            <p:strVal val="#ppt_h"/>
                                          </p:val>
                                        </p:tav>
                                      </p:tavLst>
                                    </p:anim>
                                    <p:animEffect transition="in" filter="fade">
                                      <p:cBhvr>
                                        <p:cTn id="39" dur="1000"/>
                                        <p:tgtEl>
                                          <p:spTgt spid="35"/>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84"/>
                                        </p:tgtEl>
                                        <p:attrNameLst>
                                          <p:attrName>style.visibility</p:attrName>
                                        </p:attrNameLst>
                                      </p:cBhvr>
                                      <p:to>
                                        <p:strVal val="visible"/>
                                      </p:to>
                                    </p:set>
                                    <p:anim calcmode="lin" valueType="num">
                                      <p:cBhvr>
                                        <p:cTn id="42" dur="1000" fill="hold"/>
                                        <p:tgtEl>
                                          <p:spTgt spid="84"/>
                                        </p:tgtEl>
                                        <p:attrNameLst>
                                          <p:attrName>ppt_w</p:attrName>
                                        </p:attrNameLst>
                                      </p:cBhvr>
                                      <p:tavLst>
                                        <p:tav tm="0">
                                          <p:val>
                                            <p:strVal val="#ppt_w+.3"/>
                                          </p:val>
                                        </p:tav>
                                        <p:tav tm="100000">
                                          <p:val>
                                            <p:strVal val="#ppt_w"/>
                                          </p:val>
                                        </p:tav>
                                      </p:tavLst>
                                    </p:anim>
                                    <p:anim calcmode="lin" valueType="num">
                                      <p:cBhvr>
                                        <p:cTn id="43" dur="1000" fill="hold"/>
                                        <p:tgtEl>
                                          <p:spTgt spid="84"/>
                                        </p:tgtEl>
                                        <p:attrNameLst>
                                          <p:attrName>ppt_h</p:attrName>
                                        </p:attrNameLst>
                                      </p:cBhvr>
                                      <p:tavLst>
                                        <p:tav tm="0">
                                          <p:val>
                                            <p:strVal val="#ppt_h"/>
                                          </p:val>
                                        </p:tav>
                                        <p:tav tm="100000">
                                          <p:val>
                                            <p:strVal val="#ppt_h"/>
                                          </p:val>
                                        </p:tav>
                                      </p:tavLst>
                                    </p:anim>
                                    <p:animEffect transition="in" filter="fade">
                                      <p:cBhvr>
                                        <p:cTn id="44" dur="1000"/>
                                        <p:tgtEl>
                                          <p:spTgt spid="84"/>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 calcmode="lin" valueType="num">
                                      <p:cBhvr>
                                        <p:cTn id="47" dur="1000" fill="hold"/>
                                        <p:tgtEl>
                                          <p:spTgt spid="85"/>
                                        </p:tgtEl>
                                        <p:attrNameLst>
                                          <p:attrName>ppt_w</p:attrName>
                                        </p:attrNameLst>
                                      </p:cBhvr>
                                      <p:tavLst>
                                        <p:tav tm="0">
                                          <p:val>
                                            <p:strVal val="#ppt_w+.3"/>
                                          </p:val>
                                        </p:tav>
                                        <p:tav tm="100000">
                                          <p:val>
                                            <p:strVal val="#ppt_w"/>
                                          </p:val>
                                        </p:tav>
                                      </p:tavLst>
                                    </p:anim>
                                    <p:anim calcmode="lin" valueType="num">
                                      <p:cBhvr>
                                        <p:cTn id="48" dur="1000" fill="hold"/>
                                        <p:tgtEl>
                                          <p:spTgt spid="85"/>
                                        </p:tgtEl>
                                        <p:attrNameLst>
                                          <p:attrName>ppt_h</p:attrName>
                                        </p:attrNameLst>
                                      </p:cBhvr>
                                      <p:tavLst>
                                        <p:tav tm="0">
                                          <p:val>
                                            <p:strVal val="#ppt_h"/>
                                          </p:val>
                                        </p:tav>
                                        <p:tav tm="100000">
                                          <p:val>
                                            <p:strVal val="#ppt_h"/>
                                          </p:val>
                                        </p:tav>
                                      </p:tavLst>
                                    </p:anim>
                                    <p:animEffect transition="in" filter="fade">
                                      <p:cBhvr>
                                        <p:cTn id="49" dur="1000"/>
                                        <p:tgtEl>
                                          <p:spTgt spid="8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fade">
                                      <p:cBhvr>
                                        <p:cTn id="65" dur="500"/>
                                        <p:tgtEl>
                                          <p:spTgt spid="3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500"/>
                                        <p:tgtEl>
                                          <p:spTgt spid="34"/>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fade">
                                      <p:cBhvr>
                                        <p:cTn id="81"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p:bldP spid="41" grpId="0"/>
      <p:bldP spid="43" grpId="0" animBg="1"/>
      <p:bldP spid="44" grpId="0" animBg="1"/>
      <p:bldP spid="35" grpId="0"/>
      <p:bldP spid="84" grpId="0"/>
      <p:bldP spid="85" grpId="0" animBg="1"/>
      <p:bldP spid="9" grpId="0" animBg="1"/>
      <p:bldP spid="10" grpId="0" animBg="1"/>
      <p:bldP spid="32" grpId="0" animBg="1"/>
      <p:bldP spid="33" grpId="0" animBg="1"/>
      <p:bldP spid="34" grpId="0" animBg="1"/>
      <p:bldP spid="36" grpId="0" animBg="1"/>
      <p:bldP spid="37"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34210" y="6296932"/>
            <a:ext cx="2743200" cy="365125"/>
          </a:xfrm>
        </p:spPr>
        <p:txBody>
          <a:bodyPr/>
          <a:lstStyle/>
          <a:p>
            <a:r>
              <a:rPr lang="fr-FR" sz="1600" dirty="0" smtClean="0"/>
              <a:t>8</a:t>
            </a:r>
            <a:endParaRPr lang="fr-FR" sz="1600" dirty="0"/>
          </a:p>
        </p:txBody>
      </p:sp>
      <p:sp>
        <p:nvSpPr>
          <p:cNvPr id="21" name="Round Same Side Corner Rectangle 20"/>
          <p:cNvSpPr/>
          <p:nvPr/>
        </p:nvSpPr>
        <p:spPr>
          <a:xfrm>
            <a:off x="250331" y="173869"/>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Contexte </a:t>
            </a:r>
            <a:r>
              <a:rPr lang="fr-FR" sz="1600" b="1" smtClean="0">
                <a:solidFill>
                  <a:schemeClr val="bg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projet</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0" name="TextBox 37"/>
          <p:cNvSpPr txBox="1"/>
          <p:nvPr/>
        </p:nvSpPr>
        <p:spPr>
          <a:xfrm>
            <a:off x="250331" y="1378623"/>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endParaRPr lang="fr-FR" sz="1200" b="1" dirty="0">
              <a:solidFill>
                <a:schemeClr val="bg2">
                  <a:lumMod val="75000"/>
                </a:schemeClr>
              </a:solidFill>
              <a:latin typeface="Century Gothic" panose="020B0502020202020204" pitchFamily="34" charset="0"/>
            </a:endParaRPr>
          </a:p>
        </p:txBody>
      </p:sp>
      <p:sp>
        <p:nvSpPr>
          <p:cNvPr id="71" name="Chevron 70"/>
          <p:cNvSpPr/>
          <p:nvPr/>
        </p:nvSpPr>
        <p:spPr>
          <a:xfrm>
            <a:off x="4200653" y="1670819"/>
            <a:ext cx="2025184" cy="70119"/>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TextBox 39"/>
          <p:cNvSpPr txBox="1"/>
          <p:nvPr/>
        </p:nvSpPr>
        <p:spPr>
          <a:xfrm>
            <a:off x="1677090" y="1362692"/>
            <a:ext cx="1274708" cy="276999"/>
          </a:xfrm>
          <a:prstGeom prst="rect">
            <a:avLst/>
          </a:prstGeom>
          <a:noFill/>
        </p:spPr>
        <p:txBody>
          <a:bodyPr wrap="none" rtlCol="0">
            <a:spAutoFit/>
          </a:bodyPr>
          <a:lstStyle/>
          <a:p>
            <a:r>
              <a:rPr lang="fr-FR" sz="1200" b="1">
                <a:solidFill>
                  <a:schemeClr val="bg2">
                    <a:lumMod val="75000"/>
                  </a:schemeClr>
                </a:solidFill>
                <a:latin typeface="Century Gothic" panose="020B0502020202020204" pitchFamily="34" charset="0"/>
              </a:rPr>
              <a:t>Problématique</a:t>
            </a:r>
          </a:p>
        </p:txBody>
      </p:sp>
      <p:sp>
        <p:nvSpPr>
          <p:cNvPr id="73" name="TextBox 40"/>
          <p:cNvSpPr txBox="1"/>
          <p:nvPr/>
        </p:nvSpPr>
        <p:spPr>
          <a:xfrm>
            <a:off x="4170466" y="1318662"/>
            <a:ext cx="2055371"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Conduite du projet</a:t>
            </a:r>
            <a:endParaRPr lang="fr-FR" sz="1600" b="1" dirty="0">
              <a:solidFill>
                <a:schemeClr val="accent1">
                  <a:lumMod val="75000"/>
                </a:schemeClr>
              </a:solidFill>
              <a:latin typeface="Century Gothic" panose="020B0502020202020204" pitchFamily="34" charset="0"/>
            </a:endParaRPr>
          </a:p>
        </p:txBody>
      </p:sp>
      <p:sp>
        <p:nvSpPr>
          <p:cNvPr id="74" name="Chevron 73"/>
          <p:cNvSpPr/>
          <p:nvPr/>
        </p:nvSpPr>
        <p:spPr>
          <a:xfrm>
            <a:off x="70262"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75" name="Chevron 74"/>
          <p:cNvSpPr/>
          <p:nvPr/>
        </p:nvSpPr>
        <p:spPr>
          <a:xfrm>
            <a:off x="1677090" y="1678647"/>
            <a:ext cx="1080108" cy="7554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TextBox 34"/>
          <p:cNvSpPr txBox="1"/>
          <p:nvPr/>
        </p:nvSpPr>
        <p:spPr>
          <a:xfrm>
            <a:off x="4449254" y="1719243"/>
            <a:ext cx="1287532" cy="338554"/>
          </a:xfrm>
          <a:prstGeom prst="rect">
            <a:avLst/>
          </a:prstGeom>
          <a:noFill/>
        </p:spPr>
        <p:txBody>
          <a:bodyPr wrap="none" rtlCol="0">
            <a:spAutoFit/>
          </a:bodyPr>
          <a:lstStyle/>
          <a:p>
            <a:r>
              <a:rPr lang="fr-FR" sz="1600" dirty="0" smtClean="0">
                <a:solidFill>
                  <a:schemeClr val="accent1">
                    <a:lumMod val="75000"/>
                  </a:schemeClr>
                </a:solidFill>
                <a:latin typeface="Century Gothic" panose="020B0502020202020204" pitchFamily="34" charset="0"/>
              </a:rPr>
              <a:t>Planification</a:t>
            </a:r>
            <a:endParaRPr lang="fr-FR" sz="1600" dirty="0">
              <a:solidFill>
                <a:schemeClr val="accent1">
                  <a:lumMod val="75000"/>
                </a:schemeClr>
              </a:solidFill>
              <a:latin typeface="Century Gothic" panose="020B0502020202020204" pitchFamily="34" charset="0"/>
            </a:endParaRPr>
          </a:p>
        </p:txBody>
      </p:sp>
      <p:sp>
        <p:nvSpPr>
          <p:cNvPr id="78" name="Chevron 77"/>
          <p:cNvSpPr/>
          <p:nvPr/>
        </p:nvSpPr>
        <p:spPr>
          <a:xfrm>
            <a:off x="2866715" y="1669774"/>
            <a:ext cx="1242504" cy="662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7" name="Image 26"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28" name="TextBox 40"/>
          <p:cNvSpPr txBox="1"/>
          <p:nvPr/>
        </p:nvSpPr>
        <p:spPr>
          <a:xfrm>
            <a:off x="3036462" y="1359013"/>
            <a:ext cx="809837" cy="461665"/>
          </a:xfrm>
          <a:prstGeom prst="rect">
            <a:avLst/>
          </a:prstGeom>
          <a:noFill/>
        </p:spPr>
        <p:txBody>
          <a:bodyPr wrap="none" rtlCol="0">
            <a:spAutoFit/>
          </a:bodyPr>
          <a:lstStyle/>
          <a:p>
            <a:r>
              <a:rPr lang="fr-FR" sz="1200" b="1" dirty="0" smtClean="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pic>
        <p:nvPicPr>
          <p:cNvPr id="29" name="Image 28"/>
          <p:cNvPicPr/>
          <p:nvPr/>
        </p:nvPicPr>
        <p:blipFill>
          <a:blip r:embed="rId4">
            <a:extLst>
              <a:ext uri="{28A0092B-C50C-407E-A947-70E740481C1C}">
                <a14:useLocalDpi xmlns:a14="http://schemas.microsoft.com/office/drawing/2010/main" val="0"/>
              </a:ext>
            </a:extLst>
          </a:blip>
          <a:stretch>
            <a:fillRect/>
          </a:stretch>
        </p:blipFill>
        <p:spPr>
          <a:xfrm>
            <a:off x="1798932" y="2255591"/>
            <a:ext cx="8640468" cy="4041341"/>
          </a:xfrm>
          <a:prstGeom prst="rect">
            <a:avLst/>
          </a:prstGeom>
        </p:spPr>
      </p:pic>
    </p:spTree>
    <p:extLst>
      <p:ext uri="{BB962C8B-B14F-4D97-AF65-F5344CB8AC3E}">
        <p14:creationId xmlns:p14="http://schemas.microsoft.com/office/powerpoint/2010/main" val="28854873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1000" fill="hold"/>
                                        <p:tgtEl>
                                          <p:spTgt spid="70"/>
                                        </p:tgtEl>
                                        <p:attrNameLst>
                                          <p:attrName>ppt_w</p:attrName>
                                        </p:attrNameLst>
                                      </p:cBhvr>
                                      <p:tavLst>
                                        <p:tav tm="0">
                                          <p:val>
                                            <p:strVal val="#ppt_w+.3"/>
                                          </p:val>
                                        </p:tav>
                                        <p:tav tm="100000">
                                          <p:val>
                                            <p:strVal val="#ppt_w"/>
                                          </p:val>
                                        </p:tav>
                                      </p:tavLst>
                                    </p:anim>
                                    <p:anim calcmode="lin" valueType="num">
                                      <p:cBhvr>
                                        <p:cTn id="8" dur="1000" fill="hold"/>
                                        <p:tgtEl>
                                          <p:spTgt spid="70"/>
                                        </p:tgtEl>
                                        <p:attrNameLst>
                                          <p:attrName>ppt_h</p:attrName>
                                        </p:attrNameLst>
                                      </p:cBhvr>
                                      <p:tavLst>
                                        <p:tav tm="0">
                                          <p:val>
                                            <p:strVal val="#ppt_h"/>
                                          </p:val>
                                        </p:tav>
                                        <p:tav tm="100000">
                                          <p:val>
                                            <p:strVal val="#ppt_h"/>
                                          </p:val>
                                        </p:tav>
                                      </p:tavLst>
                                    </p:anim>
                                    <p:animEffect transition="in" filter="fade">
                                      <p:cBhvr>
                                        <p:cTn id="9" dur="1000"/>
                                        <p:tgtEl>
                                          <p:spTgt spid="70"/>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71"/>
                                        </p:tgtEl>
                                        <p:attrNameLst>
                                          <p:attrName>style.visibility</p:attrName>
                                        </p:attrNameLst>
                                      </p:cBhvr>
                                      <p:to>
                                        <p:strVal val="visible"/>
                                      </p:to>
                                    </p:set>
                                    <p:anim calcmode="lin" valueType="num">
                                      <p:cBhvr>
                                        <p:cTn id="12" dur="1000" fill="hold"/>
                                        <p:tgtEl>
                                          <p:spTgt spid="71"/>
                                        </p:tgtEl>
                                        <p:attrNameLst>
                                          <p:attrName>ppt_w</p:attrName>
                                        </p:attrNameLst>
                                      </p:cBhvr>
                                      <p:tavLst>
                                        <p:tav tm="0">
                                          <p:val>
                                            <p:strVal val="#ppt_w+.3"/>
                                          </p:val>
                                        </p:tav>
                                        <p:tav tm="100000">
                                          <p:val>
                                            <p:strVal val="#ppt_w"/>
                                          </p:val>
                                        </p:tav>
                                      </p:tavLst>
                                    </p:anim>
                                    <p:anim calcmode="lin" valueType="num">
                                      <p:cBhvr>
                                        <p:cTn id="13" dur="1000" fill="hold"/>
                                        <p:tgtEl>
                                          <p:spTgt spid="71"/>
                                        </p:tgtEl>
                                        <p:attrNameLst>
                                          <p:attrName>ppt_h</p:attrName>
                                        </p:attrNameLst>
                                      </p:cBhvr>
                                      <p:tavLst>
                                        <p:tav tm="0">
                                          <p:val>
                                            <p:strVal val="#ppt_h"/>
                                          </p:val>
                                        </p:tav>
                                        <p:tav tm="100000">
                                          <p:val>
                                            <p:strVal val="#ppt_h"/>
                                          </p:val>
                                        </p:tav>
                                      </p:tavLst>
                                    </p:anim>
                                    <p:animEffect transition="in" filter="fade">
                                      <p:cBhvr>
                                        <p:cTn id="14" dur="1000"/>
                                        <p:tgtEl>
                                          <p:spTgt spid="71"/>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anim calcmode="lin" valueType="num">
                                      <p:cBhvr>
                                        <p:cTn id="17" dur="1000" fill="hold"/>
                                        <p:tgtEl>
                                          <p:spTgt spid="72"/>
                                        </p:tgtEl>
                                        <p:attrNameLst>
                                          <p:attrName>ppt_w</p:attrName>
                                        </p:attrNameLst>
                                      </p:cBhvr>
                                      <p:tavLst>
                                        <p:tav tm="0">
                                          <p:val>
                                            <p:strVal val="#ppt_w+.3"/>
                                          </p:val>
                                        </p:tav>
                                        <p:tav tm="100000">
                                          <p:val>
                                            <p:strVal val="#ppt_w"/>
                                          </p:val>
                                        </p:tav>
                                      </p:tavLst>
                                    </p:anim>
                                    <p:anim calcmode="lin" valueType="num">
                                      <p:cBhvr>
                                        <p:cTn id="18" dur="1000" fill="hold"/>
                                        <p:tgtEl>
                                          <p:spTgt spid="72"/>
                                        </p:tgtEl>
                                        <p:attrNameLst>
                                          <p:attrName>ppt_h</p:attrName>
                                        </p:attrNameLst>
                                      </p:cBhvr>
                                      <p:tavLst>
                                        <p:tav tm="0">
                                          <p:val>
                                            <p:strVal val="#ppt_h"/>
                                          </p:val>
                                        </p:tav>
                                        <p:tav tm="100000">
                                          <p:val>
                                            <p:strVal val="#ppt_h"/>
                                          </p:val>
                                        </p:tav>
                                      </p:tavLst>
                                    </p:anim>
                                    <p:animEffect transition="in" filter="fade">
                                      <p:cBhvr>
                                        <p:cTn id="19" dur="1000"/>
                                        <p:tgtEl>
                                          <p:spTgt spid="72"/>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 calcmode="lin" valueType="num">
                                      <p:cBhvr>
                                        <p:cTn id="22" dur="1000" fill="hold"/>
                                        <p:tgtEl>
                                          <p:spTgt spid="73"/>
                                        </p:tgtEl>
                                        <p:attrNameLst>
                                          <p:attrName>ppt_w</p:attrName>
                                        </p:attrNameLst>
                                      </p:cBhvr>
                                      <p:tavLst>
                                        <p:tav tm="0">
                                          <p:val>
                                            <p:strVal val="#ppt_w+.3"/>
                                          </p:val>
                                        </p:tav>
                                        <p:tav tm="100000">
                                          <p:val>
                                            <p:strVal val="#ppt_w"/>
                                          </p:val>
                                        </p:tav>
                                      </p:tavLst>
                                    </p:anim>
                                    <p:anim calcmode="lin" valueType="num">
                                      <p:cBhvr>
                                        <p:cTn id="23" dur="1000" fill="hold"/>
                                        <p:tgtEl>
                                          <p:spTgt spid="73"/>
                                        </p:tgtEl>
                                        <p:attrNameLst>
                                          <p:attrName>ppt_h</p:attrName>
                                        </p:attrNameLst>
                                      </p:cBhvr>
                                      <p:tavLst>
                                        <p:tav tm="0">
                                          <p:val>
                                            <p:strVal val="#ppt_h"/>
                                          </p:val>
                                        </p:tav>
                                        <p:tav tm="100000">
                                          <p:val>
                                            <p:strVal val="#ppt_h"/>
                                          </p:val>
                                        </p:tav>
                                      </p:tavLst>
                                    </p:anim>
                                    <p:animEffect transition="in" filter="fade">
                                      <p:cBhvr>
                                        <p:cTn id="24" dur="1000"/>
                                        <p:tgtEl>
                                          <p:spTgt spid="73"/>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 calcmode="lin" valueType="num">
                                      <p:cBhvr>
                                        <p:cTn id="27" dur="1000" fill="hold"/>
                                        <p:tgtEl>
                                          <p:spTgt spid="74"/>
                                        </p:tgtEl>
                                        <p:attrNameLst>
                                          <p:attrName>ppt_w</p:attrName>
                                        </p:attrNameLst>
                                      </p:cBhvr>
                                      <p:tavLst>
                                        <p:tav tm="0">
                                          <p:val>
                                            <p:strVal val="#ppt_w+.3"/>
                                          </p:val>
                                        </p:tav>
                                        <p:tav tm="100000">
                                          <p:val>
                                            <p:strVal val="#ppt_w"/>
                                          </p:val>
                                        </p:tav>
                                      </p:tavLst>
                                    </p:anim>
                                    <p:anim calcmode="lin" valueType="num">
                                      <p:cBhvr>
                                        <p:cTn id="28" dur="1000" fill="hold"/>
                                        <p:tgtEl>
                                          <p:spTgt spid="74"/>
                                        </p:tgtEl>
                                        <p:attrNameLst>
                                          <p:attrName>ppt_h</p:attrName>
                                        </p:attrNameLst>
                                      </p:cBhvr>
                                      <p:tavLst>
                                        <p:tav tm="0">
                                          <p:val>
                                            <p:strVal val="#ppt_h"/>
                                          </p:val>
                                        </p:tav>
                                        <p:tav tm="100000">
                                          <p:val>
                                            <p:strVal val="#ppt_h"/>
                                          </p:val>
                                        </p:tav>
                                      </p:tavLst>
                                    </p:anim>
                                    <p:animEffect transition="in" filter="fade">
                                      <p:cBhvr>
                                        <p:cTn id="29" dur="1000"/>
                                        <p:tgtEl>
                                          <p:spTgt spid="74"/>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anim calcmode="lin" valueType="num">
                                      <p:cBhvr>
                                        <p:cTn id="32" dur="1000" fill="hold"/>
                                        <p:tgtEl>
                                          <p:spTgt spid="75"/>
                                        </p:tgtEl>
                                        <p:attrNameLst>
                                          <p:attrName>ppt_w</p:attrName>
                                        </p:attrNameLst>
                                      </p:cBhvr>
                                      <p:tavLst>
                                        <p:tav tm="0">
                                          <p:val>
                                            <p:strVal val="#ppt_w+.3"/>
                                          </p:val>
                                        </p:tav>
                                        <p:tav tm="100000">
                                          <p:val>
                                            <p:strVal val="#ppt_w"/>
                                          </p:val>
                                        </p:tav>
                                      </p:tavLst>
                                    </p:anim>
                                    <p:anim calcmode="lin" valueType="num">
                                      <p:cBhvr>
                                        <p:cTn id="33" dur="1000" fill="hold"/>
                                        <p:tgtEl>
                                          <p:spTgt spid="75"/>
                                        </p:tgtEl>
                                        <p:attrNameLst>
                                          <p:attrName>ppt_h</p:attrName>
                                        </p:attrNameLst>
                                      </p:cBhvr>
                                      <p:tavLst>
                                        <p:tav tm="0">
                                          <p:val>
                                            <p:strVal val="#ppt_h"/>
                                          </p:val>
                                        </p:tav>
                                        <p:tav tm="100000">
                                          <p:val>
                                            <p:strVal val="#ppt_h"/>
                                          </p:val>
                                        </p:tav>
                                      </p:tavLst>
                                    </p:anim>
                                    <p:animEffect transition="in" filter="fade">
                                      <p:cBhvr>
                                        <p:cTn id="34" dur="1000"/>
                                        <p:tgtEl>
                                          <p:spTgt spid="75"/>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p:cTn id="37" dur="1000" fill="hold"/>
                                        <p:tgtEl>
                                          <p:spTgt spid="76"/>
                                        </p:tgtEl>
                                        <p:attrNameLst>
                                          <p:attrName>ppt_w</p:attrName>
                                        </p:attrNameLst>
                                      </p:cBhvr>
                                      <p:tavLst>
                                        <p:tav tm="0">
                                          <p:val>
                                            <p:strVal val="#ppt_w+.3"/>
                                          </p:val>
                                        </p:tav>
                                        <p:tav tm="100000">
                                          <p:val>
                                            <p:strVal val="#ppt_w"/>
                                          </p:val>
                                        </p:tav>
                                      </p:tavLst>
                                    </p:anim>
                                    <p:anim calcmode="lin" valueType="num">
                                      <p:cBhvr>
                                        <p:cTn id="38" dur="1000" fill="hold"/>
                                        <p:tgtEl>
                                          <p:spTgt spid="76"/>
                                        </p:tgtEl>
                                        <p:attrNameLst>
                                          <p:attrName>ppt_h</p:attrName>
                                        </p:attrNameLst>
                                      </p:cBhvr>
                                      <p:tavLst>
                                        <p:tav tm="0">
                                          <p:val>
                                            <p:strVal val="#ppt_h"/>
                                          </p:val>
                                        </p:tav>
                                        <p:tav tm="100000">
                                          <p:val>
                                            <p:strVal val="#ppt_h"/>
                                          </p:val>
                                        </p:tav>
                                      </p:tavLst>
                                    </p:anim>
                                    <p:animEffect transition="in" filter="fade">
                                      <p:cBhvr>
                                        <p:cTn id="39" dur="1000"/>
                                        <p:tgtEl>
                                          <p:spTgt spid="76"/>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78"/>
                                        </p:tgtEl>
                                        <p:attrNameLst>
                                          <p:attrName>style.visibility</p:attrName>
                                        </p:attrNameLst>
                                      </p:cBhvr>
                                      <p:to>
                                        <p:strVal val="visible"/>
                                      </p:to>
                                    </p:set>
                                    <p:anim calcmode="lin" valueType="num">
                                      <p:cBhvr>
                                        <p:cTn id="42" dur="1000" fill="hold"/>
                                        <p:tgtEl>
                                          <p:spTgt spid="78"/>
                                        </p:tgtEl>
                                        <p:attrNameLst>
                                          <p:attrName>ppt_w</p:attrName>
                                        </p:attrNameLst>
                                      </p:cBhvr>
                                      <p:tavLst>
                                        <p:tav tm="0">
                                          <p:val>
                                            <p:strVal val="#ppt_w+.3"/>
                                          </p:val>
                                        </p:tav>
                                        <p:tav tm="100000">
                                          <p:val>
                                            <p:strVal val="#ppt_w"/>
                                          </p:val>
                                        </p:tav>
                                      </p:tavLst>
                                    </p:anim>
                                    <p:anim calcmode="lin" valueType="num">
                                      <p:cBhvr>
                                        <p:cTn id="43" dur="1000" fill="hold"/>
                                        <p:tgtEl>
                                          <p:spTgt spid="78"/>
                                        </p:tgtEl>
                                        <p:attrNameLst>
                                          <p:attrName>ppt_h</p:attrName>
                                        </p:attrNameLst>
                                      </p:cBhvr>
                                      <p:tavLst>
                                        <p:tav tm="0">
                                          <p:val>
                                            <p:strVal val="#ppt_h"/>
                                          </p:val>
                                        </p:tav>
                                        <p:tav tm="100000">
                                          <p:val>
                                            <p:strVal val="#ppt_h"/>
                                          </p:val>
                                        </p:tav>
                                      </p:tavLst>
                                    </p:anim>
                                    <p:animEffect transition="in" filter="fade">
                                      <p:cBhvr>
                                        <p:cTn id="44" dur="1000"/>
                                        <p:tgtEl>
                                          <p:spTgt spid="78"/>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p:cTn id="47" dur="1000" fill="hold"/>
                                        <p:tgtEl>
                                          <p:spTgt spid="28"/>
                                        </p:tgtEl>
                                        <p:attrNameLst>
                                          <p:attrName>ppt_w</p:attrName>
                                        </p:attrNameLst>
                                      </p:cBhvr>
                                      <p:tavLst>
                                        <p:tav tm="0">
                                          <p:val>
                                            <p:strVal val="#ppt_w+.3"/>
                                          </p:val>
                                        </p:tav>
                                        <p:tav tm="100000">
                                          <p:val>
                                            <p:strVal val="#ppt_w"/>
                                          </p:val>
                                        </p:tav>
                                      </p:tavLst>
                                    </p:anim>
                                    <p:anim calcmode="lin" valueType="num">
                                      <p:cBhvr>
                                        <p:cTn id="48" dur="1000" fill="hold"/>
                                        <p:tgtEl>
                                          <p:spTgt spid="28"/>
                                        </p:tgtEl>
                                        <p:attrNameLst>
                                          <p:attrName>ppt_h</p:attrName>
                                        </p:attrNameLst>
                                      </p:cBhvr>
                                      <p:tavLst>
                                        <p:tav tm="0">
                                          <p:val>
                                            <p:strVal val="#ppt_h"/>
                                          </p:val>
                                        </p:tav>
                                        <p:tav tm="100000">
                                          <p:val>
                                            <p:strVal val="#ppt_h"/>
                                          </p:val>
                                        </p:tav>
                                      </p:tavLst>
                                    </p:anim>
                                    <p:animEffect transition="in" filter="fade">
                                      <p:cBhvr>
                                        <p:cTn id="49" dur="1000"/>
                                        <p:tgtEl>
                                          <p:spTgt spid="28"/>
                                        </p:tgtEl>
                                      </p:cBhvr>
                                    </p:animEffect>
                                  </p:childTnLst>
                                </p:cTn>
                              </p:par>
                              <p:par>
                                <p:cTn id="50" presetID="10"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p:bldP spid="73" grpId="0"/>
      <p:bldP spid="74" grpId="0" animBg="1"/>
      <p:bldP spid="75" grpId="0" animBg="1"/>
      <p:bldP spid="76" grpId="0"/>
      <p:bldP spid="78"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945341"/>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lvl="8" algn="ctr"/>
            <a:r>
              <a:rPr lang="fr-FR" sz="4400" b="1" smtClean="0">
                <a:solidFill>
                  <a:srgbClr val="008080"/>
                </a:solidFill>
              </a:rPr>
              <a:t>                                                </a:t>
            </a:r>
            <a:endParaRPr lang="fr-FR" sz="4400" b="1">
              <a:solidFill>
                <a:srgbClr val="008080"/>
              </a:solidFill>
            </a:endParaRPr>
          </a:p>
        </p:txBody>
      </p:sp>
      <p:sp>
        <p:nvSpPr>
          <p:cNvPr id="5" name="Rectangle 4"/>
          <p:cNvSpPr/>
          <p:nvPr/>
        </p:nvSpPr>
        <p:spPr>
          <a:xfrm>
            <a:off x="0" y="945341"/>
            <a:ext cx="12192000" cy="289520"/>
          </a:xfrm>
          <a:prstGeom prst="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Slide Number Placeholder 22"/>
          <p:cNvSpPr>
            <a:spLocks noGrp="1"/>
          </p:cNvSpPr>
          <p:nvPr>
            <p:ph type="sldNum" sz="quarter" idx="12"/>
          </p:nvPr>
        </p:nvSpPr>
        <p:spPr>
          <a:xfrm>
            <a:off x="7673399" y="6309995"/>
            <a:ext cx="2743200" cy="365125"/>
          </a:xfrm>
        </p:spPr>
        <p:txBody>
          <a:bodyPr/>
          <a:lstStyle/>
          <a:p>
            <a:r>
              <a:rPr lang="fr-FR" sz="1600" dirty="0" smtClean="0"/>
              <a:t>9</a:t>
            </a:r>
            <a:endParaRPr lang="fr-FR" sz="1600" dirty="0"/>
          </a:p>
        </p:txBody>
      </p:sp>
      <p:sp>
        <p:nvSpPr>
          <p:cNvPr id="21" name="Round Same Side Corner Rectangle 20"/>
          <p:cNvSpPr/>
          <p:nvPr/>
        </p:nvSpPr>
        <p:spPr>
          <a:xfrm>
            <a:off x="250331" y="173869"/>
            <a:ext cx="2151217" cy="771245"/>
          </a:xfrm>
          <a:prstGeom prst="round2SameRect">
            <a:avLst/>
          </a:prstGeom>
          <a:solidFill>
            <a:schemeClr val="accent1">
              <a:lumMod val="75000"/>
            </a:schemeClr>
          </a:solidFill>
          <a:ln w="28575">
            <a:noFill/>
          </a:ln>
          <a:effectLst/>
          <a:scene3d>
            <a:camera prst="orthographicFront">
              <a:rot lat="0" lon="0" rev="0"/>
            </a:camera>
            <a:lightRig rig="glow" dir="t">
              <a:rot lat="0" lon="0" rev="14100000"/>
            </a:lightRig>
          </a:scene3d>
          <a:sp3d prstMaterial="softEdge">
            <a:bevelT w="127000" prst="artDeco"/>
          </a:sp3d>
        </p:spPr>
        <p:style>
          <a:lnRef idx="2">
            <a:schemeClr val="accent5"/>
          </a:lnRef>
          <a:fillRef idx="1">
            <a:schemeClr val="lt1"/>
          </a:fillRef>
          <a:effectRef idx="0">
            <a:schemeClr val="accent5"/>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Contexte </a:t>
            </a:r>
            <a:r>
              <a:rPr lang="fr-FR" sz="1600" b="1" smtClean="0">
                <a:solidFill>
                  <a:schemeClr val="bg1"/>
                </a:solidFill>
                <a:latin typeface="Segoe UI" panose="020B0502040204020203" pitchFamily="34" charset="0"/>
                <a:ea typeface="Segoe UI" panose="020B0502040204020203" pitchFamily="34" charset="0"/>
                <a:cs typeface="Segoe UI" panose="020B0502040204020203" pitchFamily="34" charset="0"/>
              </a:rPr>
              <a:t>général du </a:t>
            </a:r>
            <a:r>
              <a:rPr lang="fr-FR" sz="1600" b="1">
                <a:solidFill>
                  <a:schemeClr val="bg1"/>
                </a:solidFill>
                <a:latin typeface="Segoe UI" panose="020B0502040204020203" pitchFamily="34" charset="0"/>
                <a:ea typeface="Segoe UI" panose="020B0502040204020203" pitchFamily="34" charset="0"/>
                <a:cs typeface="Segoe UI" panose="020B0502040204020203" pitchFamily="34" charset="0"/>
              </a:rPr>
              <a:t>projet</a:t>
            </a:r>
            <a:endParaRPr lang="fr-FR" sz="1600" b="1"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22" name="Round Same Side Corner Rectangle 21"/>
          <p:cNvSpPr/>
          <p:nvPr/>
        </p:nvSpPr>
        <p:spPr>
          <a:xfrm>
            <a:off x="2643878"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dirty="0" smtClean="0">
                <a:solidFill>
                  <a:schemeClr val="tx1"/>
                </a:solidFill>
                <a:latin typeface="Segoe UI" panose="020B0502040204020203" pitchFamily="34" charset="0"/>
                <a:ea typeface="Segoe UI" panose="020B0502040204020203" pitchFamily="34" charset="0"/>
                <a:cs typeface="Segoe UI" panose="020B0502040204020203" pitchFamily="34" charset="0"/>
              </a:rPr>
              <a:t>Besoins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4" name="Round Same Side Corner Rectangle 23"/>
          <p:cNvSpPr/>
          <p:nvPr/>
        </p:nvSpPr>
        <p:spPr>
          <a:xfrm>
            <a:off x="5036177" y="173647"/>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Conception</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5" name="Round Same Side Corner Rectangle 24"/>
          <p:cNvSpPr/>
          <p:nvPr/>
        </p:nvSpPr>
        <p:spPr>
          <a:xfrm>
            <a:off x="7428476"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Mise en </a:t>
            </a:r>
            <a:r>
              <a:rPr lang="fr-FR" sz="1600" b="1" smtClean="0">
                <a:solidFill>
                  <a:schemeClr val="tx1"/>
                </a:solidFill>
                <a:latin typeface="Segoe UI" panose="020B0502040204020203" pitchFamily="34" charset="0"/>
                <a:ea typeface="Segoe UI" panose="020B0502040204020203" pitchFamily="34" charset="0"/>
                <a:cs typeface="Segoe UI" panose="020B0502040204020203" pitchFamily="34" charset="0"/>
              </a:rPr>
              <a:t>œuvre</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6" name="Round Same Side Corner Rectangle 25"/>
          <p:cNvSpPr/>
          <p:nvPr/>
        </p:nvSpPr>
        <p:spPr>
          <a:xfrm>
            <a:off x="9820775" y="164631"/>
            <a:ext cx="2149969" cy="771246"/>
          </a:xfrm>
          <a:prstGeom prst="round2SameRect">
            <a:avLst/>
          </a:prstGeom>
          <a:ln/>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1600" b="1">
                <a:solidFill>
                  <a:schemeClr val="tx1"/>
                </a:solidFill>
                <a:latin typeface="Segoe UI" panose="020B0502040204020203" pitchFamily="34" charset="0"/>
                <a:ea typeface="Segoe UI" panose="020B0502040204020203" pitchFamily="34" charset="0"/>
                <a:cs typeface="Segoe UI" panose="020B0502040204020203" pitchFamily="34" charset="0"/>
              </a:rPr>
              <a:t>Conclusion et perspectives</a:t>
            </a:r>
            <a:endParaRPr lang="fr-FR" sz="1600" b="1" dirty="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3" name="TextBox 37"/>
          <p:cNvSpPr txBox="1"/>
          <p:nvPr/>
        </p:nvSpPr>
        <p:spPr>
          <a:xfrm>
            <a:off x="250331" y="1362692"/>
            <a:ext cx="1080745" cy="276999"/>
          </a:xfrm>
          <a:prstGeom prst="rect">
            <a:avLst/>
          </a:prstGeom>
          <a:noFill/>
        </p:spPr>
        <p:txBody>
          <a:bodyPr wrap="none" rtlCol="0">
            <a:spAutoFit/>
          </a:bodyPr>
          <a:lstStyle/>
          <a:p>
            <a:r>
              <a:rPr lang="fr-FR" sz="1200" b="1" dirty="0">
                <a:solidFill>
                  <a:schemeClr val="bg2">
                    <a:lumMod val="75000"/>
                  </a:schemeClr>
                </a:solidFill>
                <a:latin typeface="Century Gothic" panose="020B0502020202020204" pitchFamily="34" charset="0"/>
              </a:rPr>
              <a:t>Introduction</a:t>
            </a:r>
            <a:endParaRPr lang="fr-FR" sz="1200" b="1" dirty="0">
              <a:solidFill>
                <a:schemeClr val="bg2">
                  <a:lumMod val="75000"/>
                </a:schemeClr>
              </a:solidFill>
              <a:latin typeface="Century Gothic" panose="020B0502020202020204" pitchFamily="34" charset="0"/>
            </a:endParaRPr>
          </a:p>
        </p:txBody>
      </p:sp>
      <p:sp>
        <p:nvSpPr>
          <p:cNvPr id="34" name="Chevron 33"/>
          <p:cNvSpPr/>
          <p:nvPr/>
        </p:nvSpPr>
        <p:spPr>
          <a:xfrm>
            <a:off x="4229229" y="1670819"/>
            <a:ext cx="2025184" cy="70119"/>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39"/>
          <p:cNvSpPr txBox="1"/>
          <p:nvPr/>
        </p:nvSpPr>
        <p:spPr>
          <a:xfrm>
            <a:off x="1705666" y="1362692"/>
            <a:ext cx="1274708" cy="276999"/>
          </a:xfrm>
          <a:prstGeom prst="rect">
            <a:avLst/>
          </a:prstGeom>
          <a:noFill/>
        </p:spPr>
        <p:txBody>
          <a:bodyPr wrap="none" rtlCol="0">
            <a:spAutoFit/>
          </a:bodyPr>
          <a:lstStyle/>
          <a:p>
            <a:r>
              <a:rPr lang="fr-FR" sz="1200" b="1">
                <a:solidFill>
                  <a:schemeClr val="bg2">
                    <a:lumMod val="75000"/>
                  </a:schemeClr>
                </a:solidFill>
                <a:latin typeface="Century Gothic" panose="020B0502020202020204" pitchFamily="34" charset="0"/>
              </a:rPr>
              <a:t>Problématique</a:t>
            </a:r>
          </a:p>
        </p:txBody>
      </p:sp>
      <p:sp>
        <p:nvSpPr>
          <p:cNvPr id="56" name="TextBox 40"/>
          <p:cNvSpPr txBox="1"/>
          <p:nvPr/>
        </p:nvSpPr>
        <p:spPr>
          <a:xfrm>
            <a:off x="4199042" y="1318662"/>
            <a:ext cx="2055371" cy="338554"/>
          </a:xfrm>
          <a:prstGeom prst="rect">
            <a:avLst/>
          </a:prstGeom>
          <a:noFill/>
        </p:spPr>
        <p:txBody>
          <a:bodyPr wrap="none" rtlCol="0">
            <a:spAutoFit/>
          </a:bodyPr>
          <a:lstStyle/>
          <a:p>
            <a:r>
              <a:rPr lang="fr-FR" sz="1600" b="1" dirty="0" smtClean="0">
                <a:solidFill>
                  <a:schemeClr val="accent1">
                    <a:lumMod val="75000"/>
                  </a:schemeClr>
                </a:solidFill>
                <a:latin typeface="Century Gothic" panose="020B0502020202020204" pitchFamily="34" charset="0"/>
              </a:rPr>
              <a:t>Conduite du projet</a:t>
            </a:r>
            <a:endParaRPr lang="fr-FR" sz="1600" b="1" dirty="0">
              <a:solidFill>
                <a:schemeClr val="accent1">
                  <a:lumMod val="75000"/>
                </a:schemeClr>
              </a:solidFill>
              <a:latin typeface="Century Gothic" panose="020B0502020202020204" pitchFamily="34" charset="0"/>
            </a:endParaRPr>
          </a:p>
        </p:txBody>
      </p:sp>
      <p:sp>
        <p:nvSpPr>
          <p:cNvPr id="57" name="Chevron 56"/>
          <p:cNvSpPr/>
          <p:nvPr/>
        </p:nvSpPr>
        <p:spPr>
          <a:xfrm>
            <a:off x="98838" y="1689495"/>
            <a:ext cx="1556257" cy="7193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2">
                  <a:lumMod val="75000"/>
                </a:schemeClr>
              </a:solidFill>
            </a:endParaRPr>
          </a:p>
        </p:txBody>
      </p:sp>
      <p:sp>
        <p:nvSpPr>
          <p:cNvPr id="59" name="Chevron 58"/>
          <p:cNvSpPr/>
          <p:nvPr/>
        </p:nvSpPr>
        <p:spPr>
          <a:xfrm>
            <a:off x="1705666" y="1678647"/>
            <a:ext cx="1080108" cy="75543"/>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TextBox 34"/>
          <p:cNvSpPr txBox="1"/>
          <p:nvPr/>
        </p:nvSpPr>
        <p:spPr>
          <a:xfrm>
            <a:off x="4477830" y="1719243"/>
            <a:ext cx="1287532" cy="338554"/>
          </a:xfrm>
          <a:prstGeom prst="rect">
            <a:avLst/>
          </a:prstGeom>
          <a:noFill/>
        </p:spPr>
        <p:txBody>
          <a:bodyPr wrap="none" rtlCol="0">
            <a:spAutoFit/>
          </a:bodyPr>
          <a:lstStyle/>
          <a:p>
            <a:r>
              <a:rPr lang="fr-FR" sz="1600" dirty="0" smtClean="0">
                <a:solidFill>
                  <a:schemeClr val="accent1">
                    <a:lumMod val="75000"/>
                  </a:schemeClr>
                </a:solidFill>
                <a:latin typeface="Century Gothic" panose="020B0502020202020204" pitchFamily="34" charset="0"/>
              </a:rPr>
              <a:t>Planification</a:t>
            </a:r>
            <a:endParaRPr lang="fr-FR" sz="1600" dirty="0">
              <a:solidFill>
                <a:schemeClr val="accent1">
                  <a:lumMod val="75000"/>
                </a:schemeClr>
              </a:solidFill>
              <a:latin typeface="Century Gothic" panose="020B0502020202020204" pitchFamily="34" charset="0"/>
            </a:endParaRPr>
          </a:p>
        </p:txBody>
      </p:sp>
      <p:sp>
        <p:nvSpPr>
          <p:cNvPr id="62" name="Chevron 61"/>
          <p:cNvSpPr/>
          <p:nvPr/>
        </p:nvSpPr>
        <p:spPr>
          <a:xfrm>
            <a:off x="2895291" y="1669774"/>
            <a:ext cx="1242504" cy="66255"/>
          </a:xfrm>
          <a:prstGeom prst="chevron">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8" name="Image 27" descr="C:\Documents and Settings\admin\Bureau\logo groupe.png"/>
          <p:cNvPicPr/>
          <p:nvPr/>
        </p:nvPicPr>
        <p:blipFill>
          <a:blip r:embed="rId3"/>
          <a:srcRect/>
          <a:stretch>
            <a:fillRect/>
          </a:stretch>
        </p:blipFill>
        <p:spPr bwMode="auto">
          <a:xfrm>
            <a:off x="10439400" y="6096000"/>
            <a:ext cx="1752600" cy="762000"/>
          </a:xfrm>
          <a:prstGeom prst="rect">
            <a:avLst/>
          </a:prstGeom>
          <a:noFill/>
          <a:ln w="9525">
            <a:noFill/>
            <a:miter lim="800000"/>
            <a:headEnd/>
            <a:tailEnd/>
          </a:ln>
        </p:spPr>
      </p:pic>
      <p:sp>
        <p:nvSpPr>
          <p:cNvPr id="27" name="TextBox 40"/>
          <p:cNvSpPr txBox="1"/>
          <p:nvPr/>
        </p:nvSpPr>
        <p:spPr>
          <a:xfrm>
            <a:off x="3094520" y="1359013"/>
            <a:ext cx="809837" cy="461665"/>
          </a:xfrm>
          <a:prstGeom prst="rect">
            <a:avLst/>
          </a:prstGeom>
          <a:noFill/>
        </p:spPr>
        <p:txBody>
          <a:bodyPr wrap="none" rtlCol="0">
            <a:spAutoFit/>
          </a:bodyPr>
          <a:lstStyle/>
          <a:p>
            <a:r>
              <a:rPr lang="fr-FR" sz="1200" b="1" dirty="0" smtClean="0">
                <a:solidFill>
                  <a:schemeClr val="bg2">
                    <a:lumMod val="75000"/>
                  </a:schemeClr>
                </a:solidFill>
                <a:latin typeface="Century" pitchFamily="18" charset="0"/>
                <a:cs typeface="Calibri" pitchFamily="34" charset="0"/>
              </a:rPr>
              <a:t>Objectifs</a:t>
            </a:r>
          </a:p>
          <a:p>
            <a:endParaRPr lang="fr-FR" sz="1200" b="1" dirty="0">
              <a:solidFill>
                <a:schemeClr val="bg2">
                  <a:lumMod val="75000"/>
                </a:schemeClr>
              </a:solidFill>
              <a:latin typeface="Century Gothic" panose="020B0502020202020204" pitchFamily="34" charset="0"/>
            </a:endParaRPr>
          </a:p>
        </p:txBody>
      </p:sp>
      <p:pic>
        <p:nvPicPr>
          <p:cNvPr id="29" name="Image 28"/>
          <p:cNvPicPr/>
          <p:nvPr/>
        </p:nvPicPr>
        <p:blipFill>
          <a:blip r:embed="rId4">
            <a:extLst>
              <a:ext uri="{28A0092B-C50C-407E-A947-70E740481C1C}">
                <a14:useLocalDpi xmlns:a14="http://schemas.microsoft.com/office/drawing/2010/main" val="0"/>
              </a:ext>
            </a:extLst>
          </a:blip>
          <a:stretch>
            <a:fillRect/>
          </a:stretch>
        </p:blipFill>
        <p:spPr>
          <a:xfrm>
            <a:off x="1513428" y="2180202"/>
            <a:ext cx="7889260" cy="4025377"/>
          </a:xfrm>
          <a:prstGeom prst="rect">
            <a:avLst/>
          </a:prstGeom>
        </p:spPr>
      </p:pic>
    </p:spTree>
    <p:extLst>
      <p:ext uri="{BB962C8B-B14F-4D97-AF65-F5344CB8AC3E}">
        <p14:creationId xmlns:p14="http://schemas.microsoft.com/office/powerpoint/2010/main" val="24915074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1000" fill="hold"/>
                                        <p:tgtEl>
                                          <p:spTgt spid="33"/>
                                        </p:tgtEl>
                                        <p:attrNameLst>
                                          <p:attrName>ppt_w</p:attrName>
                                        </p:attrNameLst>
                                      </p:cBhvr>
                                      <p:tavLst>
                                        <p:tav tm="0">
                                          <p:val>
                                            <p:strVal val="#ppt_w+.3"/>
                                          </p:val>
                                        </p:tav>
                                        <p:tav tm="100000">
                                          <p:val>
                                            <p:strVal val="#ppt_w"/>
                                          </p:val>
                                        </p:tav>
                                      </p:tavLst>
                                    </p:anim>
                                    <p:anim calcmode="lin" valueType="num">
                                      <p:cBhvr>
                                        <p:cTn id="8" dur="1000" fill="hold"/>
                                        <p:tgtEl>
                                          <p:spTgt spid="33"/>
                                        </p:tgtEl>
                                        <p:attrNameLst>
                                          <p:attrName>ppt_h</p:attrName>
                                        </p:attrNameLst>
                                      </p:cBhvr>
                                      <p:tavLst>
                                        <p:tav tm="0">
                                          <p:val>
                                            <p:strVal val="#ppt_h"/>
                                          </p:val>
                                        </p:tav>
                                        <p:tav tm="100000">
                                          <p:val>
                                            <p:strVal val="#ppt_h"/>
                                          </p:val>
                                        </p:tav>
                                      </p:tavLst>
                                    </p:anim>
                                    <p:animEffect transition="in" filter="fade">
                                      <p:cBhvr>
                                        <p:cTn id="9" dur="1000"/>
                                        <p:tgtEl>
                                          <p:spTgt spid="33"/>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1000" fill="hold"/>
                                        <p:tgtEl>
                                          <p:spTgt spid="34"/>
                                        </p:tgtEl>
                                        <p:attrNameLst>
                                          <p:attrName>ppt_w</p:attrName>
                                        </p:attrNameLst>
                                      </p:cBhvr>
                                      <p:tavLst>
                                        <p:tav tm="0">
                                          <p:val>
                                            <p:strVal val="#ppt_w+.3"/>
                                          </p:val>
                                        </p:tav>
                                        <p:tav tm="100000">
                                          <p:val>
                                            <p:strVal val="#ppt_w"/>
                                          </p:val>
                                        </p:tav>
                                      </p:tavLst>
                                    </p:anim>
                                    <p:anim calcmode="lin" valueType="num">
                                      <p:cBhvr>
                                        <p:cTn id="13" dur="1000" fill="hold"/>
                                        <p:tgtEl>
                                          <p:spTgt spid="34"/>
                                        </p:tgtEl>
                                        <p:attrNameLst>
                                          <p:attrName>ppt_h</p:attrName>
                                        </p:attrNameLst>
                                      </p:cBhvr>
                                      <p:tavLst>
                                        <p:tav tm="0">
                                          <p:val>
                                            <p:strVal val="#ppt_h"/>
                                          </p:val>
                                        </p:tav>
                                        <p:tav tm="100000">
                                          <p:val>
                                            <p:strVal val="#ppt_h"/>
                                          </p:val>
                                        </p:tav>
                                      </p:tavLst>
                                    </p:anim>
                                    <p:animEffect transition="in" filter="fade">
                                      <p:cBhvr>
                                        <p:cTn id="14" dur="1000"/>
                                        <p:tgtEl>
                                          <p:spTgt spid="34"/>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anim calcmode="lin" valueType="num">
                                      <p:cBhvr>
                                        <p:cTn id="17" dur="1000" fill="hold"/>
                                        <p:tgtEl>
                                          <p:spTgt spid="55"/>
                                        </p:tgtEl>
                                        <p:attrNameLst>
                                          <p:attrName>ppt_w</p:attrName>
                                        </p:attrNameLst>
                                      </p:cBhvr>
                                      <p:tavLst>
                                        <p:tav tm="0">
                                          <p:val>
                                            <p:strVal val="#ppt_w+.3"/>
                                          </p:val>
                                        </p:tav>
                                        <p:tav tm="100000">
                                          <p:val>
                                            <p:strVal val="#ppt_w"/>
                                          </p:val>
                                        </p:tav>
                                      </p:tavLst>
                                    </p:anim>
                                    <p:anim calcmode="lin" valueType="num">
                                      <p:cBhvr>
                                        <p:cTn id="18" dur="1000" fill="hold"/>
                                        <p:tgtEl>
                                          <p:spTgt spid="55"/>
                                        </p:tgtEl>
                                        <p:attrNameLst>
                                          <p:attrName>ppt_h</p:attrName>
                                        </p:attrNameLst>
                                      </p:cBhvr>
                                      <p:tavLst>
                                        <p:tav tm="0">
                                          <p:val>
                                            <p:strVal val="#ppt_h"/>
                                          </p:val>
                                        </p:tav>
                                        <p:tav tm="100000">
                                          <p:val>
                                            <p:strVal val="#ppt_h"/>
                                          </p:val>
                                        </p:tav>
                                      </p:tavLst>
                                    </p:anim>
                                    <p:animEffect transition="in" filter="fade">
                                      <p:cBhvr>
                                        <p:cTn id="19" dur="1000"/>
                                        <p:tgtEl>
                                          <p:spTgt spid="55"/>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56"/>
                                        </p:tgtEl>
                                        <p:attrNameLst>
                                          <p:attrName>style.visibility</p:attrName>
                                        </p:attrNameLst>
                                      </p:cBhvr>
                                      <p:to>
                                        <p:strVal val="visible"/>
                                      </p:to>
                                    </p:set>
                                    <p:anim calcmode="lin" valueType="num">
                                      <p:cBhvr>
                                        <p:cTn id="22" dur="1000" fill="hold"/>
                                        <p:tgtEl>
                                          <p:spTgt spid="56"/>
                                        </p:tgtEl>
                                        <p:attrNameLst>
                                          <p:attrName>ppt_w</p:attrName>
                                        </p:attrNameLst>
                                      </p:cBhvr>
                                      <p:tavLst>
                                        <p:tav tm="0">
                                          <p:val>
                                            <p:strVal val="#ppt_w+.3"/>
                                          </p:val>
                                        </p:tav>
                                        <p:tav tm="100000">
                                          <p:val>
                                            <p:strVal val="#ppt_w"/>
                                          </p:val>
                                        </p:tav>
                                      </p:tavLst>
                                    </p:anim>
                                    <p:anim calcmode="lin" valueType="num">
                                      <p:cBhvr>
                                        <p:cTn id="23" dur="1000" fill="hold"/>
                                        <p:tgtEl>
                                          <p:spTgt spid="56"/>
                                        </p:tgtEl>
                                        <p:attrNameLst>
                                          <p:attrName>ppt_h</p:attrName>
                                        </p:attrNameLst>
                                      </p:cBhvr>
                                      <p:tavLst>
                                        <p:tav tm="0">
                                          <p:val>
                                            <p:strVal val="#ppt_h"/>
                                          </p:val>
                                        </p:tav>
                                        <p:tav tm="100000">
                                          <p:val>
                                            <p:strVal val="#ppt_h"/>
                                          </p:val>
                                        </p:tav>
                                      </p:tavLst>
                                    </p:anim>
                                    <p:animEffect transition="in" filter="fade">
                                      <p:cBhvr>
                                        <p:cTn id="24" dur="1000"/>
                                        <p:tgtEl>
                                          <p:spTgt spid="56"/>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anim calcmode="lin" valueType="num">
                                      <p:cBhvr>
                                        <p:cTn id="27" dur="1000" fill="hold"/>
                                        <p:tgtEl>
                                          <p:spTgt spid="57"/>
                                        </p:tgtEl>
                                        <p:attrNameLst>
                                          <p:attrName>ppt_w</p:attrName>
                                        </p:attrNameLst>
                                      </p:cBhvr>
                                      <p:tavLst>
                                        <p:tav tm="0">
                                          <p:val>
                                            <p:strVal val="#ppt_w+.3"/>
                                          </p:val>
                                        </p:tav>
                                        <p:tav tm="100000">
                                          <p:val>
                                            <p:strVal val="#ppt_w"/>
                                          </p:val>
                                        </p:tav>
                                      </p:tavLst>
                                    </p:anim>
                                    <p:anim calcmode="lin" valueType="num">
                                      <p:cBhvr>
                                        <p:cTn id="28" dur="1000" fill="hold"/>
                                        <p:tgtEl>
                                          <p:spTgt spid="57"/>
                                        </p:tgtEl>
                                        <p:attrNameLst>
                                          <p:attrName>ppt_h</p:attrName>
                                        </p:attrNameLst>
                                      </p:cBhvr>
                                      <p:tavLst>
                                        <p:tav tm="0">
                                          <p:val>
                                            <p:strVal val="#ppt_h"/>
                                          </p:val>
                                        </p:tav>
                                        <p:tav tm="100000">
                                          <p:val>
                                            <p:strVal val="#ppt_h"/>
                                          </p:val>
                                        </p:tav>
                                      </p:tavLst>
                                    </p:anim>
                                    <p:animEffect transition="in" filter="fade">
                                      <p:cBhvr>
                                        <p:cTn id="29" dur="1000"/>
                                        <p:tgtEl>
                                          <p:spTgt spid="57"/>
                                        </p:tgtEl>
                                      </p:cBhvr>
                                    </p:animEffect>
                                  </p:childTnLst>
                                </p:cTn>
                              </p:par>
                              <p:par>
                                <p:cTn id="30" presetID="50" presetClass="entr" presetSubtype="0" decel="100000" fill="hold" grpId="0" nodeType="withEffect">
                                  <p:stCondLst>
                                    <p:cond delay="0"/>
                                  </p:stCondLst>
                                  <p:childTnLst>
                                    <p:set>
                                      <p:cBhvr>
                                        <p:cTn id="31" dur="1" fill="hold">
                                          <p:stCondLst>
                                            <p:cond delay="0"/>
                                          </p:stCondLst>
                                        </p:cTn>
                                        <p:tgtEl>
                                          <p:spTgt spid="59"/>
                                        </p:tgtEl>
                                        <p:attrNameLst>
                                          <p:attrName>style.visibility</p:attrName>
                                        </p:attrNameLst>
                                      </p:cBhvr>
                                      <p:to>
                                        <p:strVal val="visible"/>
                                      </p:to>
                                    </p:set>
                                    <p:anim calcmode="lin" valueType="num">
                                      <p:cBhvr>
                                        <p:cTn id="32" dur="1000" fill="hold"/>
                                        <p:tgtEl>
                                          <p:spTgt spid="59"/>
                                        </p:tgtEl>
                                        <p:attrNameLst>
                                          <p:attrName>ppt_w</p:attrName>
                                        </p:attrNameLst>
                                      </p:cBhvr>
                                      <p:tavLst>
                                        <p:tav tm="0">
                                          <p:val>
                                            <p:strVal val="#ppt_w+.3"/>
                                          </p:val>
                                        </p:tav>
                                        <p:tav tm="100000">
                                          <p:val>
                                            <p:strVal val="#ppt_w"/>
                                          </p:val>
                                        </p:tav>
                                      </p:tavLst>
                                    </p:anim>
                                    <p:anim calcmode="lin" valueType="num">
                                      <p:cBhvr>
                                        <p:cTn id="33" dur="1000" fill="hold"/>
                                        <p:tgtEl>
                                          <p:spTgt spid="59"/>
                                        </p:tgtEl>
                                        <p:attrNameLst>
                                          <p:attrName>ppt_h</p:attrName>
                                        </p:attrNameLst>
                                      </p:cBhvr>
                                      <p:tavLst>
                                        <p:tav tm="0">
                                          <p:val>
                                            <p:strVal val="#ppt_h"/>
                                          </p:val>
                                        </p:tav>
                                        <p:tav tm="100000">
                                          <p:val>
                                            <p:strVal val="#ppt_h"/>
                                          </p:val>
                                        </p:tav>
                                      </p:tavLst>
                                    </p:anim>
                                    <p:animEffect transition="in" filter="fade">
                                      <p:cBhvr>
                                        <p:cTn id="34" dur="1000"/>
                                        <p:tgtEl>
                                          <p:spTgt spid="59"/>
                                        </p:tgtEl>
                                      </p:cBhvr>
                                    </p:animEffect>
                                  </p:childTnLst>
                                </p:cTn>
                              </p:par>
                              <p:par>
                                <p:cTn id="35" presetID="50" presetClass="entr" presetSubtype="0" decel="10000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 calcmode="lin" valueType="num">
                                      <p:cBhvr>
                                        <p:cTn id="37" dur="1000" fill="hold"/>
                                        <p:tgtEl>
                                          <p:spTgt spid="60"/>
                                        </p:tgtEl>
                                        <p:attrNameLst>
                                          <p:attrName>ppt_w</p:attrName>
                                        </p:attrNameLst>
                                      </p:cBhvr>
                                      <p:tavLst>
                                        <p:tav tm="0">
                                          <p:val>
                                            <p:strVal val="#ppt_w+.3"/>
                                          </p:val>
                                        </p:tav>
                                        <p:tav tm="100000">
                                          <p:val>
                                            <p:strVal val="#ppt_w"/>
                                          </p:val>
                                        </p:tav>
                                      </p:tavLst>
                                    </p:anim>
                                    <p:anim calcmode="lin" valueType="num">
                                      <p:cBhvr>
                                        <p:cTn id="38" dur="1000" fill="hold"/>
                                        <p:tgtEl>
                                          <p:spTgt spid="60"/>
                                        </p:tgtEl>
                                        <p:attrNameLst>
                                          <p:attrName>ppt_h</p:attrName>
                                        </p:attrNameLst>
                                      </p:cBhvr>
                                      <p:tavLst>
                                        <p:tav tm="0">
                                          <p:val>
                                            <p:strVal val="#ppt_h"/>
                                          </p:val>
                                        </p:tav>
                                        <p:tav tm="100000">
                                          <p:val>
                                            <p:strVal val="#ppt_h"/>
                                          </p:val>
                                        </p:tav>
                                      </p:tavLst>
                                    </p:anim>
                                    <p:animEffect transition="in" filter="fade">
                                      <p:cBhvr>
                                        <p:cTn id="39" dur="1000"/>
                                        <p:tgtEl>
                                          <p:spTgt spid="60"/>
                                        </p:tgtEl>
                                      </p:cBhvr>
                                    </p:animEffect>
                                  </p:childTnLst>
                                </p:cTn>
                              </p:par>
                              <p:par>
                                <p:cTn id="40" presetID="50" presetClass="entr" presetSubtype="0" decel="100000" fill="hold" grpId="0" nodeType="withEffect">
                                  <p:stCondLst>
                                    <p:cond delay="0"/>
                                  </p:stCondLst>
                                  <p:childTnLst>
                                    <p:set>
                                      <p:cBhvr>
                                        <p:cTn id="41" dur="1" fill="hold">
                                          <p:stCondLst>
                                            <p:cond delay="0"/>
                                          </p:stCondLst>
                                        </p:cTn>
                                        <p:tgtEl>
                                          <p:spTgt spid="62"/>
                                        </p:tgtEl>
                                        <p:attrNameLst>
                                          <p:attrName>style.visibility</p:attrName>
                                        </p:attrNameLst>
                                      </p:cBhvr>
                                      <p:to>
                                        <p:strVal val="visible"/>
                                      </p:to>
                                    </p:set>
                                    <p:anim calcmode="lin" valueType="num">
                                      <p:cBhvr>
                                        <p:cTn id="42" dur="1000" fill="hold"/>
                                        <p:tgtEl>
                                          <p:spTgt spid="62"/>
                                        </p:tgtEl>
                                        <p:attrNameLst>
                                          <p:attrName>ppt_w</p:attrName>
                                        </p:attrNameLst>
                                      </p:cBhvr>
                                      <p:tavLst>
                                        <p:tav tm="0">
                                          <p:val>
                                            <p:strVal val="#ppt_w+.3"/>
                                          </p:val>
                                        </p:tav>
                                        <p:tav tm="100000">
                                          <p:val>
                                            <p:strVal val="#ppt_w"/>
                                          </p:val>
                                        </p:tav>
                                      </p:tavLst>
                                    </p:anim>
                                    <p:anim calcmode="lin" valueType="num">
                                      <p:cBhvr>
                                        <p:cTn id="43" dur="1000" fill="hold"/>
                                        <p:tgtEl>
                                          <p:spTgt spid="62"/>
                                        </p:tgtEl>
                                        <p:attrNameLst>
                                          <p:attrName>ppt_h</p:attrName>
                                        </p:attrNameLst>
                                      </p:cBhvr>
                                      <p:tavLst>
                                        <p:tav tm="0">
                                          <p:val>
                                            <p:strVal val="#ppt_h"/>
                                          </p:val>
                                        </p:tav>
                                        <p:tav tm="100000">
                                          <p:val>
                                            <p:strVal val="#ppt_h"/>
                                          </p:val>
                                        </p:tav>
                                      </p:tavLst>
                                    </p:anim>
                                    <p:animEffect transition="in" filter="fade">
                                      <p:cBhvr>
                                        <p:cTn id="44" dur="1000"/>
                                        <p:tgtEl>
                                          <p:spTgt spid="62"/>
                                        </p:tgtEl>
                                      </p:cBhvr>
                                    </p:animEffect>
                                  </p:childTnLst>
                                </p:cTn>
                              </p:par>
                              <p:par>
                                <p:cTn id="45" presetID="50" presetClass="entr" presetSubtype="0" decel="10000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p:cTn id="47" dur="1000" fill="hold"/>
                                        <p:tgtEl>
                                          <p:spTgt spid="27"/>
                                        </p:tgtEl>
                                        <p:attrNameLst>
                                          <p:attrName>ppt_w</p:attrName>
                                        </p:attrNameLst>
                                      </p:cBhvr>
                                      <p:tavLst>
                                        <p:tav tm="0">
                                          <p:val>
                                            <p:strVal val="#ppt_w+.3"/>
                                          </p:val>
                                        </p:tav>
                                        <p:tav tm="100000">
                                          <p:val>
                                            <p:strVal val="#ppt_w"/>
                                          </p:val>
                                        </p:tav>
                                      </p:tavLst>
                                    </p:anim>
                                    <p:anim calcmode="lin" valueType="num">
                                      <p:cBhvr>
                                        <p:cTn id="48" dur="1000" fill="hold"/>
                                        <p:tgtEl>
                                          <p:spTgt spid="27"/>
                                        </p:tgtEl>
                                        <p:attrNameLst>
                                          <p:attrName>ppt_h</p:attrName>
                                        </p:attrNameLst>
                                      </p:cBhvr>
                                      <p:tavLst>
                                        <p:tav tm="0">
                                          <p:val>
                                            <p:strVal val="#ppt_h"/>
                                          </p:val>
                                        </p:tav>
                                        <p:tav tm="100000">
                                          <p:val>
                                            <p:strVal val="#ppt_h"/>
                                          </p:val>
                                        </p:tav>
                                      </p:tavLst>
                                    </p:anim>
                                    <p:animEffect transition="in" filter="fade">
                                      <p:cBhvr>
                                        <p:cTn id="49" dur="1000"/>
                                        <p:tgtEl>
                                          <p:spTgt spid="27"/>
                                        </p:tgtEl>
                                      </p:cBhvr>
                                    </p:animEffect>
                                  </p:childTnLst>
                                </p:cTn>
                              </p:par>
                              <p:par>
                                <p:cTn id="50" presetID="10"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55" grpId="0"/>
      <p:bldP spid="56" grpId="0"/>
      <p:bldP spid="57" grpId="0" animBg="1"/>
      <p:bldP spid="59" grpId="0" animBg="1"/>
      <p:bldP spid="60" grpId="0"/>
      <p:bldP spid="62" grpId="0" animBg="1"/>
      <p:bldP spid="2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32264</TotalTime>
  <Words>712</Words>
  <Application>Microsoft Office PowerPoint</Application>
  <PresentationFormat>Grand écran</PresentationFormat>
  <Paragraphs>289</Paragraphs>
  <Slides>27</Slides>
  <Notes>27</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27</vt:i4>
      </vt:variant>
    </vt:vector>
  </HeadingPairs>
  <TitlesOfParts>
    <vt:vector size="43" baseType="lpstr">
      <vt:lpstr>Arial</vt:lpstr>
      <vt:lpstr>Bell MT</vt:lpstr>
      <vt:lpstr>Calibri</vt:lpstr>
      <vt:lpstr>Calibri Light</vt:lpstr>
      <vt:lpstr>Cambria</vt:lpstr>
      <vt:lpstr>Candara</vt:lpstr>
      <vt:lpstr>Century</vt:lpstr>
      <vt:lpstr>Century Gothic</vt:lpstr>
      <vt:lpstr>Constantia</vt:lpstr>
      <vt:lpstr>Courier New</vt:lpstr>
      <vt:lpstr>Elephant</vt:lpstr>
      <vt:lpstr>Segoe UI</vt:lpstr>
      <vt:lpstr>Symbol</vt:lpstr>
      <vt:lpstr>Vladimir Script</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IBRAHIM ZEROUAL</cp:lastModifiedBy>
  <cp:revision>1185</cp:revision>
  <dcterms:created xsi:type="dcterms:W3CDTF">2014-05-05T16:01:48Z</dcterms:created>
  <dcterms:modified xsi:type="dcterms:W3CDTF">2021-06-27T13:04:25Z</dcterms:modified>
</cp:coreProperties>
</file>