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Ibrahim\Desktop\TDI\temp_datalab_records_linkedin_company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Sheet1!$R$2</c:f>
              <c:strCache>
                <c:ptCount val="1"/>
                <c:pt idx="0">
                  <c:v>Total Followers (Top Ten Industries)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AA-4895-9DAD-43D5E20E822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AA-4895-9DAD-43D5E20E822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DAA-4895-9DAD-43D5E20E822A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DAA-4895-9DAD-43D5E20E822A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DAA-4895-9DAD-43D5E20E822A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DAA-4895-9DAD-43D5E20E822A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DAA-4895-9DAD-43D5E20E822A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DAA-4895-9DAD-43D5E20E822A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DAA-4895-9DAD-43D5E20E822A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DAA-4895-9DAD-43D5E20E822A}"/>
              </c:ext>
            </c:extLst>
          </c:dPt>
          <c:cat>
            <c:strRef>
              <c:f>Sheet1!$R$5:$R$14</c:f>
              <c:strCache>
                <c:ptCount val="10"/>
                <c:pt idx="0">
                  <c:v>Information Technology and Services</c:v>
                </c:pt>
                <c:pt idx="1">
                  <c:v>Internet</c:v>
                </c:pt>
                <c:pt idx="2">
                  <c:v>Oil &amp; Energy</c:v>
                </c:pt>
                <c:pt idx="3">
                  <c:v>Financial Services</c:v>
                </c:pt>
                <c:pt idx="4">
                  <c:v>Computer Software</c:v>
                </c:pt>
                <c:pt idx="5">
                  <c:v>Consumer Goods</c:v>
                </c:pt>
                <c:pt idx="6">
                  <c:v>Retail</c:v>
                </c:pt>
                <c:pt idx="7">
                  <c:v>Pharmaceuticals</c:v>
                </c:pt>
                <c:pt idx="8">
                  <c:v>Automotive</c:v>
                </c:pt>
                <c:pt idx="9">
                  <c:v>Telecommunications</c:v>
                </c:pt>
              </c:strCache>
            </c:strRef>
          </c:cat>
          <c:val>
            <c:numRef>
              <c:f>Sheet1!$S$5:$S$14</c:f>
              <c:numCache>
                <c:formatCode>General</c:formatCode>
                <c:ptCount val="10"/>
                <c:pt idx="0">
                  <c:v>37802150</c:v>
                </c:pt>
                <c:pt idx="1">
                  <c:v>29155022</c:v>
                </c:pt>
                <c:pt idx="2">
                  <c:v>18549223</c:v>
                </c:pt>
                <c:pt idx="3">
                  <c:v>17421680</c:v>
                </c:pt>
                <c:pt idx="4">
                  <c:v>15989814</c:v>
                </c:pt>
                <c:pt idx="5">
                  <c:v>12002610</c:v>
                </c:pt>
                <c:pt idx="6">
                  <c:v>11343881</c:v>
                </c:pt>
                <c:pt idx="7">
                  <c:v>10815204</c:v>
                </c:pt>
                <c:pt idx="8">
                  <c:v>9349717</c:v>
                </c:pt>
                <c:pt idx="9">
                  <c:v>8022371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AA-4895-9DAD-43D5E20E8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C3C43">
        <a:lumMod val="20000"/>
        <a:lumOff val="80000"/>
      </a:srgbClr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40C3-F39D-49A2-9434-437A78449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Effectiveness of Hiring on </a:t>
            </a:r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CBBC3-93B1-443F-BD85-F3C21024F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Ibrahim </a:t>
            </a:r>
            <a:r>
              <a:rPr lang="en-US" dirty="0" err="1"/>
              <a:t>Awad</a:t>
            </a:r>
            <a:br>
              <a:rPr lang="en-US" dirty="0"/>
            </a:br>
            <a:r>
              <a:rPr lang="en-US" dirty="0"/>
              <a:t>TDI Applicant</a:t>
            </a:r>
          </a:p>
        </p:txBody>
      </p:sp>
    </p:spTree>
    <p:extLst>
      <p:ext uri="{BB962C8B-B14F-4D97-AF65-F5344CB8AC3E}">
        <p14:creationId xmlns:p14="http://schemas.microsoft.com/office/powerpoint/2010/main" val="267625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9CDD59-EBF4-410A-AF35-152802B286D3}"/>
              </a:ext>
            </a:extLst>
          </p:cNvPr>
          <p:cNvSpPr/>
          <p:nvPr/>
        </p:nvSpPr>
        <p:spPr>
          <a:xfrm>
            <a:off x="677334" y="4014503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Love, professionally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68D17-70DF-434E-9449-4477FB00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people doing on </a:t>
            </a:r>
            <a:r>
              <a:rPr lang="en-US" dirty="0" err="1"/>
              <a:t>Linkedin</a:t>
            </a:r>
            <a:r>
              <a:rPr lang="en-US" dirty="0"/>
              <a:t>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1883-B391-40EE-876E-AC40C89DD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231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Jobs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Knowledge &amp; Information</a:t>
            </a:r>
          </a:p>
          <a:p>
            <a:r>
              <a:rPr lang="en-US" dirty="0"/>
              <a:t>Business Networking</a:t>
            </a:r>
          </a:p>
          <a:p>
            <a:r>
              <a:rPr lang="en-US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69312-4587-419C-B6FA-506F0CAB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88" y="4443107"/>
            <a:ext cx="903130" cy="9031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F57B6A-3F78-4020-BA14-8EEC337EB035}"/>
              </a:ext>
            </a:extLst>
          </p:cNvPr>
          <p:cNvSpPr/>
          <p:nvPr/>
        </p:nvSpPr>
        <p:spPr>
          <a:xfrm>
            <a:off x="603682" y="2095131"/>
            <a:ext cx="1890943" cy="816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34BB-EB26-411C-8BB8-84368CF4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0A2F-F752-4A53-9482-DBFB3BE5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33288"/>
            <a:ext cx="3308740" cy="1240734"/>
          </a:xfrm>
        </p:spPr>
        <p:txBody>
          <a:bodyPr/>
          <a:lstStyle/>
          <a:p>
            <a:r>
              <a:rPr lang="en-US" dirty="0"/>
              <a:t>2,426,196 rows</a:t>
            </a:r>
          </a:p>
          <a:p>
            <a:r>
              <a:rPr lang="en-US" dirty="0"/>
              <a:t>14 columns</a:t>
            </a:r>
          </a:p>
          <a:p>
            <a:r>
              <a:rPr lang="en-US" dirty="0"/>
              <a:t>909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1556E-99D4-467D-9CBA-324AA37F3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" t="27055" r="20487" b="29062"/>
          <a:stretch/>
        </p:blipFill>
        <p:spPr>
          <a:xfrm>
            <a:off x="156773" y="1453688"/>
            <a:ext cx="11730934" cy="3668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805762-13A7-4A93-9765-420A4836A44C}"/>
              </a:ext>
            </a:extLst>
          </p:cNvPr>
          <p:cNvSpPr txBox="1">
            <a:spLocks/>
          </p:cNvSpPr>
          <p:nvPr/>
        </p:nvSpPr>
        <p:spPr>
          <a:xfrm>
            <a:off x="3178206" y="5333288"/>
            <a:ext cx="3308740" cy="124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131 industries</a:t>
            </a:r>
          </a:p>
          <a:p>
            <a:r>
              <a:rPr lang="en-US" dirty="0"/>
              <a:t>5028 companies</a:t>
            </a:r>
          </a:p>
          <a:p>
            <a:r>
              <a:rPr lang="en-US" dirty="0"/>
              <a:t>From 2015 to 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745B9D-5360-4060-B612-E31FC741D5B8}"/>
              </a:ext>
            </a:extLst>
          </p:cNvPr>
          <p:cNvSpPr txBox="1">
            <a:spLocks/>
          </p:cNvSpPr>
          <p:nvPr/>
        </p:nvSpPr>
        <p:spPr>
          <a:xfrm>
            <a:off x="6096000" y="5588574"/>
            <a:ext cx="3308740" cy="73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(Pandas and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138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7D37-4D11-4578-8CD1-A01CFD62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r>
              <a:rPr lang="en-US" sz="2800" dirty="0"/>
              <a:t>(Hiring Effectiveness: Employee-to-Follower Ratio)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0F57-124C-45E8-BCD4-D9E92C8A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894759-A910-47FD-9636-86342F99A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848679"/>
              </p:ext>
            </p:extLst>
          </p:nvPr>
        </p:nvGraphicFramePr>
        <p:xfrm>
          <a:off x="174798" y="2077211"/>
          <a:ext cx="54864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A317AC-F9C4-4F1C-85AD-431A5BF4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00" y="2390760"/>
            <a:ext cx="5617273" cy="3754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B98129-AD68-4F70-9E75-3FD847808A40}"/>
              </a:ext>
            </a:extLst>
          </p:cNvPr>
          <p:cNvSpPr txBox="1"/>
          <p:nvPr/>
        </p:nvSpPr>
        <p:spPr>
          <a:xfrm>
            <a:off x="1617419" y="1665418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Industry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79C43-939A-4769-8D7E-33B4E6D0960D}"/>
              </a:ext>
            </a:extLst>
          </p:cNvPr>
          <p:cNvSpPr txBox="1"/>
          <p:nvPr/>
        </p:nvSpPr>
        <p:spPr>
          <a:xfrm>
            <a:off x="7973426" y="1745734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Level</a:t>
            </a:r>
          </a:p>
        </p:txBody>
      </p:sp>
    </p:spTree>
    <p:extLst>
      <p:ext uri="{BB962C8B-B14F-4D97-AF65-F5344CB8AC3E}">
        <p14:creationId xmlns:p14="http://schemas.microsoft.com/office/powerpoint/2010/main" val="172896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417-24C7-44D6-9AB7-4B6F8F61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1806-C79D-4389-9015-D5409115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9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Which </a:t>
            </a:r>
            <a:r>
              <a:rPr lang="en-US" sz="5400" b="1" i="1" dirty="0"/>
              <a:t>industry</a:t>
            </a:r>
            <a:r>
              <a:rPr lang="en-US" sz="5400" dirty="0"/>
              <a:t> and what </a:t>
            </a:r>
            <a:r>
              <a:rPr lang="en-US" sz="5400" b="1" i="1" dirty="0"/>
              <a:t>size</a:t>
            </a:r>
            <a:r>
              <a:rPr lang="en-US" sz="5400" dirty="0"/>
              <a:t> of company benefit or will benefit the most from hiring on </a:t>
            </a:r>
            <a:r>
              <a:rPr lang="en-US" sz="5400" dirty="0" err="1"/>
              <a:t>Linkedin</a:t>
            </a:r>
            <a:r>
              <a:rPr lang="en-US" sz="5400" dirty="0"/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2422549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1530</TotalTime>
  <Words>89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Effectiveness of Hiring on Linkedin</vt:lpstr>
      <vt:lpstr>What are people doing on Linkedin?!</vt:lpstr>
      <vt:lpstr>Data Understudy</vt:lpstr>
      <vt:lpstr>Objective (Hiring Effectiveness: Employee-to-Follower Ratio)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Linkedin:</dc:title>
  <dc:creator>Ibrahim</dc:creator>
  <cp:lastModifiedBy>Ibrahim</cp:lastModifiedBy>
  <cp:revision>24</cp:revision>
  <dcterms:created xsi:type="dcterms:W3CDTF">2019-11-17T12:39:36Z</dcterms:created>
  <dcterms:modified xsi:type="dcterms:W3CDTF">2019-11-19T00:51:50Z</dcterms:modified>
</cp:coreProperties>
</file>