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2" Type="http://schemas.openxmlformats.org/officeDocument/2006/relationships/font" Target="fonts/Lato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44" Type="http://schemas.openxmlformats.org/officeDocument/2006/relationships/font" Target="fonts/Lato-italic.fntdata"/><Relationship Id="rId21" Type="http://schemas.openxmlformats.org/officeDocument/2006/relationships/slide" Target="slides/slide16.xml"/><Relationship Id="rId43" Type="http://schemas.openxmlformats.org/officeDocument/2006/relationships/font" Target="fonts/La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ad159624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ad159624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ad159624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ad159624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ad159624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ad159624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ad159624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ad159624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ad159624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ad159624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ad159624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ad159624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ad159624d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ad159624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ad159624d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ad159624d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ad159624d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ad159624d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ad159624d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ad159624d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ad159624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ad159624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ad159624d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ad159624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ad159624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ad159624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ad159624d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ad159624d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ad159624d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ad159624d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ad159624d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ad159624d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ad159624d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ad159624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ad159624d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ad159624d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ad159624d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ad159624d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ad159624d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ad159624d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ad159624d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ad159624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ad159624d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ad159624d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ad159624d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ad159624d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ad159624d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ad159624d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ad159624d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ad159624d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ad159624d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ad159624d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ad159624d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ad159624d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python.org/downloads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ocs.anaconda.com/anaconda/install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andas.pydata.org/pandas-docs/stable/getting_started/10min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ecisionag.org/" TargetMode="External"/><Relationship Id="rId4" Type="http://schemas.openxmlformats.org/officeDocument/2006/relationships/hyperlink" Target="https://www.skylarkdrones.com/solutions/agricultur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&amp; DS Workshop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Amogh 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Basics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Installation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Python 3.x. Python  2.x is mostly obsolete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Default in linux.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Other OS: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Go To :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https://www.python.org/downloads/</a:t>
            </a:r>
            <a:r>
              <a:rPr lang="en-GB"/>
              <a:t> . Select your OS ,Download &amp; Install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Installing Anaconda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 to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http://docs.anaconda.com/anaconda/install/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Select your OS and Follow Instructions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Anaconda Installs python, jupyter and other </a:t>
            </a:r>
            <a:r>
              <a:rPr lang="en-GB"/>
              <a:t>necessary</a:t>
            </a:r>
            <a:r>
              <a:rPr lang="en-GB"/>
              <a:t> packages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Installing Only Jupyter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linux MacOs run : </a:t>
            </a:r>
            <a:r>
              <a:rPr i="1" lang="en-GB"/>
              <a:t> pip install jupyter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 Windows: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 command prompt go to  &lt;directory where python is installed&gt;/python/scripts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Run : </a:t>
            </a:r>
            <a:r>
              <a:rPr i="1" lang="en-GB"/>
              <a:t>pip install jupyter</a:t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Necessary</a:t>
            </a:r>
            <a:r>
              <a:rPr lang="en-GB"/>
              <a:t> Packages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Pandas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Numpy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Matplotlib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Sklearn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Python ?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Probably easiest to Learn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Understandable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Widely used in Machine Learning related fields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Has a wide variety of packages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Also used in Web Dev.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Programs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won’t be using Object Oriented part of python.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Basic understanding is sufficient.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Indentation is important!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that can store objects of different types.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2243200"/>
            <a:ext cx="9144000" cy="29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commands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</a:t>
            </a:r>
            <a:r>
              <a:rPr lang="en-GB"/>
              <a:t>lear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</a:t>
            </a:r>
            <a:r>
              <a:rPr lang="en-GB"/>
              <a:t>ount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</a:t>
            </a:r>
            <a:r>
              <a:rPr lang="en-GB"/>
              <a:t>ndex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</a:t>
            </a:r>
            <a:r>
              <a:rPr lang="en-GB"/>
              <a:t>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Insert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Dictionary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Think as pairs of key:value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python dictionary"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229" y="2078875"/>
            <a:ext cx="2303950" cy="30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Learning: Set of Algorithms that  can execute tasks without any need for specific instructions solely relying on data patterns.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Data Science: Study of Techniques to find patterns and insights from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80" y="0"/>
            <a:ext cx="888583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727650" y="58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Sets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727650" y="1331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Unordered list with no repetition</a:t>
            </a:r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3375"/>
            <a:ext cx="9143999" cy="33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650150" y="672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Strings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727650" y="1288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Treated as character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1425"/>
            <a:ext cx="9144000" cy="35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727650" y="593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Tuples</a:t>
            </a: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1175"/>
            <a:ext cx="8839199" cy="322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</a:t>
            </a:r>
            <a:endParaRPr/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Installation:</a:t>
            </a:r>
            <a:r>
              <a:rPr i="1" lang="en-GB"/>
              <a:t>p</a:t>
            </a:r>
            <a:r>
              <a:rPr i="1" lang="en-GB"/>
              <a:t>ip install numpy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Library for Mathematical Operations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Faster than for loop as it is a vectorized version (ie. it uses parallel processing)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5575"/>
            <a:ext cx="8537880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8596"/>
            <a:ext cx="9144000" cy="4852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9" y="0"/>
            <a:ext cx="90757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1002"/>
            <a:ext cx="9144000" cy="3961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Pandas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Installation : </a:t>
            </a:r>
            <a:r>
              <a:rPr i="1" lang="en-GB"/>
              <a:t>pip install pandas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Pandas Tutorial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993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>
            <a:off x="3611776" y="1328752"/>
            <a:ext cx="2166000" cy="2166000"/>
            <a:chOff x="3611776" y="414352"/>
            <a:chExt cx="2166000" cy="2166000"/>
          </a:xfrm>
        </p:grpSpPr>
        <p:sp>
          <p:nvSpPr>
            <p:cNvPr id="101" name="Google Shape;101;p15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Machine Learning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5"/>
          <p:cNvGrpSpPr/>
          <p:nvPr/>
        </p:nvGrpSpPr>
        <p:grpSpPr>
          <a:xfrm>
            <a:off x="4562258" y="2947264"/>
            <a:ext cx="2166000" cy="2166000"/>
            <a:chOff x="4562258" y="2032864"/>
            <a:chExt cx="2166000" cy="2166000"/>
          </a:xfrm>
        </p:grpSpPr>
        <p:sp>
          <p:nvSpPr>
            <p:cNvPr id="104" name="Google Shape;104;p15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Domain Knowledge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" name="Google Shape;106;p15"/>
          <p:cNvGrpSpPr/>
          <p:nvPr/>
        </p:nvGrpSpPr>
        <p:grpSpPr>
          <a:xfrm>
            <a:off x="2702876" y="2947264"/>
            <a:ext cx="2166000" cy="2166000"/>
            <a:chOff x="2702876" y="2032864"/>
            <a:chExt cx="2166000" cy="2166000"/>
          </a:xfrm>
        </p:grpSpPr>
        <p:sp>
          <p:nvSpPr>
            <p:cNvPr id="107" name="Google Shape;107;p15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Probability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&amp;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Statistics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9" name="Google Shape;109;p15"/>
          <p:cNvSpPr/>
          <p:nvPr/>
        </p:nvSpPr>
        <p:spPr>
          <a:xfrm>
            <a:off x="3960499" y="2768252"/>
            <a:ext cx="1474200" cy="14106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Data Science</a:t>
            </a:r>
            <a:endParaRPr b="1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 of Machine Learning &amp; Data Science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Medicine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Predicting Diseases based on Symptoms</a:t>
            </a:r>
            <a:r>
              <a:rPr lang="en-GB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Precision Medicine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Detecting Diseases by looking at MRI,ECG,.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Examples: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Detection of Eye Retinopathy-Google AI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Detection of Cancer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Understanding A</a:t>
            </a:r>
            <a:r>
              <a:rPr lang="en-GB"/>
              <a:t>lzheimer's disease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Agriculture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Predicting if the plant is infested by pests by image 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Understanding the right plants to grow based on Soil Patterns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Examples: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Precision Agriculture for Development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Skylark Drones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Finance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Predicting Stock Prices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Fraud Detection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machine learning in finance"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600" y="2915425"/>
            <a:ext cx="5257299" cy="19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Sports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Oakland A’s (baseball team ) used statistical analysis to select players.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Shocked experts when  the team went on to record a 20-win streak</a:t>
            </a:r>
            <a:endParaRPr/>
          </a:p>
        </p:txBody>
      </p:sp>
      <p:pic>
        <p:nvPicPr>
          <p:cNvPr descr="Image result for moneyball"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183" y="2078875"/>
            <a:ext cx="1960967" cy="29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Governance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City planning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Road Traffic 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Crime Rate Prediction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machine learning crime prediction"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100" y="2158650"/>
            <a:ext cx="4424425" cy="2742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achine learning crime prediction"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050" y="3013575"/>
            <a:ext cx="3405400" cy="190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