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700D6-8B52-4528-B666-86B0D5CF0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8E6B0F-D050-43CB-AFA5-C4FAF14F6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7BBE31-21E9-4DA0-8456-35442197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1B5EDF-BD36-4439-8B0D-7DB5CF27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688941-2524-4F9E-BC82-4F22080E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68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B10BC-F7B7-4902-B9C8-0AD9122E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FB6C66-3387-4810-B1D9-30A4CDBE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EA337D-1145-43A6-AD1D-79892EE9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F3161E-E469-469B-9CB7-23A8BE25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D38A8-4029-4E9B-B685-8782624E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82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9F3303-0987-4CE9-94B5-368F304C4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B49323-C550-4A8F-88EC-F2CAB6BFA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3EE373-988E-45AB-A1AE-B122F766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217206-D4AE-4BF1-8DA9-E09B3040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DC0C54-A996-43F5-8BF7-B16F57FC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63A16-BFEF-4596-BA89-565D3A7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E491A-A767-4AFD-BD9E-39379663F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BE693-DA11-4DF4-80D7-70A08187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AB848-7F9B-40C9-AEAF-B66A8ADF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EE73E4-6BC5-439C-B649-E92AB8AA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09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A5D16-81BA-46C6-BD6F-8C885E03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13C3E3-B251-420B-93E1-A3820983C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2BFC1F-A478-4BE6-9413-C47FAF31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9DFAB1-A22D-40D1-98FC-F0682158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38CB3-FD06-46D5-BF23-B30FAFC7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4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58D60-CEF7-4F17-8869-3DF56A6F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232D6-F7BC-4191-9BF1-C7CEF8B34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208AEA-08D2-48DC-A39D-A6615F39E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F931FB-4503-40D2-9E37-1102290C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DCF6F9-3602-4C1F-B2E1-B25DCB5E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3791D0-2FAB-4730-AFF4-C30CB9C6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4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BA4F3-AEA0-49EE-8B9D-B9DA9110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46F1C9-4D7B-4013-895D-7CA7FE19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0484D4-F991-42E7-9F71-E36733AA0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357BD1-1D5C-4DB5-9950-93384DBAB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F07A7F-08B9-4606-93DC-6AC40ABA9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FBD901-5AC2-45BE-B3F8-3EE428D1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F1473D-FFAD-4E38-9BEF-ABAA959B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68E56F-AC7C-49F5-869E-1FA76F58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60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97B96-D061-4446-87A0-DA14433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7E6C25-4CCB-43F9-9E29-D9B7F07F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43F54A-DF6D-45D6-A07F-8083A9B0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465A88-1C52-4F64-BD9B-1DED85A0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41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07FB46-6EB6-47CD-B92F-FDC0C264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F624FE-A12D-438E-B3B6-1AAF9B0F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A8B7A2-7536-47FD-81B4-E946A709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15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C97BE-98BA-4E35-885F-06AABB50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E1F48-37C2-4BAA-929E-B052A7A0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248679-D3E9-46D0-9F0A-D50380288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380CB1-79C8-4740-A07C-5DFBE895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8AC025-DD42-4FD5-A714-58F6B203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C812BC-15AF-4F24-8A9D-7C0223D6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73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6DA47-ECB8-4368-896A-DADE13DA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F802C1-C35F-4703-A912-D5774CB04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0F55DB-1AD4-4FDF-8A0F-011BDE7E3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AD4FAC-0168-4233-B685-4BB22C07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A4E979-3493-439F-B152-C64AB833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57996C-A86E-4445-AD20-C1D0389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6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862536-8E04-4BFB-81CF-B835D066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0A47C1-16C0-45AE-8025-B7B93057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3921A2-1E6F-4C7D-AE5B-937448C57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EE28C-4A2B-44A8-82A5-6E0A9F8267A9}" type="datetimeFigureOut">
              <a:rPr lang="fr-FR" smtClean="0"/>
              <a:t>27/03/2021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252078-6FE2-4B96-BC18-535A809B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95954-A00A-4B1A-BF30-B888D7A9B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19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1133313-57D1-4BF6-9202-C549C34A1403}"/>
              </a:ext>
            </a:extLst>
          </p:cNvPr>
          <p:cNvSpPr/>
          <p:nvPr/>
        </p:nvSpPr>
        <p:spPr>
          <a:xfrm>
            <a:off x="1873188" y="559292"/>
            <a:ext cx="2689934" cy="1207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u</a:t>
            </a:r>
            <a:r>
              <a:rPr lang="fr-FR" dirty="0" err="1"/>
              <a:t>tilisateur</a:t>
            </a: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EC27A68-68DE-46AE-A0D9-5CB5386A79BD}"/>
              </a:ext>
            </a:extLst>
          </p:cNvPr>
          <p:cNvSpPr/>
          <p:nvPr/>
        </p:nvSpPr>
        <p:spPr>
          <a:xfrm>
            <a:off x="6283913" y="559292"/>
            <a:ext cx="2689934" cy="1207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aliment des animaux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B661102-546E-4381-9E8C-84E868FF7427}"/>
              </a:ext>
            </a:extLst>
          </p:cNvPr>
          <p:cNvSpPr/>
          <p:nvPr/>
        </p:nvSpPr>
        <p:spPr>
          <a:xfrm>
            <a:off x="4030462" y="1642368"/>
            <a:ext cx="3071674" cy="2725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Machine a granule</a:t>
            </a:r>
            <a:endParaRPr lang="fr-FR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5681953-054C-440E-8EC5-82C99EAB9764}"/>
              </a:ext>
            </a:extLst>
          </p:cNvPr>
          <p:cNvSpPr/>
          <p:nvPr/>
        </p:nvSpPr>
        <p:spPr>
          <a:xfrm rot="8425408">
            <a:off x="4201092" y="-781366"/>
            <a:ext cx="2996536" cy="243190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2E11E6FA-12C9-4A73-AFC4-6E3E52B65717}"/>
              </a:ext>
            </a:extLst>
          </p:cNvPr>
          <p:cNvSpPr/>
          <p:nvPr/>
        </p:nvSpPr>
        <p:spPr>
          <a:xfrm>
            <a:off x="5460571" y="1757778"/>
            <a:ext cx="2284456" cy="3577701"/>
          </a:xfrm>
          <a:custGeom>
            <a:avLst/>
            <a:gdLst>
              <a:gd name="connsiteX0" fmla="*/ 2236369 w 2284456"/>
              <a:gd name="connsiteY0" fmla="*/ 0 h 3577701"/>
              <a:gd name="connsiteX1" fmla="*/ 2032182 w 2284456"/>
              <a:gd name="connsiteY1" fmla="*/ 2938509 h 3577701"/>
              <a:gd name="connsiteX2" fmla="*/ 283281 w 2284456"/>
              <a:gd name="connsiteY2" fmla="*/ 3027285 h 3577701"/>
              <a:gd name="connsiteX3" fmla="*/ 79095 w 2284456"/>
              <a:gd name="connsiteY3" fmla="*/ 3577701 h 357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4456" h="3577701">
                <a:moveTo>
                  <a:pt x="2236369" y="0"/>
                </a:moveTo>
                <a:cubicBezTo>
                  <a:pt x="2297033" y="1216980"/>
                  <a:pt x="2357697" y="2433961"/>
                  <a:pt x="2032182" y="2938509"/>
                </a:cubicBezTo>
                <a:cubicBezTo>
                  <a:pt x="1706667" y="3443057"/>
                  <a:pt x="608795" y="2920753"/>
                  <a:pt x="283281" y="3027285"/>
                </a:cubicBezTo>
                <a:cubicBezTo>
                  <a:pt x="-42234" y="3133817"/>
                  <a:pt x="-52590" y="3505200"/>
                  <a:pt x="79095" y="35777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390D-4C7D-40A4-BF4C-D211890C220B}"/>
              </a:ext>
            </a:extLst>
          </p:cNvPr>
          <p:cNvSpPr/>
          <p:nvPr/>
        </p:nvSpPr>
        <p:spPr>
          <a:xfrm>
            <a:off x="2902998" y="5335479"/>
            <a:ext cx="5779363" cy="120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Transformer les aliment des animaux sous forme des granulat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72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43C0EEEE-1A3E-479F-BEEE-097F17439414}"/>
              </a:ext>
            </a:extLst>
          </p:cNvPr>
          <p:cNvSpPr/>
          <p:nvPr/>
        </p:nvSpPr>
        <p:spPr>
          <a:xfrm>
            <a:off x="4165205" y="2831976"/>
            <a:ext cx="3595456" cy="2015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MA" dirty="0"/>
              <a:t>machine a granule</a:t>
            </a: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72B35A7-598C-4B01-BB62-6ACBEDDB427D}"/>
              </a:ext>
            </a:extLst>
          </p:cNvPr>
          <p:cNvSpPr/>
          <p:nvPr/>
        </p:nvSpPr>
        <p:spPr>
          <a:xfrm>
            <a:off x="4281714" y="782580"/>
            <a:ext cx="2938509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Environnement 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3F4E0D0-904B-48A2-84E2-A022CFFAA49F}"/>
              </a:ext>
            </a:extLst>
          </p:cNvPr>
          <p:cNvSpPr/>
          <p:nvPr/>
        </p:nvSpPr>
        <p:spPr>
          <a:xfrm>
            <a:off x="7467600" y="952602"/>
            <a:ext cx="2938509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Utilisateur</a:t>
            </a:r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F3CCDD4-A6DC-4E24-9025-DC983F885FCC}"/>
              </a:ext>
            </a:extLst>
          </p:cNvPr>
          <p:cNvSpPr/>
          <p:nvPr/>
        </p:nvSpPr>
        <p:spPr>
          <a:xfrm>
            <a:off x="8747464" y="2585621"/>
            <a:ext cx="2938509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Matière d’</a:t>
            </a:r>
            <a:r>
              <a:rPr lang="fr-MA" dirty="0" err="1"/>
              <a:t>eouvre</a:t>
            </a:r>
            <a:endParaRPr lang="fr-FR" dirty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F584E4C7-5D25-4711-A30C-2E20817F2772}"/>
              </a:ext>
            </a:extLst>
          </p:cNvPr>
          <p:cNvSpPr/>
          <p:nvPr/>
        </p:nvSpPr>
        <p:spPr>
          <a:xfrm>
            <a:off x="7131183" y="1811045"/>
            <a:ext cx="2121024" cy="1861019"/>
          </a:xfrm>
          <a:custGeom>
            <a:avLst/>
            <a:gdLst>
              <a:gd name="connsiteX0" fmla="*/ 681167 w 2121024"/>
              <a:gd name="connsiteY0" fmla="*/ 0 h 1861019"/>
              <a:gd name="connsiteX1" fmla="*/ 68607 w 2121024"/>
              <a:gd name="connsiteY1" fmla="*/ 1651246 h 1861019"/>
              <a:gd name="connsiteX2" fmla="*/ 2110471 w 2121024"/>
              <a:gd name="connsiteY2" fmla="*/ 1669002 h 18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024" h="1861019">
                <a:moveTo>
                  <a:pt x="681167" y="0"/>
                </a:moveTo>
                <a:cubicBezTo>
                  <a:pt x="255778" y="686539"/>
                  <a:pt x="-169610" y="1373079"/>
                  <a:pt x="68607" y="1651246"/>
                </a:cubicBezTo>
                <a:cubicBezTo>
                  <a:pt x="306824" y="1929413"/>
                  <a:pt x="2282106" y="1926454"/>
                  <a:pt x="2110471" y="16690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DFCB97-B2D9-4579-B6C3-93A44F47B03E}"/>
              </a:ext>
            </a:extLst>
          </p:cNvPr>
          <p:cNvSpPr/>
          <p:nvPr/>
        </p:nvSpPr>
        <p:spPr>
          <a:xfrm>
            <a:off x="759411" y="2186699"/>
            <a:ext cx="2938509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esthétique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235E1FC-4EBD-45FF-9F1B-25A4BB829F78}"/>
              </a:ext>
            </a:extLst>
          </p:cNvPr>
          <p:cNvSpPr/>
          <p:nvPr/>
        </p:nvSpPr>
        <p:spPr>
          <a:xfrm>
            <a:off x="724270" y="3820542"/>
            <a:ext cx="2938509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sécurité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1ED5E1-F070-4F64-8217-EB583F8DBECF}"/>
              </a:ext>
            </a:extLst>
          </p:cNvPr>
          <p:cNvSpPr/>
          <p:nvPr/>
        </p:nvSpPr>
        <p:spPr>
          <a:xfrm>
            <a:off x="2513861" y="5454386"/>
            <a:ext cx="2938509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Energie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E294F7-7095-49A7-8659-0C9BDDE83105}"/>
              </a:ext>
            </a:extLst>
          </p:cNvPr>
          <p:cNvSpPr/>
          <p:nvPr/>
        </p:nvSpPr>
        <p:spPr>
          <a:xfrm>
            <a:off x="5661928" y="5454385"/>
            <a:ext cx="2938509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maintenance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89000DA-8FF1-4E76-9B9D-6B997A8EFFF0}"/>
              </a:ext>
            </a:extLst>
          </p:cNvPr>
          <p:cNvSpPr/>
          <p:nvPr/>
        </p:nvSpPr>
        <p:spPr>
          <a:xfrm>
            <a:off x="8809995" y="4407023"/>
            <a:ext cx="2938509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Cout </a:t>
            </a:r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B14DE67-3412-44B9-8932-3F1E2E3A5300}"/>
              </a:ext>
            </a:extLst>
          </p:cNvPr>
          <p:cNvCxnSpPr>
            <a:stCxn id="5" idx="4"/>
            <a:endCxn id="5" idx="4"/>
          </p:cNvCxnSpPr>
          <p:nvPr/>
        </p:nvCxnSpPr>
        <p:spPr>
          <a:xfrm>
            <a:off x="5750969" y="18922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EEEAA1C-EFB7-4F65-AFF9-11B93A2EFC6B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5750969" y="1892289"/>
            <a:ext cx="211964" cy="93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135A2D8-0590-414F-9FD2-C035EAD23F55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697920" y="2741554"/>
            <a:ext cx="993827" cy="3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AE4EE61-F66C-4BAD-931F-D65CF110D64E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V="1">
            <a:off x="3662779" y="3839592"/>
            <a:ext cx="502426" cy="53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CEDC3D3-CFD4-4BB4-83D5-69C60386B227}"/>
              </a:ext>
            </a:extLst>
          </p:cNvPr>
          <p:cNvCxnSpPr>
            <a:stCxn id="11" idx="0"/>
            <a:endCxn id="4" idx="3"/>
          </p:cNvCxnSpPr>
          <p:nvPr/>
        </p:nvCxnSpPr>
        <p:spPr>
          <a:xfrm flipV="1">
            <a:off x="3983116" y="4552083"/>
            <a:ext cx="708631" cy="902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388C1A9-56DE-4060-AF3F-BDDD5F81E571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7234119" y="4552083"/>
            <a:ext cx="1702735" cy="4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FFC699F-8EBB-4383-A36A-5B46AA811444}"/>
              </a:ext>
            </a:extLst>
          </p:cNvPr>
          <p:cNvCxnSpPr>
            <a:stCxn id="4" idx="4"/>
          </p:cNvCxnSpPr>
          <p:nvPr/>
        </p:nvCxnSpPr>
        <p:spPr>
          <a:xfrm>
            <a:off x="5962933" y="4847207"/>
            <a:ext cx="1257290" cy="66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33F0D502-855F-49CF-B1B7-2166CAEF252E}"/>
              </a:ext>
            </a:extLst>
          </p:cNvPr>
          <p:cNvSpPr txBox="1"/>
          <p:nvPr/>
        </p:nvSpPr>
        <p:spPr>
          <a:xfrm>
            <a:off x="5962933" y="2299317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Fc1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141030-0D68-4A3A-88CF-275F00EE0EE2}"/>
              </a:ext>
            </a:extLst>
          </p:cNvPr>
          <p:cNvSpPr txBox="1"/>
          <p:nvPr/>
        </p:nvSpPr>
        <p:spPr>
          <a:xfrm>
            <a:off x="3940259" y="2532640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Fc2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139183-3C1B-489D-A95B-347424C608C5}"/>
              </a:ext>
            </a:extLst>
          </p:cNvPr>
          <p:cNvSpPr txBox="1"/>
          <p:nvPr/>
        </p:nvSpPr>
        <p:spPr>
          <a:xfrm>
            <a:off x="3550607" y="3786503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Fc3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268B063-64D8-4D82-9D74-754D324A304B}"/>
              </a:ext>
            </a:extLst>
          </p:cNvPr>
          <p:cNvSpPr txBox="1"/>
          <p:nvPr/>
        </p:nvSpPr>
        <p:spPr>
          <a:xfrm>
            <a:off x="3857906" y="4824564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Fc4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74FAD7A-DD97-47E1-9488-F2DFCD468894}"/>
              </a:ext>
            </a:extLst>
          </p:cNvPr>
          <p:cNvSpPr txBox="1"/>
          <p:nvPr/>
        </p:nvSpPr>
        <p:spPr>
          <a:xfrm>
            <a:off x="6495240" y="4923196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Fc5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65EEB01-8AE9-464A-8C0A-C4B57BBF06A3}"/>
              </a:ext>
            </a:extLst>
          </p:cNvPr>
          <p:cNvSpPr txBox="1"/>
          <p:nvPr/>
        </p:nvSpPr>
        <p:spPr>
          <a:xfrm>
            <a:off x="7940632" y="4438913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Fc6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46A3585C-2B69-43A4-AF9C-644D61A48EF2}"/>
              </a:ext>
            </a:extLst>
          </p:cNvPr>
          <p:cNvCxnSpPr>
            <a:stCxn id="7" idx="2"/>
          </p:cNvCxnSpPr>
          <p:nvPr/>
        </p:nvCxnSpPr>
        <p:spPr>
          <a:xfrm flipH="1">
            <a:off x="7617041" y="3140476"/>
            <a:ext cx="1130423" cy="28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886E1F51-E7A3-4F9A-B8C7-1966ECCA2692}"/>
              </a:ext>
            </a:extLst>
          </p:cNvPr>
          <p:cNvSpPr txBox="1"/>
          <p:nvPr/>
        </p:nvSpPr>
        <p:spPr>
          <a:xfrm>
            <a:off x="6932296" y="220969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>
                <a:solidFill>
                  <a:schemeClr val="tx1"/>
                </a:solidFill>
              </a:rPr>
              <a:t>Fp1</a:t>
            </a:r>
            <a:endParaRPr lang="fr-MA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892F53B-910D-4467-9488-4D24771A02FA}"/>
              </a:ext>
            </a:extLst>
          </p:cNvPr>
          <p:cNvSpPr txBox="1"/>
          <p:nvPr/>
        </p:nvSpPr>
        <p:spPr>
          <a:xfrm>
            <a:off x="7815474" y="2874882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>
                <a:solidFill>
                  <a:schemeClr val="tx1"/>
                </a:solidFill>
              </a:rPr>
              <a:t>Fc7</a:t>
            </a:r>
          </a:p>
        </p:txBody>
      </p:sp>
    </p:spTree>
    <p:extLst>
      <p:ext uri="{BB962C8B-B14F-4D97-AF65-F5344CB8AC3E}">
        <p14:creationId xmlns:p14="http://schemas.microsoft.com/office/powerpoint/2010/main" val="212820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A9B1E57-3ACB-4C73-9660-0372556BF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226370"/>
              </p:ext>
            </p:extLst>
          </p:nvPr>
        </p:nvGraphicFramePr>
        <p:xfrm>
          <a:off x="2472308" y="1759488"/>
          <a:ext cx="7247384" cy="3339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0626">
                  <a:extLst>
                    <a:ext uri="{9D8B030D-6E8A-4147-A177-3AD203B41FA5}">
                      <a16:colId xmlns:a16="http://schemas.microsoft.com/office/drawing/2014/main" val="3598364543"/>
                    </a:ext>
                  </a:extLst>
                </a:gridCol>
                <a:gridCol w="6156758">
                  <a:extLst>
                    <a:ext uri="{9D8B030D-6E8A-4147-A177-3AD203B41FA5}">
                      <a16:colId xmlns:a16="http://schemas.microsoft.com/office/drawing/2014/main" val="1185213569"/>
                    </a:ext>
                  </a:extLst>
                </a:gridCol>
              </a:tblGrid>
              <a:tr h="417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effectLst/>
                        </a:rPr>
                        <a:t>FP1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effectLst/>
                        </a:rPr>
                        <a:t>Permettre l'utilisateur de transformer la matière à des granulés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048729"/>
                  </a:ext>
                </a:extLst>
              </a:tr>
              <a:tr h="417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effectLst/>
                        </a:rPr>
                        <a:t>FC1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effectLst/>
                        </a:rPr>
                        <a:t>être résistant a son environnement 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274897"/>
                  </a:ext>
                </a:extLst>
              </a:tr>
              <a:tr h="417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>
                          <a:effectLst/>
                        </a:rPr>
                        <a:t>FC2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effectLst/>
                        </a:rPr>
                        <a:t>avoir une bonne apparence 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5727734"/>
                  </a:ext>
                </a:extLst>
              </a:tr>
              <a:tr h="417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>
                          <a:effectLst/>
                        </a:rPr>
                        <a:t>FC3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effectLst/>
                        </a:rPr>
                        <a:t>sécurité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7845039"/>
                  </a:ext>
                </a:extLst>
              </a:tr>
              <a:tr h="417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>
                          <a:effectLst/>
                        </a:rPr>
                        <a:t>FC4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effectLst/>
                        </a:rPr>
                        <a:t>être économique au niveau énergétique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3369935"/>
                  </a:ext>
                </a:extLst>
              </a:tr>
              <a:tr h="417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>
                          <a:effectLst/>
                        </a:rPr>
                        <a:t>FC5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effectLst/>
                        </a:rPr>
                        <a:t>être maintenable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7600192"/>
                  </a:ext>
                </a:extLst>
              </a:tr>
              <a:tr h="417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>
                          <a:effectLst/>
                        </a:rPr>
                        <a:t>FC6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effectLst/>
                        </a:rPr>
                        <a:t>être le moins cher possible 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4133105"/>
                  </a:ext>
                </a:extLst>
              </a:tr>
              <a:tr h="41737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>
                          <a:effectLst/>
                        </a:rPr>
                        <a:t>FC7</a:t>
                      </a:r>
                      <a:endParaRPr lang="fr-FR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effectLst/>
                        </a:rPr>
                        <a:t>convertir la matière d'</a:t>
                      </a:r>
                      <a:r>
                        <a:rPr lang="fr-FR" sz="1400" u="none" strike="noStrike" dirty="0" err="1">
                          <a:effectLst/>
                        </a:rPr>
                        <a:t>euvre</a:t>
                      </a:r>
                      <a:r>
                        <a:rPr lang="fr-FR" sz="1400" u="none" strike="noStrike" dirty="0">
                          <a:effectLst/>
                        </a:rPr>
                        <a:t> d'</a:t>
                      </a:r>
                      <a:r>
                        <a:rPr lang="fr-FR" sz="1400" u="none" strike="noStrike" dirty="0" err="1">
                          <a:effectLst/>
                        </a:rPr>
                        <a:t>entree</a:t>
                      </a:r>
                      <a:r>
                        <a:rPr lang="fr-FR" sz="1400" u="none" strike="noStrike" dirty="0">
                          <a:effectLst/>
                        </a:rPr>
                        <a:t> en granulat </a:t>
                      </a:r>
                      <a:endParaRPr lang="fr-F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0525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4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6169C8-451B-4B57-9604-6531699BB5FE}"/>
              </a:ext>
            </a:extLst>
          </p:cNvPr>
          <p:cNvSpPr/>
          <p:nvPr/>
        </p:nvSpPr>
        <p:spPr>
          <a:xfrm>
            <a:off x="3870663" y="2610035"/>
            <a:ext cx="2716567" cy="112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Transformer les aliments des animaux sous forme des granulat 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D98E4D9-0D18-4603-B8B5-9A4E5B01F39C}"/>
              </a:ext>
            </a:extLst>
          </p:cNvPr>
          <p:cNvSpPr/>
          <p:nvPr/>
        </p:nvSpPr>
        <p:spPr>
          <a:xfrm>
            <a:off x="3116062" y="2920753"/>
            <a:ext cx="754601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E5963DA-FFE5-452E-ABC0-55571D179B4F}"/>
              </a:ext>
            </a:extLst>
          </p:cNvPr>
          <p:cNvSpPr/>
          <p:nvPr/>
        </p:nvSpPr>
        <p:spPr>
          <a:xfrm>
            <a:off x="6587230" y="2920753"/>
            <a:ext cx="754601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ADBA1-F33B-4DCE-B6B5-C584EAE4D763}"/>
              </a:ext>
            </a:extLst>
          </p:cNvPr>
          <p:cNvSpPr/>
          <p:nvPr/>
        </p:nvSpPr>
        <p:spPr>
          <a:xfrm>
            <a:off x="1953088" y="2610035"/>
            <a:ext cx="1162974" cy="763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MA" dirty="0"/>
              <a:t>Aliments d’animaux 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55177-6FFF-4501-8263-7B3E6DE3F15C}"/>
              </a:ext>
            </a:extLst>
          </p:cNvPr>
          <p:cNvSpPr/>
          <p:nvPr/>
        </p:nvSpPr>
        <p:spPr>
          <a:xfrm>
            <a:off x="6859480" y="1793290"/>
            <a:ext cx="2410289" cy="112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MA" dirty="0"/>
              <a:t>Aliments d’animaux sous forme de granulés  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D44969A-910A-4BF6-A062-AAB3F2D0403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228946" y="3737497"/>
            <a:ext cx="1" cy="532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B09F178-6AE7-4A82-AE25-80C6774D3615}"/>
              </a:ext>
            </a:extLst>
          </p:cNvPr>
          <p:cNvSpPr/>
          <p:nvPr/>
        </p:nvSpPr>
        <p:spPr>
          <a:xfrm>
            <a:off x="4427735" y="4281996"/>
            <a:ext cx="1602421" cy="745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MA" dirty="0"/>
              <a:t>Machine à granulée</a:t>
            </a:r>
            <a:endParaRPr lang="fr-FR" dirty="0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7D717EB6-6A5B-48E5-8F94-3698BAD548DC}"/>
              </a:ext>
            </a:extLst>
          </p:cNvPr>
          <p:cNvCxnSpPr/>
          <p:nvPr/>
        </p:nvCxnSpPr>
        <p:spPr>
          <a:xfrm rot="16200000" flipH="1">
            <a:off x="3644283" y="1735584"/>
            <a:ext cx="1242874" cy="506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888475B2-EB7F-460B-8F0B-5F20F21B901B}"/>
              </a:ext>
            </a:extLst>
          </p:cNvPr>
          <p:cNvCxnSpPr/>
          <p:nvPr/>
        </p:nvCxnSpPr>
        <p:spPr>
          <a:xfrm rot="5400000">
            <a:off x="5294051" y="1808085"/>
            <a:ext cx="1260629" cy="343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DC55D40-B657-4687-906F-DD9A263151F3}"/>
              </a:ext>
            </a:extLst>
          </p:cNvPr>
          <p:cNvCxnSpPr/>
          <p:nvPr/>
        </p:nvCxnSpPr>
        <p:spPr>
          <a:xfrm>
            <a:off x="4989250" y="1367160"/>
            <a:ext cx="0" cy="12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5D3067-27CA-472A-A5E5-5E7DB16113E0}"/>
              </a:ext>
            </a:extLst>
          </p:cNvPr>
          <p:cNvSpPr/>
          <p:nvPr/>
        </p:nvSpPr>
        <p:spPr>
          <a:xfrm>
            <a:off x="3071488" y="924756"/>
            <a:ext cx="1128574" cy="522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MA" dirty="0"/>
              <a:t>Energie </a:t>
            </a:r>
          </a:p>
          <a:p>
            <a:pPr algn="ctr"/>
            <a:r>
              <a:rPr lang="fr-MA" dirty="0"/>
              <a:t>électrique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984A04-552E-497D-8EC7-EE3B8400B9C9}"/>
              </a:ext>
            </a:extLst>
          </p:cNvPr>
          <p:cNvSpPr/>
          <p:nvPr/>
        </p:nvSpPr>
        <p:spPr>
          <a:xfrm>
            <a:off x="4427734" y="621437"/>
            <a:ext cx="1324995" cy="834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MA" dirty="0"/>
              <a:t>Commande 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0AB660-3208-4A87-8E6D-78D147D1FDB5}"/>
              </a:ext>
            </a:extLst>
          </p:cNvPr>
          <p:cNvSpPr/>
          <p:nvPr/>
        </p:nvSpPr>
        <p:spPr>
          <a:xfrm>
            <a:off x="6066221" y="949912"/>
            <a:ext cx="1042017" cy="470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F7E963A-8F37-4B7A-A7BF-344131FBE1C3}"/>
              </a:ext>
            </a:extLst>
          </p:cNvPr>
          <p:cNvCxnSpPr/>
          <p:nvPr/>
        </p:nvCxnSpPr>
        <p:spPr>
          <a:xfrm>
            <a:off x="6593145" y="3497802"/>
            <a:ext cx="810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94F77B7-184B-4B98-9C7C-FEB1876501DA}"/>
              </a:ext>
            </a:extLst>
          </p:cNvPr>
          <p:cNvSpPr/>
          <p:nvPr/>
        </p:nvSpPr>
        <p:spPr>
          <a:xfrm>
            <a:off x="7341832" y="3275861"/>
            <a:ext cx="1518084" cy="772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MA" dirty="0"/>
              <a:t>Bruit</a:t>
            </a:r>
          </a:p>
          <a:p>
            <a:pPr algn="ctr"/>
            <a:r>
              <a:rPr lang="fr-MA" dirty="0"/>
              <a:t>déchets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0860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108</Words>
  <Application>Microsoft Office PowerPoint</Application>
  <PresentationFormat>Grand écran</PresentationFormat>
  <Paragraphs>46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issam baali</dc:creator>
  <cp:lastModifiedBy>issam baali</cp:lastModifiedBy>
  <cp:revision>5</cp:revision>
  <dcterms:created xsi:type="dcterms:W3CDTF">2021-03-16T16:07:03Z</dcterms:created>
  <dcterms:modified xsi:type="dcterms:W3CDTF">2021-03-27T23:13:04Z</dcterms:modified>
</cp:coreProperties>
</file>