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700D6-8B52-4528-B666-86B0D5CF0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A8E6B0F-D050-43CB-AFA5-C4FAF14F6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7BBE31-21E9-4DA0-8456-35442197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E28C-4A2B-44A8-82A5-6E0A9F8267A9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1B5EDF-BD36-4439-8B0D-7DB5CF27C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688941-2524-4F9E-BC82-4F22080E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F4A4-0794-47B8-8EB6-7AD3FF8C9C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68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6B10BC-F7B7-4902-B9C8-0AD9122E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FB6C66-3387-4810-B1D9-30A4CDBEC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EA337D-1145-43A6-AD1D-79892EE9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E28C-4A2B-44A8-82A5-6E0A9F8267A9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F3161E-E469-469B-9CB7-23A8BE252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6D38A8-4029-4E9B-B685-8782624E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F4A4-0794-47B8-8EB6-7AD3FF8C9C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82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9F3303-0987-4CE9-94B5-368F304C4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B49323-C550-4A8F-88EC-F2CAB6BFA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3EE373-988E-45AB-A1AE-B122F7665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E28C-4A2B-44A8-82A5-6E0A9F8267A9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217206-D4AE-4BF1-8DA9-E09B3040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DC0C54-A996-43F5-8BF7-B16F57FC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F4A4-0794-47B8-8EB6-7AD3FF8C9C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7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463A16-BFEF-4596-BA89-565D3A7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FE491A-A767-4AFD-BD9E-39379663F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ABE693-DA11-4DF4-80D7-70A08187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E28C-4A2B-44A8-82A5-6E0A9F8267A9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BAB848-7F9B-40C9-AEAF-B66A8ADF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EE73E4-6BC5-439C-B649-E92AB8AA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F4A4-0794-47B8-8EB6-7AD3FF8C9C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09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A5D16-81BA-46C6-BD6F-8C885E03C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13C3E3-B251-420B-93E1-A3820983C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2BFC1F-A478-4BE6-9413-C47FAF310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E28C-4A2B-44A8-82A5-6E0A9F8267A9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9DFAB1-A22D-40D1-98FC-F0682158B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E38CB3-FD06-46D5-BF23-B30FAFC7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F4A4-0794-47B8-8EB6-7AD3FF8C9C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4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58D60-CEF7-4F17-8869-3DF56A6F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9232D6-F7BC-4191-9BF1-C7CEF8B34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208AEA-08D2-48DC-A39D-A6615F39E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F931FB-4503-40D2-9E37-1102290CC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E28C-4A2B-44A8-82A5-6E0A9F8267A9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DCF6F9-3602-4C1F-B2E1-B25DCB5E4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3791D0-2FAB-4730-AFF4-C30CB9C6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F4A4-0794-47B8-8EB6-7AD3FF8C9C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43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2BA4F3-AEA0-49EE-8B9D-B9DA9110D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46F1C9-4D7B-4013-895D-7CA7FE19C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0484D4-F991-42E7-9F71-E36733AA0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7357BD1-1D5C-4DB5-9950-93384DBAB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AF07A7F-08B9-4606-93DC-6AC40ABA9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0FBD901-5AC2-45BE-B3F8-3EE428D1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E28C-4A2B-44A8-82A5-6E0A9F8267A9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1F1473D-FFAD-4E38-9BEF-ABAA959B0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168E56F-AC7C-49F5-869E-1FA76F58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F4A4-0794-47B8-8EB6-7AD3FF8C9C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60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097B96-D061-4446-87A0-DA14433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47E6C25-4CCB-43F9-9E29-D9B7F07F6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E28C-4A2B-44A8-82A5-6E0A9F8267A9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43F54A-DF6D-45D6-A07F-8083A9B00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465A88-1C52-4F64-BD9B-1DED85A0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F4A4-0794-47B8-8EB6-7AD3FF8C9C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41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E07FB46-6EB6-47CD-B92F-FDC0C264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E28C-4A2B-44A8-82A5-6E0A9F8267A9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BF624FE-A12D-438E-B3B6-1AAF9B0F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A8B7A2-7536-47FD-81B4-E946A7092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F4A4-0794-47B8-8EB6-7AD3FF8C9C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15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BC97BE-98BA-4E35-885F-06AABB503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EE1F48-37C2-4BAA-929E-B052A7A01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248679-D3E9-46D0-9F0A-D50380288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380CB1-79C8-4740-A07C-5DFBE8952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E28C-4A2B-44A8-82A5-6E0A9F8267A9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8AC025-DD42-4FD5-A714-58F6B203A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C812BC-15AF-4F24-8A9D-7C0223D6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F4A4-0794-47B8-8EB6-7AD3FF8C9C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73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6DA47-ECB8-4368-896A-DADE13DA1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3F802C1-C35F-4703-A912-D5774CB04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0F55DB-1AD4-4FDF-8A0F-011BDE7E3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AD4FAC-0168-4233-B685-4BB22C07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E28C-4A2B-44A8-82A5-6E0A9F8267A9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A4E979-3493-439F-B152-C64AB8330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57996C-A86E-4445-AD20-C1D03893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F4A4-0794-47B8-8EB6-7AD3FF8C9C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67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4862536-8E04-4BFB-81CF-B835D0665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0A47C1-16C0-45AE-8025-B7B930571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3921A2-1E6F-4C7D-AE5B-937448C57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EE28C-4A2B-44A8-82A5-6E0A9F8267A9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252078-6FE2-4B96-BC18-535A809B1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395954-A00A-4B1A-BF30-B888D7A9B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4F4A4-0794-47B8-8EB6-7AD3FF8C9C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19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43C0EEEE-1A3E-479F-BEEE-097F17439414}"/>
              </a:ext>
            </a:extLst>
          </p:cNvPr>
          <p:cNvSpPr/>
          <p:nvPr/>
        </p:nvSpPr>
        <p:spPr>
          <a:xfrm>
            <a:off x="4165205" y="2831976"/>
            <a:ext cx="3595456" cy="20152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MA" dirty="0"/>
              <a:t>machine a granule</a:t>
            </a:r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72B35A7-598C-4B01-BB62-6ACBEDDB427D}"/>
              </a:ext>
            </a:extLst>
          </p:cNvPr>
          <p:cNvSpPr/>
          <p:nvPr/>
        </p:nvSpPr>
        <p:spPr>
          <a:xfrm>
            <a:off x="4281714" y="782580"/>
            <a:ext cx="2938509" cy="110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Environnement </a:t>
            </a:r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3F4E0D0-904B-48A2-84E2-A022CFFAA49F}"/>
              </a:ext>
            </a:extLst>
          </p:cNvPr>
          <p:cNvSpPr/>
          <p:nvPr/>
        </p:nvSpPr>
        <p:spPr>
          <a:xfrm>
            <a:off x="7467600" y="952602"/>
            <a:ext cx="2938509" cy="110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Utilisateur</a:t>
            </a:r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F3CCDD4-A6DC-4E24-9025-DC983F885FCC}"/>
              </a:ext>
            </a:extLst>
          </p:cNvPr>
          <p:cNvSpPr/>
          <p:nvPr/>
        </p:nvSpPr>
        <p:spPr>
          <a:xfrm>
            <a:off x="8747464" y="2585621"/>
            <a:ext cx="2938509" cy="110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Matière d’</a:t>
            </a:r>
            <a:r>
              <a:rPr lang="fr-MA" dirty="0" err="1"/>
              <a:t>eouvre</a:t>
            </a:r>
            <a:endParaRPr lang="fr-FR" dirty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F584E4C7-5D25-4711-A30C-2E20817F2772}"/>
              </a:ext>
            </a:extLst>
          </p:cNvPr>
          <p:cNvSpPr/>
          <p:nvPr/>
        </p:nvSpPr>
        <p:spPr>
          <a:xfrm>
            <a:off x="7131183" y="1811045"/>
            <a:ext cx="2121024" cy="1861019"/>
          </a:xfrm>
          <a:custGeom>
            <a:avLst/>
            <a:gdLst>
              <a:gd name="connsiteX0" fmla="*/ 681167 w 2121024"/>
              <a:gd name="connsiteY0" fmla="*/ 0 h 1861019"/>
              <a:gd name="connsiteX1" fmla="*/ 68607 w 2121024"/>
              <a:gd name="connsiteY1" fmla="*/ 1651246 h 1861019"/>
              <a:gd name="connsiteX2" fmla="*/ 2110471 w 2121024"/>
              <a:gd name="connsiteY2" fmla="*/ 1669002 h 186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1024" h="1861019">
                <a:moveTo>
                  <a:pt x="681167" y="0"/>
                </a:moveTo>
                <a:cubicBezTo>
                  <a:pt x="255778" y="686539"/>
                  <a:pt x="-169610" y="1373079"/>
                  <a:pt x="68607" y="1651246"/>
                </a:cubicBezTo>
                <a:cubicBezTo>
                  <a:pt x="306824" y="1929413"/>
                  <a:pt x="2282106" y="1926454"/>
                  <a:pt x="2110471" y="166900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2DFCB97-B2D9-4579-B6C3-93A44F47B03E}"/>
              </a:ext>
            </a:extLst>
          </p:cNvPr>
          <p:cNvSpPr/>
          <p:nvPr/>
        </p:nvSpPr>
        <p:spPr>
          <a:xfrm>
            <a:off x="759411" y="2186699"/>
            <a:ext cx="2938509" cy="110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esthétique</a:t>
            </a:r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235E1FC-4EBD-45FF-9F1B-25A4BB829F78}"/>
              </a:ext>
            </a:extLst>
          </p:cNvPr>
          <p:cNvSpPr/>
          <p:nvPr/>
        </p:nvSpPr>
        <p:spPr>
          <a:xfrm>
            <a:off x="724270" y="3820542"/>
            <a:ext cx="2938509" cy="110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sécurité</a:t>
            </a:r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F1ED5E1-F070-4F64-8217-EB583F8DBECF}"/>
              </a:ext>
            </a:extLst>
          </p:cNvPr>
          <p:cNvSpPr/>
          <p:nvPr/>
        </p:nvSpPr>
        <p:spPr>
          <a:xfrm>
            <a:off x="2513861" y="5454386"/>
            <a:ext cx="2938509" cy="110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Energie</a:t>
            </a:r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DE294F7-7095-49A7-8659-0C9BDDE83105}"/>
              </a:ext>
            </a:extLst>
          </p:cNvPr>
          <p:cNvSpPr/>
          <p:nvPr/>
        </p:nvSpPr>
        <p:spPr>
          <a:xfrm>
            <a:off x="5661928" y="5454385"/>
            <a:ext cx="2938509" cy="110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maintenance</a:t>
            </a:r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89000DA-8FF1-4E76-9B9D-6B997A8EFFF0}"/>
              </a:ext>
            </a:extLst>
          </p:cNvPr>
          <p:cNvSpPr/>
          <p:nvPr/>
        </p:nvSpPr>
        <p:spPr>
          <a:xfrm>
            <a:off x="8809995" y="4407023"/>
            <a:ext cx="2938509" cy="110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Cout </a:t>
            </a:r>
            <a:endParaRPr lang="fr-FR" dirty="0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B14DE67-3412-44B9-8932-3F1E2E3A5300}"/>
              </a:ext>
            </a:extLst>
          </p:cNvPr>
          <p:cNvCxnSpPr>
            <a:stCxn id="5" idx="4"/>
            <a:endCxn id="5" idx="4"/>
          </p:cNvCxnSpPr>
          <p:nvPr/>
        </p:nvCxnSpPr>
        <p:spPr>
          <a:xfrm>
            <a:off x="5750969" y="189228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EEEAA1C-EFB7-4F65-AFF9-11B93A2EFC6B}"/>
              </a:ext>
            </a:extLst>
          </p:cNvPr>
          <p:cNvCxnSpPr>
            <a:stCxn id="5" idx="4"/>
            <a:endCxn id="4" idx="0"/>
          </p:cNvCxnSpPr>
          <p:nvPr/>
        </p:nvCxnSpPr>
        <p:spPr>
          <a:xfrm>
            <a:off x="5750969" y="1892289"/>
            <a:ext cx="211964" cy="939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8135A2D8-0590-414F-9FD2-C035EAD23F55}"/>
              </a:ext>
            </a:extLst>
          </p:cNvPr>
          <p:cNvCxnSpPr>
            <a:stCxn id="9" idx="6"/>
            <a:endCxn id="4" idx="1"/>
          </p:cNvCxnSpPr>
          <p:nvPr/>
        </p:nvCxnSpPr>
        <p:spPr>
          <a:xfrm>
            <a:off x="3697920" y="2741554"/>
            <a:ext cx="993827" cy="385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AE4EE61-F66C-4BAD-931F-D65CF110D64E}"/>
              </a:ext>
            </a:extLst>
          </p:cNvPr>
          <p:cNvCxnSpPr>
            <a:stCxn id="10" idx="6"/>
            <a:endCxn id="4" idx="2"/>
          </p:cNvCxnSpPr>
          <p:nvPr/>
        </p:nvCxnSpPr>
        <p:spPr>
          <a:xfrm flipV="1">
            <a:off x="3662779" y="3839592"/>
            <a:ext cx="502426" cy="535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CEDC3D3-CFD4-4BB4-83D5-69C60386B227}"/>
              </a:ext>
            </a:extLst>
          </p:cNvPr>
          <p:cNvCxnSpPr>
            <a:stCxn id="11" idx="0"/>
            <a:endCxn id="4" idx="3"/>
          </p:cNvCxnSpPr>
          <p:nvPr/>
        </p:nvCxnSpPr>
        <p:spPr>
          <a:xfrm flipV="1">
            <a:off x="3983116" y="4552083"/>
            <a:ext cx="708631" cy="902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388C1A9-56DE-4060-AF3F-BDDD5F81E571}"/>
              </a:ext>
            </a:extLst>
          </p:cNvPr>
          <p:cNvCxnSpPr>
            <a:endCxn id="4" idx="5"/>
          </p:cNvCxnSpPr>
          <p:nvPr/>
        </p:nvCxnSpPr>
        <p:spPr>
          <a:xfrm flipH="1" flipV="1">
            <a:off x="7234119" y="4552083"/>
            <a:ext cx="1702735" cy="409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CFFC699F-8EBB-4383-A36A-5B46AA811444}"/>
              </a:ext>
            </a:extLst>
          </p:cNvPr>
          <p:cNvCxnSpPr>
            <a:stCxn id="4" idx="4"/>
          </p:cNvCxnSpPr>
          <p:nvPr/>
        </p:nvCxnSpPr>
        <p:spPr>
          <a:xfrm>
            <a:off x="5962933" y="4847207"/>
            <a:ext cx="1257290" cy="66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33F0D502-855F-49CF-B1B7-2166CAEF252E}"/>
              </a:ext>
            </a:extLst>
          </p:cNvPr>
          <p:cNvSpPr txBox="1"/>
          <p:nvPr/>
        </p:nvSpPr>
        <p:spPr>
          <a:xfrm>
            <a:off x="5962933" y="2299317"/>
            <a:ext cx="50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Fc1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7141030-0D68-4A3A-88CF-275F00EE0EE2}"/>
              </a:ext>
            </a:extLst>
          </p:cNvPr>
          <p:cNvSpPr txBox="1"/>
          <p:nvPr/>
        </p:nvSpPr>
        <p:spPr>
          <a:xfrm>
            <a:off x="3940259" y="2532640"/>
            <a:ext cx="50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Fc2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0139183-3C1B-489D-A95B-347424C608C5}"/>
              </a:ext>
            </a:extLst>
          </p:cNvPr>
          <p:cNvSpPr txBox="1"/>
          <p:nvPr/>
        </p:nvSpPr>
        <p:spPr>
          <a:xfrm>
            <a:off x="3550607" y="3786503"/>
            <a:ext cx="50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Fc3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268B063-64D8-4D82-9D74-754D324A304B}"/>
              </a:ext>
            </a:extLst>
          </p:cNvPr>
          <p:cNvSpPr txBox="1"/>
          <p:nvPr/>
        </p:nvSpPr>
        <p:spPr>
          <a:xfrm>
            <a:off x="3857906" y="4824564"/>
            <a:ext cx="50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Fc4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674FAD7A-DD97-47E1-9488-F2DFCD468894}"/>
              </a:ext>
            </a:extLst>
          </p:cNvPr>
          <p:cNvSpPr txBox="1"/>
          <p:nvPr/>
        </p:nvSpPr>
        <p:spPr>
          <a:xfrm>
            <a:off x="6495240" y="4923196"/>
            <a:ext cx="50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Fc5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65EEB01-8AE9-464A-8C0A-C4B57BBF06A3}"/>
              </a:ext>
            </a:extLst>
          </p:cNvPr>
          <p:cNvSpPr txBox="1"/>
          <p:nvPr/>
        </p:nvSpPr>
        <p:spPr>
          <a:xfrm>
            <a:off x="7940632" y="4438913"/>
            <a:ext cx="50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Fc6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46A3585C-2B69-43A4-AF9C-644D61A48EF2}"/>
              </a:ext>
            </a:extLst>
          </p:cNvPr>
          <p:cNvCxnSpPr>
            <a:stCxn id="7" idx="2"/>
          </p:cNvCxnSpPr>
          <p:nvPr/>
        </p:nvCxnSpPr>
        <p:spPr>
          <a:xfrm flipH="1">
            <a:off x="7617041" y="3140476"/>
            <a:ext cx="1130423" cy="288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886E1F51-E7A3-4F9A-B8C7-1966ECCA2692}"/>
              </a:ext>
            </a:extLst>
          </p:cNvPr>
          <p:cNvSpPr txBox="1"/>
          <p:nvPr/>
        </p:nvSpPr>
        <p:spPr>
          <a:xfrm>
            <a:off x="6932296" y="2209697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>
                <a:solidFill>
                  <a:schemeClr val="tx1"/>
                </a:solidFill>
              </a:rPr>
              <a:t>Fp1</a:t>
            </a:r>
            <a:endParaRPr lang="fr-MA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9892F53B-910D-4467-9488-4D24771A02FA}"/>
              </a:ext>
            </a:extLst>
          </p:cNvPr>
          <p:cNvSpPr txBox="1"/>
          <p:nvPr/>
        </p:nvSpPr>
        <p:spPr>
          <a:xfrm>
            <a:off x="7815474" y="2874882"/>
            <a:ext cx="50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>
                <a:solidFill>
                  <a:schemeClr val="tx1"/>
                </a:solidFill>
              </a:rPr>
              <a:t>Fc7</a:t>
            </a:r>
          </a:p>
        </p:txBody>
      </p:sp>
    </p:spTree>
    <p:extLst>
      <p:ext uri="{BB962C8B-B14F-4D97-AF65-F5344CB8AC3E}">
        <p14:creationId xmlns:p14="http://schemas.microsoft.com/office/powerpoint/2010/main" val="212820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466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20</Words>
  <Application>Microsoft Office PowerPoint</Application>
  <PresentationFormat>Grand écran</PresentationFormat>
  <Paragraphs>17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issam baali</dc:creator>
  <cp:lastModifiedBy>issam baali</cp:lastModifiedBy>
  <cp:revision>1</cp:revision>
  <dcterms:created xsi:type="dcterms:W3CDTF">2021-03-16T16:07:03Z</dcterms:created>
  <dcterms:modified xsi:type="dcterms:W3CDTF">2021-03-16T16:50:39Z</dcterms:modified>
</cp:coreProperties>
</file>