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DD8AC6-45CC-4039-83E7-A84933B856A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E11BDDB-A26B-4718-9612-FAC3A0363EF8}">
      <dgm:prSet/>
      <dgm:spPr/>
      <dgm:t>
        <a:bodyPr/>
        <a:lstStyle/>
        <a:p>
          <a:r>
            <a:rPr lang="en-US" b="0" i="1"/>
            <a:t>ChatGPT</a:t>
          </a:r>
        </a:p>
      </dgm:t>
    </dgm:pt>
    <dgm:pt modelId="{5ED0C93E-0918-4D28-BC57-3D9E07F9C588}" type="parTrans" cxnId="{6F24BF08-3A0B-41C8-AA9E-A2A67D79F347}">
      <dgm:prSet/>
      <dgm:spPr/>
      <dgm:t>
        <a:bodyPr/>
        <a:lstStyle/>
        <a:p>
          <a:endParaRPr lang="en-US"/>
        </a:p>
      </dgm:t>
    </dgm:pt>
    <dgm:pt modelId="{1A0C5C38-4CDC-4F2E-9689-3B42100D16EB}" type="sibTrans" cxnId="{6F24BF08-3A0B-41C8-AA9E-A2A67D79F347}">
      <dgm:prSet/>
      <dgm:spPr/>
      <dgm:t>
        <a:bodyPr/>
        <a:lstStyle/>
        <a:p>
          <a:endParaRPr lang="en-US"/>
        </a:p>
      </dgm:t>
    </dgm:pt>
    <dgm:pt modelId="{DC457E70-6ADD-4947-96CA-244D29F93F8A}">
      <dgm:prSet/>
      <dgm:spPr/>
      <dgm:t>
        <a:bodyPr/>
        <a:lstStyle/>
        <a:p>
          <a:r>
            <a:rPr lang="en-US" i="1"/>
            <a:t>Wikipedia</a:t>
          </a:r>
        </a:p>
      </dgm:t>
    </dgm:pt>
    <dgm:pt modelId="{E368F0A9-665B-40C6-A7C2-12454B46DAA5}" type="parTrans" cxnId="{4F50BDAA-62DA-448A-AB03-A399E3749936}">
      <dgm:prSet/>
      <dgm:spPr/>
      <dgm:t>
        <a:bodyPr/>
        <a:lstStyle/>
        <a:p>
          <a:endParaRPr lang="en-US"/>
        </a:p>
      </dgm:t>
    </dgm:pt>
    <dgm:pt modelId="{99F7E522-3395-48C4-B336-E3E0D00E4822}" type="sibTrans" cxnId="{4F50BDAA-62DA-448A-AB03-A399E3749936}">
      <dgm:prSet/>
      <dgm:spPr/>
      <dgm:t>
        <a:bodyPr/>
        <a:lstStyle/>
        <a:p>
          <a:endParaRPr lang="en-US"/>
        </a:p>
      </dgm:t>
    </dgm:pt>
    <dgm:pt modelId="{F387326F-E853-4950-81F8-E92282382FE1}">
      <dgm:prSet/>
      <dgm:spPr/>
      <dgm:t>
        <a:bodyPr/>
        <a:lstStyle/>
        <a:p>
          <a:r>
            <a:rPr lang="en-US" i="1" dirty="0" err="1"/>
            <a:t>Youtube</a:t>
          </a:r>
          <a:r>
            <a:rPr lang="en-US" i="1" dirty="0"/>
            <a:t> – </a:t>
          </a:r>
          <a:r>
            <a:rPr lang="en-US" i="1" dirty="0" err="1"/>
            <a:t>Barevné</a:t>
          </a:r>
          <a:r>
            <a:rPr lang="en-US" i="1" dirty="0"/>
            <a:t> </a:t>
          </a:r>
          <a:r>
            <a:rPr lang="en-US" i="1" dirty="0" err="1"/>
            <a:t>modely</a:t>
          </a:r>
          <a:endParaRPr lang="en-US" i="1" dirty="0"/>
        </a:p>
      </dgm:t>
    </dgm:pt>
    <dgm:pt modelId="{C51F6557-2083-4368-8A93-8CE217A81A74}" type="parTrans" cxnId="{7F0A019C-5E0E-412A-B42E-24E5AA453415}">
      <dgm:prSet/>
      <dgm:spPr/>
      <dgm:t>
        <a:bodyPr/>
        <a:lstStyle/>
        <a:p>
          <a:endParaRPr lang="en-US"/>
        </a:p>
      </dgm:t>
    </dgm:pt>
    <dgm:pt modelId="{7B442872-B506-400D-ACCB-123AD83A5C1B}" type="sibTrans" cxnId="{7F0A019C-5E0E-412A-B42E-24E5AA453415}">
      <dgm:prSet/>
      <dgm:spPr/>
      <dgm:t>
        <a:bodyPr/>
        <a:lstStyle/>
        <a:p>
          <a:endParaRPr lang="en-US"/>
        </a:p>
      </dgm:t>
    </dgm:pt>
    <dgm:pt modelId="{BC03528F-E9BD-44A6-B965-AF606D07532B}" type="pres">
      <dgm:prSet presAssocID="{3FDD8AC6-45CC-4039-83E7-A84933B856A0}" presName="vert0" presStyleCnt="0">
        <dgm:presLayoutVars>
          <dgm:dir/>
          <dgm:animOne val="branch"/>
          <dgm:animLvl val="lvl"/>
        </dgm:presLayoutVars>
      </dgm:prSet>
      <dgm:spPr/>
    </dgm:pt>
    <dgm:pt modelId="{3D071F6F-6EF2-4E9C-BD1B-3BE9E374CE8C}" type="pres">
      <dgm:prSet presAssocID="{6E11BDDB-A26B-4718-9612-FAC3A0363EF8}" presName="thickLine" presStyleLbl="alignNode1" presStyleIdx="0" presStyleCnt="3"/>
      <dgm:spPr/>
    </dgm:pt>
    <dgm:pt modelId="{C24DD961-BC42-4B72-B816-333F17B2B34D}" type="pres">
      <dgm:prSet presAssocID="{6E11BDDB-A26B-4718-9612-FAC3A0363EF8}" presName="horz1" presStyleCnt="0"/>
      <dgm:spPr/>
    </dgm:pt>
    <dgm:pt modelId="{AE3B59CD-51FB-4B4D-B57A-FB679C255815}" type="pres">
      <dgm:prSet presAssocID="{6E11BDDB-A26B-4718-9612-FAC3A0363EF8}" presName="tx1" presStyleLbl="revTx" presStyleIdx="0" presStyleCnt="3"/>
      <dgm:spPr/>
    </dgm:pt>
    <dgm:pt modelId="{0FC04DDF-3EBD-4D64-B3A3-65D777AC42EE}" type="pres">
      <dgm:prSet presAssocID="{6E11BDDB-A26B-4718-9612-FAC3A0363EF8}" presName="vert1" presStyleCnt="0"/>
      <dgm:spPr/>
    </dgm:pt>
    <dgm:pt modelId="{091A97FA-0574-4B85-8F71-530D9BCC246A}" type="pres">
      <dgm:prSet presAssocID="{DC457E70-6ADD-4947-96CA-244D29F93F8A}" presName="thickLine" presStyleLbl="alignNode1" presStyleIdx="1" presStyleCnt="3"/>
      <dgm:spPr/>
    </dgm:pt>
    <dgm:pt modelId="{CA2212D0-66B8-4D28-8EEB-C9D625C16CD0}" type="pres">
      <dgm:prSet presAssocID="{DC457E70-6ADD-4947-96CA-244D29F93F8A}" presName="horz1" presStyleCnt="0"/>
      <dgm:spPr/>
    </dgm:pt>
    <dgm:pt modelId="{A3F917C5-F9CC-4F6B-90AA-28CB2B700B6D}" type="pres">
      <dgm:prSet presAssocID="{DC457E70-6ADD-4947-96CA-244D29F93F8A}" presName="tx1" presStyleLbl="revTx" presStyleIdx="1" presStyleCnt="3"/>
      <dgm:spPr/>
    </dgm:pt>
    <dgm:pt modelId="{70E093E8-03B2-427B-A847-8CD1B43CE057}" type="pres">
      <dgm:prSet presAssocID="{DC457E70-6ADD-4947-96CA-244D29F93F8A}" presName="vert1" presStyleCnt="0"/>
      <dgm:spPr/>
    </dgm:pt>
    <dgm:pt modelId="{F41D28C8-30A1-4A87-B742-08A5D2C327CF}" type="pres">
      <dgm:prSet presAssocID="{F387326F-E853-4950-81F8-E92282382FE1}" presName="thickLine" presStyleLbl="alignNode1" presStyleIdx="2" presStyleCnt="3"/>
      <dgm:spPr/>
    </dgm:pt>
    <dgm:pt modelId="{0C42621D-F7C2-4E3D-A519-D6E5049C8064}" type="pres">
      <dgm:prSet presAssocID="{F387326F-E853-4950-81F8-E92282382FE1}" presName="horz1" presStyleCnt="0"/>
      <dgm:spPr/>
    </dgm:pt>
    <dgm:pt modelId="{9CE61463-FC06-4281-837D-1E32CC319CE1}" type="pres">
      <dgm:prSet presAssocID="{F387326F-E853-4950-81F8-E92282382FE1}" presName="tx1" presStyleLbl="revTx" presStyleIdx="2" presStyleCnt="3"/>
      <dgm:spPr/>
    </dgm:pt>
    <dgm:pt modelId="{A2F9E99C-09C8-4F68-A8D7-950601915F29}" type="pres">
      <dgm:prSet presAssocID="{F387326F-E853-4950-81F8-E92282382FE1}" presName="vert1" presStyleCnt="0"/>
      <dgm:spPr/>
    </dgm:pt>
  </dgm:ptLst>
  <dgm:cxnLst>
    <dgm:cxn modelId="{6F24BF08-3A0B-41C8-AA9E-A2A67D79F347}" srcId="{3FDD8AC6-45CC-4039-83E7-A84933B856A0}" destId="{6E11BDDB-A26B-4718-9612-FAC3A0363EF8}" srcOrd="0" destOrd="0" parTransId="{5ED0C93E-0918-4D28-BC57-3D9E07F9C588}" sibTransId="{1A0C5C38-4CDC-4F2E-9689-3B42100D16EB}"/>
    <dgm:cxn modelId="{8EBA0283-EC50-4A9C-926F-DFFFBFABC58C}" type="presOf" srcId="{3FDD8AC6-45CC-4039-83E7-A84933B856A0}" destId="{BC03528F-E9BD-44A6-B965-AF606D07532B}" srcOrd="0" destOrd="0" presId="urn:microsoft.com/office/officeart/2008/layout/LinedList"/>
    <dgm:cxn modelId="{7F0A019C-5E0E-412A-B42E-24E5AA453415}" srcId="{3FDD8AC6-45CC-4039-83E7-A84933B856A0}" destId="{F387326F-E853-4950-81F8-E92282382FE1}" srcOrd="2" destOrd="0" parTransId="{C51F6557-2083-4368-8A93-8CE217A81A74}" sibTransId="{7B442872-B506-400D-ACCB-123AD83A5C1B}"/>
    <dgm:cxn modelId="{8F3844A2-C39D-4016-BCA3-16C459A38D45}" type="presOf" srcId="{F387326F-E853-4950-81F8-E92282382FE1}" destId="{9CE61463-FC06-4281-837D-1E32CC319CE1}" srcOrd="0" destOrd="0" presId="urn:microsoft.com/office/officeart/2008/layout/LinedList"/>
    <dgm:cxn modelId="{D78312A3-AFE6-4B93-ADE9-F881330D97E1}" type="presOf" srcId="{DC457E70-6ADD-4947-96CA-244D29F93F8A}" destId="{A3F917C5-F9CC-4F6B-90AA-28CB2B700B6D}" srcOrd="0" destOrd="0" presId="urn:microsoft.com/office/officeart/2008/layout/LinedList"/>
    <dgm:cxn modelId="{4F50BDAA-62DA-448A-AB03-A399E3749936}" srcId="{3FDD8AC6-45CC-4039-83E7-A84933B856A0}" destId="{DC457E70-6ADD-4947-96CA-244D29F93F8A}" srcOrd="1" destOrd="0" parTransId="{E368F0A9-665B-40C6-A7C2-12454B46DAA5}" sibTransId="{99F7E522-3395-48C4-B336-E3E0D00E4822}"/>
    <dgm:cxn modelId="{695508C1-1645-439A-9155-D93AD9E2859F}" type="presOf" srcId="{6E11BDDB-A26B-4718-9612-FAC3A0363EF8}" destId="{AE3B59CD-51FB-4B4D-B57A-FB679C255815}" srcOrd="0" destOrd="0" presId="urn:microsoft.com/office/officeart/2008/layout/LinedList"/>
    <dgm:cxn modelId="{B40688D0-1BAE-41C5-AE5B-D01698E8EAAD}" type="presParOf" srcId="{BC03528F-E9BD-44A6-B965-AF606D07532B}" destId="{3D071F6F-6EF2-4E9C-BD1B-3BE9E374CE8C}" srcOrd="0" destOrd="0" presId="urn:microsoft.com/office/officeart/2008/layout/LinedList"/>
    <dgm:cxn modelId="{5CD89B98-C8D9-42AE-9B16-E50667B6AC74}" type="presParOf" srcId="{BC03528F-E9BD-44A6-B965-AF606D07532B}" destId="{C24DD961-BC42-4B72-B816-333F17B2B34D}" srcOrd="1" destOrd="0" presId="urn:microsoft.com/office/officeart/2008/layout/LinedList"/>
    <dgm:cxn modelId="{9EC3AAB8-9F95-4CB1-A1D0-B06E0AA5FFB5}" type="presParOf" srcId="{C24DD961-BC42-4B72-B816-333F17B2B34D}" destId="{AE3B59CD-51FB-4B4D-B57A-FB679C255815}" srcOrd="0" destOrd="0" presId="urn:microsoft.com/office/officeart/2008/layout/LinedList"/>
    <dgm:cxn modelId="{9DEAA4A1-B6F9-4D58-A18A-41CDF1F1CC6A}" type="presParOf" srcId="{C24DD961-BC42-4B72-B816-333F17B2B34D}" destId="{0FC04DDF-3EBD-4D64-B3A3-65D777AC42EE}" srcOrd="1" destOrd="0" presId="urn:microsoft.com/office/officeart/2008/layout/LinedList"/>
    <dgm:cxn modelId="{404CD22A-909F-4EE2-B806-2AE43B0469C8}" type="presParOf" srcId="{BC03528F-E9BD-44A6-B965-AF606D07532B}" destId="{091A97FA-0574-4B85-8F71-530D9BCC246A}" srcOrd="2" destOrd="0" presId="urn:microsoft.com/office/officeart/2008/layout/LinedList"/>
    <dgm:cxn modelId="{711B55A8-E701-4160-89CF-B26515C7AADF}" type="presParOf" srcId="{BC03528F-E9BD-44A6-B965-AF606D07532B}" destId="{CA2212D0-66B8-4D28-8EEB-C9D625C16CD0}" srcOrd="3" destOrd="0" presId="urn:microsoft.com/office/officeart/2008/layout/LinedList"/>
    <dgm:cxn modelId="{F4C00BAD-54B8-4CD2-9E48-8F1B481F4F24}" type="presParOf" srcId="{CA2212D0-66B8-4D28-8EEB-C9D625C16CD0}" destId="{A3F917C5-F9CC-4F6B-90AA-28CB2B700B6D}" srcOrd="0" destOrd="0" presId="urn:microsoft.com/office/officeart/2008/layout/LinedList"/>
    <dgm:cxn modelId="{4B107F4E-3B58-4862-B201-81D3FEABFE11}" type="presParOf" srcId="{CA2212D0-66B8-4D28-8EEB-C9D625C16CD0}" destId="{70E093E8-03B2-427B-A847-8CD1B43CE057}" srcOrd="1" destOrd="0" presId="urn:microsoft.com/office/officeart/2008/layout/LinedList"/>
    <dgm:cxn modelId="{F714D28E-CF97-48C8-8175-9B23F7B742FD}" type="presParOf" srcId="{BC03528F-E9BD-44A6-B965-AF606D07532B}" destId="{F41D28C8-30A1-4A87-B742-08A5D2C327CF}" srcOrd="4" destOrd="0" presId="urn:microsoft.com/office/officeart/2008/layout/LinedList"/>
    <dgm:cxn modelId="{F1000BF4-E25E-4BA7-838D-DE7589BFBACA}" type="presParOf" srcId="{BC03528F-E9BD-44A6-B965-AF606D07532B}" destId="{0C42621D-F7C2-4E3D-A519-D6E5049C8064}" srcOrd="5" destOrd="0" presId="urn:microsoft.com/office/officeart/2008/layout/LinedList"/>
    <dgm:cxn modelId="{F54D45F7-9F96-43C6-AF32-8EEBEDF8D028}" type="presParOf" srcId="{0C42621D-F7C2-4E3D-A519-D6E5049C8064}" destId="{9CE61463-FC06-4281-837D-1E32CC319CE1}" srcOrd="0" destOrd="0" presId="urn:microsoft.com/office/officeart/2008/layout/LinedList"/>
    <dgm:cxn modelId="{7DE07977-A5F3-4A3A-8705-DE25ED1DCA40}" type="presParOf" srcId="{0C42621D-F7C2-4E3D-A519-D6E5049C8064}" destId="{A2F9E99C-09C8-4F68-A8D7-950601915F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71F6F-6EF2-4E9C-BD1B-3BE9E374CE8C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B59CD-51FB-4B4D-B57A-FB679C255815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1" kern="1200"/>
            <a:t>ChatGPT</a:t>
          </a:r>
        </a:p>
      </dsp:txBody>
      <dsp:txXfrm>
        <a:off x="0" y="2125"/>
        <a:ext cx="10515600" cy="1449431"/>
      </dsp:txXfrm>
    </dsp:sp>
    <dsp:sp modelId="{091A97FA-0574-4B85-8F71-530D9BCC246A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917C5-F9CC-4F6B-90AA-28CB2B700B6D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/>
            <a:t>Wikipedia</a:t>
          </a:r>
        </a:p>
      </dsp:txBody>
      <dsp:txXfrm>
        <a:off x="0" y="1451556"/>
        <a:ext cx="10515600" cy="1449431"/>
      </dsp:txXfrm>
    </dsp:sp>
    <dsp:sp modelId="{F41D28C8-30A1-4A87-B742-08A5D2C327CF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61463-FC06-4281-837D-1E32CC319CE1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 dirty="0" err="1"/>
            <a:t>Youtube</a:t>
          </a:r>
          <a:r>
            <a:rPr lang="en-US" sz="6500" i="1" kern="1200" dirty="0"/>
            <a:t> – </a:t>
          </a:r>
          <a:r>
            <a:rPr lang="en-US" sz="6500" i="1" kern="1200" dirty="0" err="1"/>
            <a:t>Barevné</a:t>
          </a:r>
          <a:r>
            <a:rPr lang="en-US" sz="6500" i="1" kern="1200" dirty="0"/>
            <a:t> </a:t>
          </a:r>
          <a:r>
            <a:rPr lang="en-US" sz="6500" i="1" kern="1200" dirty="0" err="1"/>
            <a:t>modely</a:t>
          </a:r>
          <a:endParaRPr lang="en-US" sz="6500" i="1" kern="1200" dirty="0"/>
        </a:p>
      </dsp:txBody>
      <dsp:txXfrm>
        <a:off x="0" y="2900987"/>
        <a:ext cx="10515600" cy="144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Co to znamená?</a:t>
          </a:r>
          <a:endParaRPr lang="en-US" sz="2500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621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621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Někdy HSB</a:t>
          </a:r>
          <a:endParaRPr lang="en-US" sz="2400" kern="1200"/>
        </a:p>
      </dsp:txBody>
      <dsp:txXfrm>
        <a:off x="0" y="1621"/>
        <a:ext cx="4243589" cy="1105808"/>
      </dsp:txXfrm>
    </dsp:sp>
    <dsp:sp modelId="{2480933B-B62B-4A6C-99BE-0BA17B6C238F}">
      <dsp:nvSpPr>
        <dsp:cNvPr id="0" name=""/>
        <dsp:cNvSpPr/>
      </dsp:nvSpPr>
      <dsp:spPr>
        <a:xfrm>
          <a:off x="0" y="1107429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1107429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/>
            <a:t>H</a:t>
          </a:r>
          <a:r>
            <a:rPr lang="cs-CZ" sz="2400" kern="1200"/>
            <a:t>ue (odstín)</a:t>
          </a:r>
          <a:r>
            <a:rPr lang="cs-CZ" sz="2400" b="1" kern="1200"/>
            <a:t>, s</a:t>
          </a:r>
          <a:r>
            <a:rPr lang="cs-CZ" sz="2400" kern="1200"/>
            <a:t>aturation(sytost)</a:t>
          </a:r>
          <a:r>
            <a:rPr lang="cs-CZ" sz="2400" b="1" kern="1200"/>
            <a:t>, v</a:t>
          </a:r>
          <a:r>
            <a:rPr lang="cs-CZ" sz="2400" kern="1200"/>
            <a:t>alue (hodnota)</a:t>
          </a:r>
          <a:endParaRPr lang="en-US" sz="2400" kern="1200"/>
        </a:p>
      </dsp:txBody>
      <dsp:txXfrm>
        <a:off x="0" y="1107429"/>
        <a:ext cx="4243589" cy="1105808"/>
      </dsp:txXfrm>
    </dsp:sp>
    <dsp:sp modelId="{EE6AB3C7-B7BF-4541-B429-8E09FFB9C544}">
      <dsp:nvSpPr>
        <dsp:cNvPr id="0" name=""/>
        <dsp:cNvSpPr/>
      </dsp:nvSpPr>
      <dsp:spPr>
        <a:xfrm>
          <a:off x="0" y="2213238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2213238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Jsou alternativní reprezentace barevného modelu RGB</a:t>
          </a:r>
          <a:endParaRPr lang="en-US" sz="2400" kern="1200"/>
        </a:p>
      </dsp:txBody>
      <dsp:txXfrm>
        <a:off x="0" y="2213238"/>
        <a:ext cx="4243589" cy="11058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4000">
        <p15:prstTrans prst="drap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92844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Na rozdíl od barevného modelu RGB přesněji reprezentuje vnímání barev lidským okem.</a:t>
            </a:r>
          </a:p>
          <a:p>
            <a:r>
              <a:rPr lang="en-US" sz="2000"/>
              <a:t>Často se používá v systémech správy barev a dalších aplikacích, kde je důležitá přesná reprezentace barev.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0" i="0">
                <a:effectLst/>
                <a:latin typeface="-apple-system"/>
              </a:rPr>
              <a:t> </a:t>
            </a:r>
            <a:r>
              <a:rPr lang="en-US" sz="5200">
                <a:latin typeface="-apple-system"/>
              </a:rPr>
              <a:t>P</a:t>
            </a:r>
            <a:r>
              <a:rPr lang="en-US" sz="5200" b="0" i="0">
                <a:effectLst/>
                <a:latin typeface="-apple-system"/>
              </a:rPr>
              <a:t>oužité </a:t>
            </a:r>
            <a:r>
              <a:rPr lang="en-US" sz="5200">
                <a:latin typeface="-apple-system"/>
              </a:rPr>
              <a:t>L</a:t>
            </a:r>
            <a:r>
              <a:rPr lang="en-US" sz="5200" b="0" i="0">
                <a:effectLst/>
                <a:latin typeface="-apple-system"/>
              </a:rPr>
              <a:t>iteratury</a:t>
            </a:r>
            <a:endParaRPr lang="en-US" sz="52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40903EE-929F-FC03-163E-B020EA8BF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587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5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863</Words>
  <Application>Microsoft Office PowerPoint</Application>
  <PresentationFormat>Widescreen</PresentationFormat>
  <Paragraphs>89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Söhne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13</cp:revision>
  <dcterms:created xsi:type="dcterms:W3CDTF">2022-12-27T16:01:55Z</dcterms:created>
  <dcterms:modified xsi:type="dcterms:W3CDTF">2023-01-08T09:13:21Z</dcterms:modified>
</cp:coreProperties>
</file>