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 dirty="0"/>
            <a:t>J</a:t>
          </a:r>
          <a:r>
            <a:rPr lang="en-US" dirty="0"/>
            <a:t>e </a:t>
          </a:r>
          <a:r>
            <a:rPr lang="en-US" dirty="0" err="1"/>
            <a:t>cylindrický</a:t>
          </a:r>
          <a:r>
            <a:rPr lang="en-US" dirty="0"/>
            <a:t> </a:t>
          </a:r>
          <a:r>
            <a:rPr lang="en-US" dirty="0" err="1"/>
            <a:t>barevný</a:t>
          </a:r>
          <a:r>
            <a:rPr lang="en-US" dirty="0"/>
            <a:t> model, </a:t>
          </a:r>
          <a:r>
            <a:rPr lang="en-US" dirty="0" err="1"/>
            <a:t>který</a:t>
          </a:r>
          <a:r>
            <a:rPr lang="en-US" dirty="0"/>
            <a:t> </a:t>
          </a:r>
          <a:r>
            <a:rPr lang="en-US" dirty="0" err="1"/>
            <a:t>představuje</a:t>
          </a:r>
          <a:r>
            <a:rPr lang="en-US" dirty="0"/>
            <a:t> </a:t>
          </a:r>
          <a:r>
            <a:rPr lang="en-US" dirty="0" err="1"/>
            <a:t>odstíny</a:t>
          </a:r>
          <a:r>
            <a:rPr lang="en-US" dirty="0"/>
            <a:t>, </a:t>
          </a:r>
          <a:r>
            <a:rPr lang="en-US" dirty="0" err="1"/>
            <a:t>sytost</a:t>
          </a:r>
          <a:r>
            <a:rPr lang="en-US" dirty="0"/>
            <a:t> a </a:t>
          </a:r>
          <a:r>
            <a:rPr lang="en-US" dirty="0" err="1"/>
            <a:t>hodnoty</a:t>
          </a:r>
          <a:r>
            <a:rPr lang="en-US" dirty="0"/>
            <a:t> (</a:t>
          </a:r>
          <a:r>
            <a:rPr lang="en-US" dirty="0" err="1"/>
            <a:t>nebo</a:t>
          </a:r>
          <a:r>
            <a:rPr lang="en-US" dirty="0"/>
            <a:t> </a:t>
          </a:r>
          <a:r>
            <a:rPr lang="en-US" dirty="0" err="1"/>
            <a:t>jas</a:t>
          </a:r>
          <a:r>
            <a:rPr lang="en-US" dirty="0"/>
            <a:t>) </a:t>
          </a:r>
          <a:r>
            <a:rPr lang="en-US" dirty="0" err="1"/>
            <a:t>barev</a:t>
          </a:r>
          <a:r>
            <a:rPr lang="cs-CZ" dirty="0"/>
            <a:t>.</a:t>
          </a:r>
          <a:endParaRPr lang="en-US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Co to znamená?</a:t>
          </a:r>
          <a:endParaRPr lang="en-US" sz="2500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Někdy HSB</a:t>
          </a:r>
          <a:endParaRPr lang="en-US" sz="1900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kern="1200"/>
            <a:t>H</a:t>
          </a:r>
          <a:r>
            <a:rPr lang="cs-CZ" sz="1900" kern="1200"/>
            <a:t>ue (odstín)</a:t>
          </a:r>
          <a:r>
            <a:rPr lang="cs-CZ" sz="1900" b="1" kern="1200"/>
            <a:t>, s</a:t>
          </a:r>
          <a:r>
            <a:rPr lang="cs-CZ" sz="1900" kern="1200"/>
            <a:t>aturation(sytost)</a:t>
          </a:r>
          <a:r>
            <a:rPr lang="cs-CZ" sz="1900" b="1" kern="1200"/>
            <a:t>, v</a:t>
          </a:r>
          <a:r>
            <a:rPr lang="cs-CZ" sz="1900" kern="1200"/>
            <a:t>alue (hodnota)</a:t>
          </a:r>
          <a:endParaRPr lang="en-US" sz="1900" kern="120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J</a:t>
          </a:r>
          <a:r>
            <a:rPr lang="en-US" sz="1900" kern="1200" dirty="0"/>
            <a:t>e </a:t>
          </a:r>
          <a:r>
            <a:rPr lang="en-US" sz="1900" kern="1200" dirty="0" err="1"/>
            <a:t>cylindrický</a:t>
          </a:r>
          <a:r>
            <a:rPr lang="en-US" sz="1900" kern="1200" dirty="0"/>
            <a:t> </a:t>
          </a:r>
          <a:r>
            <a:rPr lang="en-US" sz="1900" kern="1200" dirty="0" err="1"/>
            <a:t>barevný</a:t>
          </a:r>
          <a:r>
            <a:rPr lang="en-US" sz="1900" kern="1200" dirty="0"/>
            <a:t> model, </a:t>
          </a:r>
          <a:r>
            <a:rPr lang="en-US" sz="1900" kern="1200" dirty="0" err="1"/>
            <a:t>který</a:t>
          </a:r>
          <a:r>
            <a:rPr lang="en-US" sz="1900" kern="1200" dirty="0"/>
            <a:t> </a:t>
          </a:r>
          <a:r>
            <a:rPr lang="en-US" sz="1900" kern="1200" dirty="0" err="1"/>
            <a:t>představuje</a:t>
          </a:r>
          <a:r>
            <a:rPr lang="en-US" sz="1900" kern="1200" dirty="0"/>
            <a:t> </a:t>
          </a:r>
          <a:r>
            <a:rPr lang="en-US" sz="1900" kern="1200" dirty="0" err="1"/>
            <a:t>odstíny</a:t>
          </a:r>
          <a:r>
            <a:rPr lang="en-US" sz="1900" kern="1200" dirty="0"/>
            <a:t>, </a:t>
          </a:r>
          <a:r>
            <a:rPr lang="en-US" sz="1900" kern="1200" dirty="0" err="1"/>
            <a:t>sytost</a:t>
          </a:r>
          <a:r>
            <a:rPr lang="en-US" sz="1900" kern="1200" dirty="0"/>
            <a:t> a </a:t>
          </a:r>
          <a:r>
            <a:rPr lang="en-US" sz="1900" kern="1200" dirty="0" err="1"/>
            <a:t>hodnoty</a:t>
          </a:r>
          <a:r>
            <a:rPr lang="en-US" sz="1900" kern="1200" dirty="0"/>
            <a:t> (</a:t>
          </a:r>
          <a:r>
            <a:rPr lang="en-US" sz="1900" kern="1200" dirty="0" err="1"/>
            <a:t>nebo</a:t>
          </a:r>
          <a:r>
            <a:rPr lang="en-US" sz="1900" kern="1200" dirty="0"/>
            <a:t> </a:t>
          </a:r>
          <a:r>
            <a:rPr lang="en-US" sz="1900" kern="1200" dirty="0" err="1"/>
            <a:t>jas</a:t>
          </a:r>
          <a:r>
            <a:rPr lang="en-US" sz="1900" kern="1200" dirty="0"/>
            <a:t>) </a:t>
          </a:r>
          <a:r>
            <a:rPr lang="en-US" sz="1900" kern="1200" dirty="0" err="1"/>
            <a:t>barev</a:t>
          </a:r>
          <a:r>
            <a:rPr lang="cs-CZ" sz="1900" kern="1200" dirty="0"/>
            <a:t>.</a:t>
          </a:r>
          <a:endParaRPr lang="en-US" sz="1900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5" Type="http://schemas.openxmlformats.org/officeDocument/2006/relationships/hyperlink" Target="https://cs.wikipedia.org/wiki/Barevn%C3%BD_model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bayev7/bar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4000">
        <p15:prstTrans prst="drap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05196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Na </a:t>
            </a:r>
            <a:r>
              <a:rPr lang="en-US" sz="2000" dirty="0" err="1"/>
              <a:t>rozdíl</a:t>
            </a:r>
            <a:r>
              <a:rPr lang="en-US" sz="2000" dirty="0"/>
              <a:t> od </a:t>
            </a:r>
            <a:r>
              <a:rPr lang="en-US" sz="2000" dirty="0" err="1"/>
              <a:t>barevného</a:t>
            </a:r>
            <a:r>
              <a:rPr lang="en-US" sz="2000" dirty="0"/>
              <a:t> </a:t>
            </a:r>
            <a:r>
              <a:rPr lang="en-US" sz="2000" dirty="0" err="1"/>
              <a:t>modelu</a:t>
            </a:r>
            <a:r>
              <a:rPr lang="en-US" sz="2000" dirty="0"/>
              <a:t> RGB </a:t>
            </a:r>
            <a:r>
              <a:rPr lang="en-US" sz="2000" dirty="0" err="1"/>
              <a:t>přesněji</a:t>
            </a:r>
            <a:r>
              <a:rPr lang="en-US" sz="2000" dirty="0"/>
              <a:t> </a:t>
            </a:r>
            <a:r>
              <a:rPr lang="en-US" sz="2000" dirty="0" err="1"/>
              <a:t>reprezentuje</a:t>
            </a:r>
            <a:r>
              <a:rPr lang="en-US" sz="2000" dirty="0"/>
              <a:t> </a:t>
            </a:r>
            <a:r>
              <a:rPr lang="en-US" sz="2000" dirty="0" err="1"/>
              <a:t>vnímání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 </a:t>
            </a:r>
            <a:r>
              <a:rPr lang="en-US" sz="2000" dirty="0" err="1"/>
              <a:t>lidským</a:t>
            </a:r>
            <a:r>
              <a:rPr lang="en-US" sz="2000" dirty="0"/>
              <a:t> </a:t>
            </a:r>
            <a:r>
              <a:rPr lang="en-US" sz="2000" dirty="0" err="1"/>
              <a:t>okem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Často</a:t>
            </a:r>
            <a:r>
              <a:rPr lang="en-US" sz="2000" dirty="0"/>
              <a:t> se </a:t>
            </a:r>
            <a:r>
              <a:rPr lang="en-US" sz="2000" dirty="0" err="1"/>
              <a:t>používá</a:t>
            </a:r>
            <a:r>
              <a:rPr lang="en-US" sz="2000" dirty="0"/>
              <a:t> v </a:t>
            </a:r>
            <a:r>
              <a:rPr lang="en-US" sz="2000" dirty="0" err="1"/>
              <a:t>systémech</a:t>
            </a:r>
            <a:r>
              <a:rPr lang="en-US" sz="2000" dirty="0"/>
              <a:t> </a:t>
            </a:r>
            <a:r>
              <a:rPr lang="en-US" sz="2000" dirty="0" err="1"/>
              <a:t>správy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 a </a:t>
            </a:r>
            <a:r>
              <a:rPr lang="en-US" sz="2000" dirty="0" err="1"/>
              <a:t>dalších</a:t>
            </a:r>
            <a:r>
              <a:rPr lang="en-US" sz="2000" dirty="0"/>
              <a:t> </a:t>
            </a:r>
            <a:r>
              <a:rPr lang="en-US" sz="2000" dirty="0" err="1"/>
              <a:t>aplikacích</a:t>
            </a:r>
            <a:r>
              <a:rPr lang="en-US" sz="2000" dirty="0"/>
              <a:t>, </a:t>
            </a:r>
            <a:r>
              <a:rPr lang="en-US" sz="2000" dirty="0" err="1"/>
              <a:t>kde</a:t>
            </a:r>
            <a:r>
              <a:rPr lang="en-US" sz="2000" dirty="0"/>
              <a:t> je </a:t>
            </a:r>
            <a:r>
              <a:rPr lang="en-US" sz="2000" dirty="0" err="1"/>
              <a:t>důležitá</a:t>
            </a:r>
            <a:r>
              <a:rPr lang="en-US" sz="2000" dirty="0"/>
              <a:t> </a:t>
            </a:r>
            <a:r>
              <a:rPr lang="en-US" sz="2000" dirty="0" err="1"/>
              <a:t>přesná</a:t>
            </a:r>
            <a:r>
              <a:rPr lang="en-US" sz="2000" dirty="0"/>
              <a:t> </a:t>
            </a:r>
            <a:r>
              <a:rPr lang="en-US" sz="2000" dirty="0" err="1"/>
              <a:t>reprezentace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/>
              <a:t>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 </a:t>
            </a:r>
            <a:r>
              <a:rPr lang="en-US" sz="5400" dirty="0" err="1">
                <a:latin typeface="-apple-system"/>
              </a:rPr>
              <a:t>P</a:t>
            </a:r>
            <a:r>
              <a:rPr lang="en-US" sz="5400" b="0" i="0" dirty="0" err="1">
                <a:effectLst/>
                <a:latin typeface="-apple-system"/>
              </a:rPr>
              <a:t>oužité</a:t>
            </a:r>
            <a:r>
              <a:rPr lang="en-US" sz="5400" b="0" i="0" dirty="0">
                <a:effectLst/>
                <a:latin typeface="-apple-system"/>
              </a:rPr>
              <a:t> </a:t>
            </a:r>
            <a:r>
              <a:rPr lang="en-US" sz="5400" dirty="0" err="1">
                <a:latin typeface="-apple-system"/>
              </a:rPr>
              <a:t>L</a:t>
            </a:r>
            <a:r>
              <a:rPr lang="en-US" sz="5400" b="0" i="0" dirty="0" err="1">
                <a:effectLst/>
                <a:latin typeface="-apple-system"/>
              </a:rPr>
              <a:t>iteratury</a:t>
            </a:r>
            <a:endParaRPr lang="en-US" sz="54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400" b="0" i="0" dirty="0" err="1">
                <a:effectLst/>
                <a:latin typeface="Open Sans" panose="020B0604020202020204" pitchFamily="34" charset="0"/>
              </a:rPr>
              <a:t>Barevná</a:t>
            </a:r>
            <a:r>
              <a:rPr lang="en-US" sz="14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Open Sans" panose="020B0604020202020204" pitchFamily="34" charset="0"/>
              </a:rPr>
              <a:t>hloubka</a:t>
            </a:r>
            <a:r>
              <a:rPr lang="en-US" sz="1400" b="0" i="0" dirty="0">
                <a:effectLst/>
                <a:latin typeface="Open Sans" panose="020B0604020202020204" pitchFamily="34" charset="0"/>
              </a:rPr>
              <a:t>. In: </a:t>
            </a:r>
            <a:r>
              <a:rPr lang="en-US" sz="1400" b="0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</a:t>
            </a:r>
            <a:r>
              <a:rPr lang="en-US" sz="1400" b="0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0" i="0" dirty="0">
              <a:effectLst/>
              <a:latin typeface="Open Sans" panose="020B0604020202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 dirty="0">
              <a:latin typeface="Open Sans" panose="020B0604020202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 err="1">
                <a:effectLst/>
                <a:latin typeface="Open Sans" panose="020B0606030504020204" pitchFamily="34" charset="0"/>
              </a:rPr>
              <a:t>Barevný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model.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2022, 20. 8.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GitHub repositor</a:t>
            </a:r>
            <a:br>
              <a:rPr lang="en-US" sz="5400" b="1" i="0" dirty="0">
                <a:effectLst/>
                <a:latin typeface="-apple-system"/>
              </a:rPr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2"/>
              </a:rPr>
              <a:t>https://github.com/ibabayev7/barva.git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5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1811</Words>
  <Application>Microsoft Office PowerPoint</Application>
  <PresentationFormat>Widescreen</PresentationFormat>
  <Paragraphs>124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GitHub repositor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18</cp:revision>
  <dcterms:created xsi:type="dcterms:W3CDTF">2022-12-27T16:01:55Z</dcterms:created>
  <dcterms:modified xsi:type="dcterms:W3CDTF">2023-01-15T09:32:10Z</dcterms:modified>
</cp:coreProperties>
</file>