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7" r:id="rId3"/>
    <p:sldId id="259" r:id="rId4"/>
    <p:sldId id="262" r:id="rId5"/>
    <p:sldId id="261" r:id="rId6"/>
    <p:sldId id="277" r:id="rId7"/>
    <p:sldId id="263" r:id="rId8"/>
    <p:sldId id="264" r:id="rId9"/>
    <p:sldId id="278" r:id="rId10"/>
    <p:sldId id="265" r:id="rId11"/>
    <p:sldId id="279" r:id="rId12"/>
    <p:sldId id="267" r:id="rId13"/>
    <p:sldId id="268" r:id="rId14"/>
    <p:sldId id="269" r:id="rId15"/>
    <p:sldId id="273" r:id="rId16"/>
    <p:sldId id="274" r:id="rId17"/>
    <p:sldId id="271" r:id="rId18"/>
    <p:sldId id="270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svg"/><Relationship Id="rId1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svg"/><Relationship Id="rId1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099E6EA8-1DEB-4444-B77F-34B268A663F3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F1EF89C7-F601-4514-9C81-F7F012AE47F7}" type="pres">
      <dgm:prSet presAssocID="{AA86C8F0-3FF1-48E9-A68E-FA24CCA72B05}" presName="compNode" presStyleCnt="0"/>
      <dgm:spPr/>
    </dgm:pt>
    <dgm:pt modelId="{6304FE46-575E-4510-B68D-CC9605C85CDA}" type="pres">
      <dgm:prSet presAssocID="{AA86C8F0-3FF1-48E9-A68E-FA24CCA72B05}" presName="iconBgRect" presStyleLbl="bgShp" presStyleIdx="0" presStyleCnt="2"/>
      <dgm:spPr/>
    </dgm:pt>
    <dgm:pt modelId="{8E3B913A-4F3F-41ED-B804-1CFC9C34819B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39A2C80-B70A-4D60-A19A-B4B07C8585FB}" type="pres">
      <dgm:prSet presAssocID="{AA86C8F0-3FF1-48E9-A68E-FA24CCA72B05}" presName="spaceRect" presStyleCnt="0"/>
      <dgm:spPr/>
    </dgm:pt>
    <dgm:pt modelId="{D300714D-F620-4A0D-820A-C66F27FCDB3D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B6F70BCF-8E5B-4701-AA7A-70E4FEBD3304}" type="pres">
      <dgm:prSet presAssocID="{9B9CECDA-1001-4B81-9294-2A3B83BEF99D}" presName="sibTrans" presStyleCnt="0"/>
      <dgm:spPr/>
    </dgm:pt>
    <dgm:pt modelId="{D9BA5DAF-FA32-4E18-AD18-53E356CDF3A2}" type="pres">
      <dgm:prSet presAssocID="{4A2C6FFD-4B83-4AB8-BD77-56C13C8895EF}" presName="compNode" presStyleCnt="0"/>
      <dgm:spPr/>
    </dgm:pt>
    <dgm:pt modelId="{BD1819D8-EB9D-4B3C-A575-6A4040AAD687}" type="pres">
      <dgm:prSet presAssocID="{4A2C6FFD-4B83-4AB8-BD77-56C13C8895EF}" presName="iconBgRect" presStyleLbl="bgShp" presStyleIdx="1" presStyleCnt="2"/>
      <dgm:spPr/>
    </dgm:pt>
    <dgm:pt modelId="{7EFC50D9-4E20-454D-B7FB-0D6BBECB7F74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3DC5804-10B0-4316-BDE2-A40847797EA2}" type="pres">
      <dgm:prSet presAssocID="{4A2C6FFD-4B83-4AB8-BD77-56C13C8895EF}" presName="spaceRect" presStyleCnt="0"/>
      <dgm:spPr/>
    </dgm:pt>
    <dgm:pt modelId="{6077388E-D04A-416E-82FA-61ECEE1AF531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E1D0EA3F-0D1B-4B66-BFF7-F3117EB07DA1}" type="presOf" srcId="{4A2C6FFD-4B83-4AB8-BD77-56C13C8895EF}" destId="{6077388E-D04A-416E-82FA-61ECEE1AF531}" srcOrd="0" destOrd="0" presId="urn:microsoft.com/office/officeart/2018/5/layout/IconCircleLabelList"/>
    <dgm:cxn modelId="{E4E06487-5C37-4A9E-9A2C-F00A38971567}" type="presOf" srcId="{AA86C8F0-3FF1-48E9-A68E-FA24CCA72B05}" destId="{D300714D-F620-4A0D-820A-C66F27FCDB3D}" srcOrd="0" destOrd="0" presId="urn:microsoft.com/office/officeart/2018/5/layout/IconCircleLabelList"/>
    <dgm:cxn modelId="{F2FD3FF9-32AD-4501-A63B-6552E460A507}" type="presOf" srcId="{4DC19B4E-F076-4360-A947-EA61797572F7}" destId="{099E6EA8-1DEB-4444-B77F-34B268A663F3}" srcOrd="0" destOrd="0" presId="urn:microsoft.com/office/officeart/2018/5/layout/IconCircleLabelList"/>
    <dgm:cxn modelId="{1F3372A1-5593-418D-B14C-6E3EDE30381D}" type="presParOf" srcId="{099E6EA8-1DEB-4444-B77F-34B268A663F3}" destId="{F1EF89C7-F601-4514-9C81-F7F012AE47F7}" srcOrd="0" destOrd="0" presId="urn:microsoft.com/office/officeart/2018/5/layout/IconCircleLabelList"/>
    <dgm:cxn modelId="{31081AB5-49EA-46BC-950D-A70A2FA97685}" type="presParOf" srcId="{F1EF89C7-F601-4514-9C81-F7F012AE47F7}" destId="{6304FE46-575E-4510-B68D-CC9605C85CDA}" srcOrd="0" destOrd="0" presId="urn:microsoft.com/office/officeart/2018/5/layout/IconCircleLabelList"/>
    <dgm:cxn modelId="{4B63FE2A-DE72-48A3-BCA9-BC6E2551AAF9}" type="presParOf" srcId="{F1EF89C7-F601-4514-9C81-F7F012AE47F7}" destId="{8E3B913A-4F3F-41ED-B804-1CFC9C34819B}" srcOrd="1" destOrd="0" presId="urn:microsoft.com/office/officeart/2018/5/layout/IconCircleLabelList"/>
    <dgm:cxn modelId="{E0324456-C231-4354-9F0B-7B257FA974F6}" type="presParOf" srcId="{F1EF89C7-F601-4514-9C81-F7F012AE47F7}" destId="{839A2C80-B70A-4D60-A19A-B4B07C8585FB}" srcOrd="2" destOrd="0" presId="urn:microsoft.com/office/officeart/2018/5/layout/IconCircleLabelList"/>
    <dgm:cxn modelId="{F3816FDD-C7F8-440C-BA38-7C8035A32589}" type="presParOf" srcId="{F1EF89C7-F601-4514-9C81-F7F012AE47F7}" destId="{D300714D-F620-4A0D-820A-C66F27FCDB3D}" srcOrd="3" destOrd="0" presId="urn:microsoft.com/office/officeart/2018/5/layout/IconCircleLabelList"/>
    <dgm:cxn modelId="{5F8276BE-3868-466C-AEEF-3DE35549AF6F}" type="presParOf" srcId="{099E6EA8-1DEB-4444-B77F-34B268A663F3}" destId="{B6F70BCF-8E5B-4701-AA7A-70E4FEBD3304}" srcOrd="1" destOrd="0" presId="urn:microsoft.com/office/officeart/2018/5/layout/IconCircleLabelList"/>
    <dgm:cxn modelId="{363E2D3C-6E20-4807-A8F0-3DA9263DF191}" type="presParOf" srcId="{099E6EA8-1DEB-4444-B77F-34B268A663F3}" destId="{D9BA5DAF-FA32-4E18-AD18-53E356CDF3A2}" srcOrd="2" destOrd="0" presId="urn:microsoft.com/office/officeart/2018/5/layout/IconCircleLabelList"/>
    <dgm:cxn modelId="{A820653D-B5F7-42B0-AA7A-F98FBF5D2EC8}" type="presParOf" srcId="{D9BA5DAF-FA32-4E18-AD18-53E356CDF3A2}" destId="{BD1819D8-EB9D-4B3C-A575-6A4040AAD687}" srcOrd="0" destOrd="0" presId="urn:microsoft.com/office/officeart/2018/5/layout/IconCircleLabelList"/>
    <dgm:cxn modelId="{F8F83236-746D-4ADF-81FD-C88A8285AF87}" type="presParOf" srcId="{D9BA5DAF-FA32-4E18-AD18-53E356CDF3A2}" destId="{7EFC50D9-4E20-454D-B7FB-0D6BBECB7F74}" srcOrd="1" destOrd="0" presId="urn:microsoft.com/office/officeart/2018/5/layout/IconCircleLabelList"/>
    <dgm:cxn modelId="{897A2B12-689E-4E05-898B-B0119D1F0652}" type="presParOf" srcId="{D9BA5DAF-FA32-4E18-AD18-53E356CDF3A2}" destId="{D3DC5804-10B0-4316-BDE2-A40847797EA2}" srcOrd="2" destOrd="0" presId="urn:microsoft.com/office/officeart/2018/5/layout/IconCircleLabelList"/>
    <dgm:cxn modelId="{2D48C636-0877-440A-9682-59A26DA298E2}" type="presParOf" srcId="{D9BA5DAF-FA32-4E18-AD18-53E356CDF3A2}" destId="{6077388E-D04A-416E-82FA-61ECEE1AF5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FDD8AC6-45CC-4039-83E7-A84933B856A0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E11BDDB-A26B-4718-9612-FAC3A0363EF8}">
      <dgm:prSet/>
      <dgm:spPr/>
      <dgm:t>
        <a:bodyPr/>
        <a:lstStyle/>
        <a:p>
          <a:r>
            <a:rPr lang="en-US" b="0" i="1"/>
            <a:t>ChatGPT</a:t>
          </a:r>
        </a:p>
      </dgm:t>
    </dgm:pt>
    <dgm:pt modelId="{5ED0C93E-0918-4D28-BC57-3D9E07F9C588}" type="parTrans" cxnId="{6F24BF08-3A0B-41C8-AA9E-A2A67D79F347}">
      <dgm:prSet/>
      <dgm:spPr/>
      <dgm:t>
        <a:bodyPr/>
        <a:lstStyle/>
        <a:p>
          <a:endParaRPr lang="en-US"/>
        </a:p>
      </dgm:t>
    </dgm:pt>
    <dgm:pt modelId="{1A0C5C38-4CDC-4F2E-9689-3B42100D16EB}" type="sibTrans" cxnId="{6F24BF08-3A0B-41C8-AA9E-A2A67D79F347}">
      <dgm:prSet/>
      <dgm:spPr/>
      <dgm:t>
        <a:bodyPr/>
        <a:lstStyle/>
        <a:p>
          <a:endParaRPr lang="en-US"/>
        </a:p>
      </dgm:t>
    </dgm:pt>
    <dgm:pt modelId="{DC457E70-6ADD-4947-96CA-244D29F93F8A}">
      <dgm:prSet/>
      <dgm:spPr/>
      <dgm:t>
        <a:bodyPr/>
        <a:lstStyle/>
        <a:p>
          <a:r>
            <a:rPr lang="en-US" i="1"/>
            <a:t>Wikipedia</a:t>
          </a:r>
        </a:p>
      </dgm:t>
    </dgm:pt>
    <dgm:pt modelId="{E368F0A9-665B-40C6-A7C2-12454B46DAA5}" type="parTrans" cxnId="{4F50BDAA-62DA-448A-AB03-A399E3749936}">
      <dgm:prSet/>
      <dgm:spPr/>
      <dgm:t>
        <a:bodyPr/>
        <a:lstStyle/>
        <a:p>
          <a:endParaRPr lang="en-US"/>
        </a:p>
      </dgm:t>
    </dgm:pt>
    <dgm:pt modelId="{99F7E522-3395-48C4-B336-E3E0D00E4822}" type="sibTrans" cxnId="{4F50BDAA-62DA-448A-AB03-A399E3749936}">
      <dgm:prSet/>
      <dgm:spPr/>
      <dgm:t>
        <a:bodyPr/>
        <a:lstStyle/>
        <a:p>
          <a:endParaRPr lang="en-US"/>
        </a:p>
      </dgm:t>
    </dgm:pt>
    <dgm:pt modelId="{F387326F-E853-4950-81F8-E92282382FE1}">
      <dgm:prSet/>
      <dgm:spPr/>
      <dgm:t>
        <a:bodyPr/>
        <a:lstStyle/>
        <a:p>
          <a:r>
            <a:rPr lang="en-US" i="1" dirty="0" err="1"/>
            <a:t>Youtube</a:t>
          </a:r>
          <a:r>
            <a:rPr lang="en-US" i="1" dirty="0"/>
            <a:t> – </a:t>
          </a:r>
          <a:r>
            <a:rPr lang="en-US" i="1" dirty="0" err="1"/>
            <a:t>Barevné</a:t>
          </a:r>
          <a:r>
            <a:rPr lang="en-US" i="1" dirty="0"/>
            <a:t> </a:t>
          </a:r>
          <a:r>
            <a:rPr lang="en-US" i="1" dirty="0" err="1"/>
            <a:t>modely</a:t>
          </a:r>
          <a:endParaRPr lang="en-US" i="1" dirty="0"/>
        </a:p>
      </dgm:t>
    </dgm:pt>
    <dgm:pt modelId="{C51F6557-2083-4368-8A93-8CE217A81A74}" type="parTrans" cxnId="{7F0A019C-5E0E-412A-B42E-24E5AA453415}">
      <dgm:prSet/>
      <dgm:spPr/>
      <dgm:t>
        <a:bodyPr/>
        <a:lstStyle/>
        <a:p>
          <a:endParaRPr lang="en-US"/>
        </a:p>
      </dgm:t>
    </dgm:pt>
    <dgm:pt modelId="{7B442872-B506-400D-ACCB-123AD83A5C1B}" type="sibTrans" cxnId="{7F0A019C-5E0E-412A-B42E-24E5AA453415}">
      <dgm:prSet/>
      <dgm:spPr/>
      <dgm:t>
        <a:bodyPr/>
        <a:lstStyle/>
        <a:p>
          <a:endParaRPr lang="en-US"/>
        </a:p>
      </dgm:t>
    </dgm:pt>
    <dgm:pt modelId="{BC03528F-E9BD-44A6-B965-AF606D07532B}" type="pres">
      <dgm:prSet presAssocID="{3FDD8AC6-45CC-4039-83E7-A84933B856A0}" presName="vert0" presStyleCnt="0">
        <dgm:presLayoutVars>
          <dgm:dir/>
          <dgm:animOne val="branch"/>
          <dgm:animLvl val="lvl"/>
        </dgm:presLayoutVars>
      </dgm:prSet>
      <dgm:spPr/>
    </dgm:pt>
    <dgm:pt modelId="{3D071F6F-6EF2-4E9C-BD1B-3BE9E374CE8C}" type="pres">
      <dgm:prSet presAssocID="{6E11BDDB-A26B-4718-9612-FAC3A0363EF8}" presName="thickLine" presStyleLbl="alignNode1" presStyleIdx="0" presStyleCnt="3"/>
      <dgm:spPr/>
    </dgm:pt>
    <dgm:pt modelId="{C24DD961-BC42-4B72-B816-333F17B2B34D}" type="pres">
      <dgm:prSet presAssocID="{6E11BDDB-A26B-4718-9612-FAC3A0363EF8}" presName="horz1" presStyleCnt="0"/>
      <dgm:spPr/>
    </dgm:pt>
    <dgm:pt modelId="{AE3B59CD-51FB-4B4D-B57A-FB679C255815}" type="pres">
      <dgm:prSet presAssocID="{6E11BDDB-A26B-4718-9612-FAC3A0363EF8}" presName="tx1" presStyleLbl="revTx" presStyleIdx="0" presStyleCnt="3"/>
      <dgm:spPr/>
    </dgm:pt>
    <dgm:pt modelId="{0FC04DDF-3EBD-4D64-B3A3-65D777AC42EE}" type="pres">
      <dgm:prSet presAssocID="{6E11BDDB-A26B-4718-9612-FAC3A0363EF8}" presName="vert1" presStyleCnt="0"/>
      <dgm:spPr/>
    </dgm:pt>
    <dgm:pt modelId="{091A97FA-0574-4B85-8F71-530D9BCC246A}" type="pres">
      <dgm:prSet presAssocID="{DC457E70-6ADD-4947-96CA-244D29F93F8A}" presName="thickLine" presStyleLbl="alignNode1" presStyleIdx="1" presStyleCnt="3"/>
      <dgm:spPr/>
    </dgm:pt>
    <dgm:pt modelId="{CA2212D0-66B8-4D28-8EEB-C9D625C16CD0}" type="pres">
      <dgm:prSet presAssocID="{DC457E70-6ADD-4947-96CA-244D29F93F8A}" presName="horz1" presStyleCnt="0"/>
      <dgm:spPr/>
    </dgm:pt>
    <dgm:pt modelId="{A3F917C5-F9CC-4F6B-90AA-28CB2B700B6D}" type="pres">
      <dgm:prSet presAssocID="{DC457E70-6ADD-4947-96CA-244D29F93F8A}" presName="tx1" presStyleLbl="revTx" presStyleIdx="1" presStyleCnt="3"/>
      <dgm:spPr/>
    </dgm:pt>
    <dgm:pt modelId="{70E093E8-03B2-427B-A847-8CD1B43CE057}" type="pres">
      <dgm:prSet presAssocID="{DC457E70-6ADD-4947-96CA-244D29F93F8A}" presName="vert1" presStyleCnt="0"/>
      <dgm:spPr/>
    </dgm:pt>
    <dgm:pt modelId="{F41D28C8-30A1-4A87-B742-08A5D2C327CF}" type="pres">
      <dgm:prSet presAssocID="{F387326F-E853-4950-81F8-E92282382FE1}" presName="thickLine" presStyleLbl="alignNode1" presStyleIdx="2" presStyleCnt="3"/>
      <dgm:spPr/>
    </dgm:pt>
    <dgm:pt modelId="{0C42621D-F7C2-4E3D-A519-D6E5049C8064}" type="pres">
      <dgm:prSet presAssocID="{F387326F-E853-4950-81F8-E92282382FE1}" presName="horz1" presStyleCnt="0"/>
      <dgm:spPr/>
    </dgm:pt>
    <dgm:pt modelId="{9CE61463-FC06-4281-837D-1E32CC319CE1}" type="pres">
      <dgm:prSet presAssocID="{F387326F-E853-4950-81F8-E92282382FE1}" presName="tx1" presStyleLbl="revTx" presStyleIdx="2" presStyleCnt="3"/>
      <dgm:spPr/>
    </dgm:pt>
    <dgm:pt modelId="{A2F9E99C-09C8-4F68-A8D7-950601915F29}" type="pres">
      <dgm:prSet presAssocID="{F387326F-E853-4950-81F8-E92282382FE1}" presName="vert1" presStyleCnt="0"/>
      <dgm:spPr/>
    </dgm:pt>
  </dgm:ptLst>
  <dgm:cxnLst>
    <dgm:cxn modelId="{6F24BF08-3A0B-41C8-AA9E-A2A67D79F347}" srcId="{3FDD8AC6-45CC-4039-83E7-A84933B856A0}" destId="{6E11BDDB-A26B-4718-9612-FAC3A0363EF8}" srcOrd="0" destOrd="0" parTransId="{5ED0C93E-0918-4D28-BC57-3D9E07F9C588}" sibTransId="{1A0C5C38-4CDC-4F2E-9689-3B42100D16EB}"/>
    <dgm:cxn modelId="{8EBA0283-EC50-4A9C-926F-DFFFBFABC58C}" type="presOf" srcId="{3FDD8AC6-45CC-4039-83E7-A84933B856A0}" destId="{BC03528F-E9BD-44A6-B965-AF606D07532B}" srcOrd="0" destOrd="0" presId="urn:microsoft.com/office/officeart/2008/layout/LinedList"/>
    <dgm:cxn modelId="{7F0A019C-5E0E-412A-B42E-24E5AA453415}" srcId="{3FDD8AC6-45CC-4039-83E7-A84933B856A0}" destId="{F387326F-E853-4950-81F8-E92282382FE1}" srcOrd="2" destOrd="0" parTransId="{C51F6557-2083-4368-8A93-8CE217A81A74}" sibTransId="{7B442872-B506-400D-ACCB-123AD83A5C1B}"/>
    <dgm:cxn modelId="{8F3844A2-C39D-4016-BCA3-16C459A38D45}" type="presOf" srcId="{F387326F-E853-4950-81F8-E92282382FE1}" destId="{9CE61463-FC06-4281-837D-1E32CC319CE1}" srcOrd="0" destOrd="0" presId="urn:microsoft.com/office/officeart/2008/layout/LinedList"/>
    <dgm:cxn modelId="{D78312A3-AFE6-4B93-ADE9-F881330D97E1}" type="presOf" srcId="{DC457E70-6ADD-4947-96CA-244D29F93F8A}" destId="{A3F917C5-F9CC-4F6B-90AA-28CB2B700B6D}" srcOrd="0" destOrd="0" presId="urn:microsoft.com/office/officeart/2008/layout/LinedList"/>
    <dgm:cxn modelId="{4F50BDAA-62DA-448A-AB03-A399E3749936}" srcId="{3FDD8AC6-45CC-4039-83E7-A84933B856A0}" destId="{DC457E70-6ADD-4947-96CA-244D29F93F8A}" srcOrd="1" destOrd="0" parTransId="{E368F0A9-665B-40C6-A7C2-12454B46DAA5}" sibTransId="{99F7E522-3395-48C4-B336-E3E0D00E4822}"/>
    <dgm:cxn modelId="{695508C1-1645-439A-9155-D93AD9E2859F}" type="presOf" srcId="{6E11BDDB-A26B-4718-9612-FAC3A0363EF8}" destId="{AE3B59CD-51FB-4B4D-B57A-FB679C255815}" srcOrd="0" destOrd="0" presId="urn:microsoft.com/office/officeart/2008/layout/LinedList"/>
    <dgm:cxn modelId="{B40688D0-1BAE-41C5-AE5B-D01698E8EAAD}" type="presParOf" srcId="{BC03528F-E9BD-44A6-B965-AF606D07532B}" destId="{3D071F6F-6EF2-4E9C-BD1B-3BE9E374CE8C}" srcOrd="0" destOrd="0" presId="urn:microsoft.com/office/officeart/2008/layout/LinedList"/>
    <dgm:cxn modelId="{5CD89B98-C8D9-42AE-9B16-E50667B6AC74}" type="presParOf" srcId="{BC03528F-E9BD-44A6-B965-AF606D07532B}" destId="{C24DD961-BC42-4B72-B816-333F17B2B34D}" srcOrd="1" destOrd="0" presId="urn:microsoft.com/office/officeart/2008/layout/LinedList"/>
    <dgm:cxn modelId="{9EC3AAB8-9F95-4CB1-A1D0-B06E0AA5FFB5}" type="presParOf" srcId="{C24DD961-BC42-4B72-B816-333F17B2B34D}" destId="{AE3B59CD-51FB-4B4D-B57A-FB679C255815}" srcOrd="0" destOrd="0" presId="urn:microsoft.com/office/officeart/2008/layout/LinedList"/>
    <dgm:cxn modelId="{9DEAA4A1-B6F9-4D58-A18A-41CDF1F1CC6A}" type="presParOf" srcId="{C24DD961-BC42-4B72-B816-333F17B2B34D}" destId="{0FC04DDF-3EBD-4D64-B3A3-65D777AC42EE}" srcOrd="1" destOrd="0" presId="urn:microsoft.com/office/officeart/2008/layout/LinedList"/>
    <dgm:cxn modelId="{404CD22A-909F-4EE2-B806-2AE43B0469C8}" type="presParOf" srcId="{BC03528F-E9BD-44A6-B965-AF606D07532B}" destId="{091A97FA-0574-4B85-8F71-530D9BCC246A}" srcOrd="2" destOrd="0" presId="urn:microsoft.com/office/officeart/2008/layout/LinedList"/>
    <dgm:cxn modelId="{711B55A8-E701-4160-89CF-B26515C7AADF}" type="presParOf" srcId="{BC03528F-E9BD-44A6-B965-AF606D07532B}" destId="{CA2212D0-66B8-4D28-8EEB-C9D625C16CD0}" srcOrd="3" destOrd="0" presId="urn:microsoft.com/office/officeart/2008/layout/LinedList"/>
    <dgm:cxn modelId="{F4C00BAD-54B8-4CD2-9E48-8F1B481F4F24}" type="presParOf" srcId="{CA2212D0-66B8-4D28-8EEB-C9D625C16CD0}" destId="{A3F917C5-F9CC-4F6B-90AA-28CB2B700B6D}" srcOrd="0" destOrd="0" presId="urn:microsoft.com/office/officeart/2008/layout/LinedList"/>
    <dgm:cxn modelId="{4B107F4E-3B58-4862-B201-81D3FEABFE11}" type="presParOf" srcId="{CA2212D0-66B8-4D28-8EEB-C9D625C16CD0}" destId="{70E093E8-03B2-427B-A847-8CD1B43CE057}" srcOrd="1" destOrd="0" presId="urn:microsoft.com/office/officeart/2008/layout/LinedList"/>
    <dgm:cxn modelId="{F714D28E-CF97-48C8-8175-9B23F7B742FD}" type="presParOf" srcId="{BC03528F-E9BD-44A6-B965-AF606D07532B}" destId="{F41D28C8-30A1-4A87-B742-08A5D2C327CF}" srcOrd="4" destOrd="0" presId="urn:microsoft.com/office/officeart/2008/layout/LinedList"/>
    <dgm:cxn modelId="{F1000BF4-E25E-4BA7-838D-DE7589BFBACA}" type="presParOf" srcId="{BC03528F-E9BD-44A6-B965-AF606D07532B}" destId="{0C42621D-F7C2-4E3D-A519-D6E5049C8064}" srcOrd="5" destOrd="0" presId="urn:microsoft.com/office/officeart/2008/layout/LinedList"/>
    <dgm:cxn modelId="{F54D45F7-9F96-43C6-AF32-8EEBEDF8D028}" type="presParOf" srcId="{0C42621D-F7C2-4E3D-A519-D6E5049C8064}" destId="{9CE61463-FC06-4281-837D-1E32CC319CE1}" srcOrd="0" destOrd="0" presId="urn:microsoft.com/office/officeart/2008/layout/LinedList"/>
    <dgm:cxn modelId="{7DE07977-A5F3-4A3A-8705-DE25ED1DCA40}" type="presParOf" srcId="{0C42621D-F7C2-4E3D-A519-D6E5049C8064}" destId="{A2F9E99C-09C8-4F68-A8D7-950601915F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AAE25B68-5B1D-4712-AC02-75B0741AC742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8BACD8CA-73A1-43C3-A978-A52AC0167A31}" type="pres">
      <dgm:prSet presAssocID="{AA86C8F0-3FF1-48E9-A68E-FA24CCA72B05}" presName="compNode" presStyleCnt="0"/>
      <dgm:spPr/>
    </dgm:pt>
    <dgm:pt modelId="{8F32867F-31F5-48AD-AEC6-53C54662ABA0}" type="pres">
      <dgm:prSet presAssocID="{AA86C8F0-3FF1-48E9-A68E-FA24CCA72B0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D976482-C1BA-47F5-8463-198DA9C91764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0A15C7E-E008-4906-A666-2EF950B69AB1}" type="pres">
      <dgm:prSet presAssocID="{AA86C8F0-3FF1-48E9-A68E-FA24CCA72B05}" presName="spaceRect" presStyleCnt="0"/>
      <dgm:spPr/>
    </dgm:pt>
    <dgm:pt modelId="{796BEB5D-0BC3-433B-AD3B-36C5668FE4A4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CC946563-A021-468D-ADF6-DE6722F3185E}" type="pres">
      <dgm:prSet presAssocID="{9B9CECDA-1001-4B81-9294-2A3B83BEF99D}" presName="sibTrans" presStyleCnt="0"/>
      <dgm:spPr/>
    </dgm:pt>
    <dgm:pt modelId="{2B331086-07A5-4D80-BCD2-CF023DC96769}" type="pres">
      <dgm:prSet presAssocID="{4A2C6FFD-4B83-4AB8-BD77-56C13C8895EF}" presName="compNode" presStyleCnt="0"/>
      <dgm:spPr/>
    </dgm:pt>
    <dgm:pt modelId="{493FAF0D-ADB5-402C-8C19-7A17897A910C}" type="pres">
      <dgm:prSet presAssocID="{4A2C6FFD-4B83-4AB8-BD77-56C13C8895E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4611070-F6D1-4EBC-BD8C-E1FD564385C9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B4BE876-43B2-4634-B674-1756FB8D325D}" type="pres">
      <dgm:prSet presAssocID="{4A2C6FFD-4B83-4AB8-BD77-56C13C8895EF}" presName="spaceRect" presStyleCnt="0"/>
      <dgm:spPr/>
    </dgm:pt>
    <dgm:pt modelId="{647EF3FC-1452-4B58-AB06-A54A98531BCF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CD267711-46F8-4F14-B9C0-4EB4888BAA56}" type="presOf" srcId="{4A2C6FFD-4B83-4AB8-BD77-56C13C8895EF}" destId="{647EF3FC-1452-4B58-AB06-A54A98531BCF}" srcOrd="0" destOrd="0" presId="urn:microsoft.com/office/officeart/2018/5/layout/IconLeafLabel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73092B44-C61D-448E-AECC-732272D74074}" type="presOf" srcId="{4DC19B4E-F076-4360-A947-EA61797572F7}" destId="{AAE25B68-5B1D-4712-AC02-75B0741AC742}" srcOrd="0" destOrd="0" presId="urn:microsoft.com/office/officeart/2018/5/layout/IconLeafLabelList"/>
    <dgm:cxn modelId="{0D9B9FB7-57D1-488B-85DE-920A60D15A3E}" type="presOf" srcId="{AA86C8F0-3FF1-48E9-A68E-FA24CCA72B05}" destId="{796BEB5D-0BC3-433B-AD3B-36C5668FE4A4}" srcOrd="0" destOrd="0" presId="urn:microsoft.com/office/officeart/2018/5/layout/IconLeafLabelList"/>
    <dgm:cxn modelId="{F85F846B-9BAA-43C7-9C73-2F8B3065CA4D}" type="presParOf" srcId="{AAE25B68-5B1D-4712-AC02-75B0741AC742}" destId="{8BACD8CA-73A1-43C3-A978-A52AC0167A31}" srcOrd="0" destOrd="0" presId="urn:microsoft.com/office/officeart/2018/5/layout/IconLeafLabelList"/>
    <dgm:cxn modelId="{4479D1D5-5E4F-4218-8D35-09F2D2216520}" type="presParOf" srcId="{8BACD8CA-73A1-43C3-A978-A52AC0167A31}" destId="{8F32867F-31F5-48AD-AEC6-53C54662ABA0}" srcOrd="0" destOrd="0" presId="urn:microsoft.com/office/officeart/2018/5/layout/IconLeafLabelList"/>
    <dgm:cxn modelId="{F19F854B-B71B-4A09-A4C6-ABC41A7E046F}" type="presParOf" srcId="{8BACD8CA-73A1-43C3-A978-A52AC0167A31}" destId="{0D976482-C1BA-47F5-8463-198DA9C91764}" srcOrd="1" destOrd="0" presId="urn:microsoft.com/office/officeart/2018/5/layout/IconLeafLabelList"/>
    <dgm:cxn modelId="{48B2D88E-B2D2-4BA4-B891-455A2551526C}" type="presParOf" srcId="{8BACD8CA-73A1-43C3-A978-A52AC0167A31}" destId="{20A15C7E-E008-4906-A666-2EF950B69AB1}" srcOrd="2" destOrd="0" presId="urn:microsoft.com/office/officeart/2018/5/layout/IconLeafLabelList"/>
    <dgm:cxn modelId="{42068B89-FA57-4956-87EB-DD462D91122C}" type="presParOf" srcId="{8BACD8CA-73A1-43C3-A978-A52AC0167A31}" destId="{796BEB5D-0BC3-433B-AD3B-36C5668FE4A4}" srcOrd="3" destOrd="0" presId="urn:microsoft.com/office/officeart/2018/5/layout/IconLeafLabelList"/>
    <dgm:cxn modelId="{46655E21-44CD-4D2D-B8A3-F7EB269AA909}" type="presParOf" srcId="{AAE25B68-5B1D-4712-AC02-75B0741AC742}" destId="{CC946563-A021-468D-ADF6-DE6722F3185E}" srcOrd="1" destOrd="0" presId="urn:microsoft.com/office/officeart/2018/5/layout/IconLeafLabelList"/>
    <dgm:cxn modelId="{B9C37BB4-5BED-478B-86D7-57A37A79573D}" type="presParOf" srcId="{AAE25B68-5B1D-4712-AC02-75B0741AC742}" destId="{2B331086-07A5-4D80-BCD2-CF023DC96769}" srcOrd="2" destOrd="0" presId="urn:microsoft.com/office/officeart/2018/5/layout/IconLeafLabelList"/>
    <dgm:cxn modelId="{693FB99D-693C-4F6A-9FCA-A46B9C0C7403}" type="presParOf" srcId="{2B331086-07A5-4D80-BCD2-CF023DC96769}" destId="{493FAF0D-ADB5-402C-8C19-7A17897A910C}" srcOrd="0" destOrd="0" presId="urn:microsoft.com/office/officeart/2018/5/layout/IconLeafLabelList"/>
    <dgm:cxn modelId="{AADE4336-1A0E-46A6-BE01-87C3172B9D12}" type="presParOf" srcId="{2B331086-07A5-4D80-BCD2-CF023DC96769}" destId="{B4611070-F6D1-4EBC-BD8C-E1FD564385C9}" srcOrd="1" destOrd="0" presId="urn:microsoft.com/office/officeart/2018/5/layout/IconLeafLabelList"/>
    <dgm:cxn modelId="{081EBA04-5D12-4494-AF26-DFE08CBF65AB}" type="presParOf" srcId="{2B331086-07A5-4D80-BCD2-CF023DC96769}" destId="{8B4BE876-43B2-4634-B674-1756FB8D325D}" srcOrd="2" destOrd="0" presId="urn:microsoft.com/office/officeart/2018/5/layout/IconLeafLabelList"/>
    <dgm:cxn modelId="{1B573138-0E9B-41B1-BB93-ECE0F3633DEF}" type="presParOf" srcId="{2B331086-07A5-4D80-BCD2-CF023DC96769}" destId="{647EF3FC-1452-4B58-AB06-A54A98531BC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152DA-A4FD-41AC-BA14-F012BC94B11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A87D9-7F1E-4D9A-95D7-8DFEBE0240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</a:t>
          </a:r>
          <a:r>
            <a:rPr lang="en-US"/>
            <a:t>yan, </a:t>
          </a:r>
          <a:r>
            <a:rPr lang="en-US" b="1"/>
            <a:t>M</a:t>
          </a:r>
          <a:r>
            <a:rPr lang="en-US"/>
            <a:t>agenta, </a:t>
          </a:r>
          <a:r>
            <a:rPr lang="en-US" b="1"/>
            <a:t>Y</a:t>
          </a:r>
          <a:r>
            <a:rPr lang="en-US"/>
            <a:t>ellow, </a:t>
          </a:r>
          <a:r>
            <a:rPr lang="en-US" b="1"/>
            <a:t>K</a:t>
          </a:r>
          <a:r>
            <a:rPr lang="en-US"/>
            <a:t>ey</a:t>
          </a:r>
        </a:p>
      </dgm:t>
    </dgm:pt>
    <dgm:pt modelId="{40B60DBD-1C14-417D-BCE3-F05E64050FCF}" type="parTrans" cxnId="{A868C2D2-5E3E-4AEB-AA6A-BD0EB760BA6B}">
      <dgm:prSet/>
      <dgm:spPr/>
      <dgm:t>
        <a:bodyPr/>
        <a:lstStyle/>
        <a:p>
          <a:endParaRPr lang="en-US"/>
        </a:p>
      </dgm:t>
    </dgm:pt>
    <dgm:pt modelId="{DEDE3553-9390-41E4-A392-F008397A43B7}" type="sibTrans" cxnId="{A868C2D2-5E3E-4AEB-AA6A-BD0EB760BA6B}">
      <dgm:prSet/>
      <dgm:spPr/>
      <dgm:t>
        <a:bodyPr/>
        <a:lstStyle/>
        <a:p>
          <a:endParaRPr lang="en-US"/>
        </a:p>
      </dgm:t>
    </dgm:pt>
    <dgm:pt modelId="{BDCB1669-9C4E-4702-997C-B277A046BD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Jedná se o subtraktivní barevný model používaný v tisku.</a:t>
          </a:r>
        </a:p>
      </dgm:t>
    </dgm:pt>
    <dgm:pt modelId="{5F400FC6-D680-4AF8-8DEC-D692689E1F1F}" type="parTrans" cxnId="{5AF70B40-906A-40CC-8E4E-3F48BABEA224}">
      <dgm:prSet/>
      <dgm:spPr/>
      <dgm:t>
        <a:bodyPr/>
        <a:lstStyle/>
        <a:p>
          <a:endParaRPr lang="en-US"/>
        </a:p>
      </dgm:t>
    </dgm:pt>
    <dgm:pt modelId="{89A1A76E-1D04-4B02-9F01-7EB55E8FBAA9}" type="sibTrans" cxnId="{5AF70B40-906A-40CC-8E4E-3F48BABEA224}">
      <dgm:prSet/>
      <dgm:spPr/>
      <dgm:t>
        <a:bodyPr/>
        <a:lstStyle/>
        <a:p>
          <a:endParaRPr lang="en-US"/>
        </a:p>
      </dgm:t>
    </dgm:pt>
    <dgm:pt modelId="{3057C329-F4A2-4335-B0AC-6B3C98BAF929}" type="pres">
      <dgm:prSet presAssocID="{AF6152DA-A4FD-41AC-BA14-F012BC94B11E}" presName="root" presStyleCnt="0">
        <dgm:presLayoutVars>
          <dgm:dir/>
          <dgm:resizeHandles val="exact"/>
        </dgm:presLayoutVars>
      </dgm:prSet>
      <dgm:spPr/>
    </dgm:pt>
    <dgm:pt modelId="{BD20E97A-F87B-459B-BE65-3550C228F1A3}" type="pres">
      <dgm:prSet presAssocID="{EBBA87D9-7F1E-4D9A-95D7-8DFEBE024038}" presName="compNode" presStyleCnt="0"/>
      <dgm:spPr/>
    </dgm:pt>
    <dgm:pt modelId="{47B0EEBF-27D4-40E9-9178-3CC271A116E1}" type="pres">
      <dgm:prSet presAssocID="{EBBA87D9-7F1E-4D9A-95D7-8DFEBE024038}" presName="iconBgRect" presStyleLbl="bgShp" presStyleIdx="0" presStyleCnt="2"/>
      <dgm:spPr/>
    </dgm:pt>
    <dgm:pt modelId="{26B56776-3A22-4E75-B812-76581A1B7EAD}" type="pres">
      <dgm:prSet presAssocID="{EBBA87D9-7F1E-4D9A-95D7-8DFEBE024038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A959FAA-3E92-470A-8CDD-DC72C260D5CE}" type="pres">
      <dgm:prSet presAssocID="{EBBA87D9-7F1E-4D9A-95D7-8DFEBE024038}" presName="spaceRect" presStyleCnt="0"/>
      <dgm:spPr/>
    </dgm:pt>
    <dgm:pt modelId="{DCFF532F-B894-462B-B8B7-3A0A70679031}" type="pres">
      <dgm:prSet presAssocID="{EBBA87D9-7F1E-4D9A-95D7-8DFEBE024038}" presName="textRect" presStyleLbl="revTx" presStyleIdx="0" presStyleCnt="2">
        <dgm:presLayoutVars>
          <dgm:chMax val="1"/>
          <dgm:chPref val="1"/>
        </dgm:presLayoutVars>
      </dgm:prSet>
      <dgm:spPr/>
    </dgm:pt>
    <dgm:pt modelId="{CA075628-0D94-4E6C-BF80-C5B23E48FF1C}" type="pres">
      <dgm:prSet presAssocID="{DEDE3553-9390-41E4-A392-F008397A43B7}" presName="sibTrans" presStyleCnt="0"/>
      <dgm:spPr/>
    </dgm:pt>
    <dgm:pt modelId="{C0FCA929-3347-4889-A484-EF4C7BD4918C}" type="pres">
      <dgm:prSet presAssocID="{BDCB1669-9C4E-4702-997C-B277A046BDAC}" presName="compNode" presStyleCnt="0"/>
      <dgm:spPr/>
    </dgm:pt>
    <dgm:pt modelId="{532ABB1E-DC88-476E-B56C-35565B7E72AF}" type="pres">
      <dgm:prSet presAssocID="{BDCB1669-9C4E-4702-997C-B277A046BDAC}" presName="iconBgRect" presStyleLbl="bgShp" presStyleIdx="1" presStyleCnt="2"/>
      <dgm:spPr/>
    </dgm:pt>
    <dgm:pt modelId="{0021A66C-FF0B-4BEB-AD62-B93FBF89BD9B}" type="pres">
      <dgm:prSet presAssocID="{BDCB1669-9C4E-4702-997C-B277A046BDA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23EBF2E-01B4-46D4-85AA-C5D4EA73EEB4}" type="pres">
      <dgm:prSet presAssocID="{BDCB1669-9C4E-4702-997C-B277A046BDAC}" presName="spaceRect" presStyleCnt="0"/>
      <dgm:spPr/>
    </dgm:pt>
    <dgm:pt modelId="{65B61003-66E7-4EC6-BB6B-7A346029731C}" type="pres">
      <dgm:prSet presAssocID="{BDCB1669-9C4E-4702-997C-B277A046BD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190E06-1801-4CA5-8E4B-37F42804663D}" type="presOf" srcId="{AF6152DA-A4FD-41AC-BA14-F012BC94B11E}" destId="{3057C329-F4A2-4335-B0AC-6B3C98BAF929}" srcOrd="0" destOrd="0" presId="urn:microsoft.com/office/officeart/2018/5/layout/IconCircleLabelList"/>
    <dgm:cxn modelId="{5AF70B40-906A-40CC-8E4E-3F48BABEA224}" srcId="{AF6152DA-A4FD-41AC-BA14-F012BC94B11E}" destId="{BDCB1669-9C4E-4702-997C-B277A046BDAC}" srcOrd="1" destOrd="0" parTransId="{5F400FC6-D680-4AF8-8DEC-D692689E1F1F}" sibTransId="{89A1A76E-1D04-4B02-9F01-7EB55E8FBAA9}"/>
    <dgm:cxn modelId="{78ACD283-7302-4798-9FC7-545952A3E0D7}" type="presOf" srcId="{BDCB1669-9C4E-4702-997C-B277A046BDAC}" destId="{65B61003-66E7-4EC6-BB6B-7A346029731C}" srcOrd="0" destOrd="0" presId="urn:microsoft.com/office/officeart/2018/5/layout/IconCircleLabelList"/>
    <dgm:cxn modelId="{947641C2-C853-41A0-BFEA-76061223FC6F}" type="presOf" srcId="{EBBA87D9-7F1E-4D9A-95D7-8DFEBE024038}" destId="{DCFF532F-B894-462B-B8B7-3A0A70679031}" srcOrd="0" destOrd="0" presId="urn:microsoft.com/office/officeart/2018/5/layout/IconCircleLabelList"/>
    <dgm:cxn modelId="{A868C2D2-5E3E-4AEB-AA6A-BD0EB760BA6B}" srcId="{AF6152DA-A4FD-41AC-BA14-F012BC94B11E}" destId="{EBBA87D9-7F1E-4D9A-95D7-8DFEBE024038}" srcOrd="0" destOrd="0" parTransId="{40B60DBD-1C14-417D-BCE3-F05E64050FCF}" sibTransId="{DEDE3553-9390-41E4-A392-F008397A43B7}"/>
    <dgm:cxn modelId="{7A0E65C9-90A8-4CD9-BD2E-754AECF84964}" type="presParOf" srcId="{3057C329-F4A2-4335-B0AC-6B3C98BAF929}" destId="{BD20E97A-F87B-459B-BE65-3550C228F1A3}" srcOrd="0" destOrd="0" presId="urn:microsoft.com/office/officeart/2018/5/layout/IconCircleLabelList"/>
    <dgm:cxn modelId="{41ECA3D3-C3F7-4AF0-8AD1-75F31BA9F87A}" type="presParOf" srcId="{BD20E97A-F87B-459B-BE65-3550C228F1A3}" destId="{47B0EEBF-27D4-40E9-9178-3CC271A116E1}" srcOrd="0" destOrd="0" presId="urn:microsoft.com/office/officeart/2018/5/layout/IconCircleLabelList"/>
    <dgm:cxn modelId="{340017DF-DC51-4E44-8CC8-DC383087A868}" type="presParOf" srcId="{BD20E97A-F87B-459B-BE65-3550C228F1A3}" destId="{26B56776-3A22-4E75-B812-76581A1B7EAD}" srcOrd="1" destOrd="0" presId="urn:microsoft.com/office/officeart/2018/5/layout/IconCircleLabelList"/>
    <dgm:cxn modelId="{84E89A19-3597-48F4-867B-4498187D5B4B}" type="presParOf" srcId="{BD20E97A-F87B-459B-BE65-3550C228F1A3}" destId="{AA959FAA-3E92-470A-8CDD-DC72C260D5CE}" srcOrd="2" destOrd="0" presId="urn:microsoft.com/office/officeart/2018/5/layout/IconCircleLabelList"/>
    <dgm:cxn modelId="{E7EF961C-9D00-4528-8B0D-678ABF190014}" type="presParOf" srcId="{BD20E97A-F87B-459B-BE65-3550C228F1A3}" destId="{DCFF532F-B894-462B-B8B7-3A0A70679031}" srcOrd="3" destOrd="0" presId="urn:microsoft.com/office/officeart/2018/5/layout/IconCircleLabelList"/>
    <dgm:cxn modelId="{1BAF35E0-FCA8-4B0D-85F4-70E4A7DE5FEB}" type="presParOf" srcId="{3057C329-F4A2-4335-B0AC-6B3C98BAF929}" destId="{CA075628-0D94-4E6C-BF80-C5B23E48FF1C}" srcOrd="1" destOrd="0" presId="urn:microsoft.com/office/officeart/2018/5/layout/IconCircleLabelList"/>
    <dgm:cxn modelId="{B171C36B-A2FA-40CA-9AF8-FA5088571325}" type="presParOf" srcId="{3057C329-F4A2-4335-B0AC-6B3C98BAF929}" destId="{C0FCA929-3347-4889-A484-EF4C7BD4918C}" srcOrd="2" destOrd="0" presId="urn:microsoft.com/office/officeart/2018/5/layout/IconCircleLabelList"/>
    <dgm:cxn modelId="{60652682-CF91-401E-91DF-37CF99CD134E}" type="presParOf" srcId="{C0FCA929-3347-4889-A484-EF4C7BD4918C}" destId="{532ABB1E-DC88-476E-B56C-35565B7E72AF}" srcOrd="0" destOrd="0" presId="urn:microsoft.com/office/officeart/2018/5/layout/IconCircleLabelList"/>
    <dgm:cxn modelId="{AEEBCA11-4FEC-4C52-A28F-C3DDCE7FF74A}" type="presParOf" srcId="{C0FCA929-3347-4889-A484-EF4C7BD4918C}" destId="{0021A66C-FF0B-4BEB-AD62-B93FBF89BD9B}" srcOrd="1" destOrd="0" presId="urn:microsoft.com/office/officeart/2018/5/layout/IconCircleLabelList"/>
    <dgm:cxn modelId="{5655308E-532B-40F0-812A-6D087B69ABD0}" type="presParOf" srcId="{C0FCA929-3347-4889-A484-EF4C7BD4918C}" destId="{D23EBF2E-01B4-46D4-85AA-C5D4EA73EEB4}" srcOrd="2" destOrd="0" presId="urn:microsoft.com/office/officeart/2018/5/layout/IconCircleLabelList"/>
    <dgm:cxn modelId="{41B82D14-2ADD-4D94-92F8-1651C27C8D94}" type="presParOf" srcId="{C0FCA929-3347-4889-A484-EF4C7BD4918C}" destId="{65B61003-66E7-4EC6-BB6B-7A34602973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9E7E73-23E0-4FFF-8793-60CC8ACE9D17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83D8F678-05EB-4311-8D63-286AD02B189B}">
      <dgm:prSet/>
      <dgm:spPr/>
      <dgm:t>
        <a:bodyPr/>
        <a:lstStyle/>
        <a:p>
          <a:r>
            <a:rPr lang="cs-CZ"/>
            <a:t>Někdy HSB</a:t>
          </a:r>
          <a:endParaRPr lang="en-US"/>
        </a:p>
      </dgm:t>
    </dgm:pt>
    <dgm:pt modelId="{144541C6-6F8A-4B86-A90B-D702DE92CC2C}" type="parTrans" cxnId="{036988C9-ED20-4229-B726-EE9F0A3D6F9F}">
      <dgm:prSet/>
      <dgm:spPr/>
      <dgm:t>
        <a:bodyPr/>
        <a:lstStyle/>
        <a:p>
          <a:endParaRPr lang="en-US"/>
        </a:p>
      </dgm:t>
    </dgm:pt>
    <dgm:pt modelId="{AE623708-B265-45C9-A78A-E37AB5D73E14}" type="sibTrans" cxnId="{036988C9-ED20-4229-B726-EE9F0A3D6F9F}">
      <dgm:prSet/>
      <dgm:spPr/>
      <dgm:t>
        <a:bodyPr/>
        <a:lstStyle/>
        <a:p>
          <a:endParaRPr lang="en-US"/>
        </a:p>
      </dgm:t>
    </dgm:pt>
    <dgm:pt modelId="{C74CD558-E170-402A-A88D-0BBB8A80EA1B}">
      <dgm:prSet/>
      <dgm:spPr/>
      <dgm:t>
        <a:bodyPr/>
        <a:lstStyle/>
        <a:p>
          <a:r>
            <a:rPr lang="cs-CZ" b="1"/>
            <a:t>H</a:t>
          </a:r>
          <a:r>
            <a:rPr lang="cs-CZ"/>
            <a:t>ue (odstín)</a:t>
          </a:r>
          <a:r>
            <a:rPr lang="cs-CZ" b="1"/>
            <a:t>, s</a:t>
          </a:r>
          <a:r>
            <a:rPr lang="cs-CZ"/>
            <a:t>aturation(sytost)</a:t>
          </a:r>
          <a:r>
            <a:rPr lang="cs-CZ" b="1"/>
            <a:t>, v</a:t>
          </a:r>
          <a:r>
            <a:rPr lang="cs-CZ"/>
            <a:t>alue (hodnota)</a:t>
          </a:r>
          <a:endParaRPr lang="en-US"/>
        </a:p>
      </dgm:t>
    </dgm:pt>
    <dgm:pt modelId="{A5317433-43E3-45F2-B5EC-4CE856A033C3}" type="parTrans" cxnId="{CCF24121-AEEE-4AC7-8351-712A4C094EC7}">
      <dgm:prSet/>
      <dgm:spPr/>
      <dgm:t>
        <a:bodyPr/>
        <a:lstStyle/>
        <a:p>
          <a:endParaRPr lang="en-US"/>
        </a:p>
      </dgm:t>
    </dgm:pt>
    <dgm:pt modelId="{039F8798-0A9C-44A8-8CC2-730C6C1C57CE}" type="sibTrans" cxnId="{CCF24121-AEEE-4AC7-8351-712A4C094EC7}">
      <dgm:prSet/>
      <dgm:spPr/>
      <dgm:t>
        <a:bodyPr/>
        <a:lstStyle/>
        <a:p>
          <a:endParaRPr lang="en-US"/>
        </a:p>
      </dgm:t>
    </dgm:pt>
    <dgm:pt modelId="{CFFA3509-DA45-496D-A242-D038AAEF017E}">
      <dgm:prSet/>
      <dgm:spPr/>
      <dgm:t>
        <a:bodyPr/>
        <a:lstStyle/>
        <a:p>
          <a:r>
            <a:rPr lang="cs-CZ"/>
            <a:t>Jsou alternativní reprezentace barevného modelu RGB</a:t>
          </a:r>
          <a:endParaRPr lang="en-US"/>
        </a:p>
      </dgm:t>
    </dgm:pt>
    <dgm:pt modelId="{4D7D86F7-EDAD-4908-A9A6-C52B8B8D7C5A}" type="parTrans" cxnId="{E6EE8715-2E22-475B-93CF-44D6D82FA887}">
      <dgm:prSet/>
      <dgm:spPr/>
      <dgm:t>
        <a:bodyPr/>
        <a:lstStyle/>
        <a:p>
          <a:endParaRPr lang="en-US"/>
        </a:p>
      </dgm:t>
    </dgm:pt>
    <dgm:pt modelId="{1439817C-FF72-415C-AD74-45F735967D65}" type="sibTrans" cxnId="{E6EE8715-2E22-475B-93CF-44D6D82FA887}">
      <dgm:prSet/>
      <dgm:spPr/>
      <dgm:t>
        <a:bodyPr/>
        <a:lstStyle/>
        <a:p>
          <a:endParaRPr lang="en-US"/>
        </a:p>
      </dgm:t>
    </dgm:pt>
    <dgm:pt modelId="{1BAC031F-9375-460E-A3AF-ADF5DBFF8B38}" type="pres">
      <dgm:prSet presAssocID="{6C9E7E73-23E0-4FFF-8793-60CC8ACE9D17}" presName="vert0" presStyleCnt="0">
        <dgm:presLayoutVars>
          <dgm:dir/>
          <dgm:animOne val="branch"/>
          <dgm:animLvl val="lvl"/>
        </dgm:presLayoutVars>
      </dgm:prSet>
      <dgm:spPr/>
    </dgm:pt>
    <dgm:pt modelId="{AEEBF443-2810-4FF5-954E-6CAEF45DD6F9}" type="pres">
      <dgm:prSet presAssocID="{83D8F678-05EB-4311-8D63-286AD02B189B}" presName="thickLine" presStyleLbl="alignNode1" presStyleIdx="0" presStyleCnt="3"/>
      <dgm:spPr/>
    </dgm:pt>
    <dgm:pt modelId="{DA7D1F4D-32F8-46B2-A475-62E4560DF419}" type="pres">
      <dgm:prSet presAssocID="{83D8F678-05EB-4311-8D63-286AD02B189B}" presName="horz1" presStyleCnt="0"/>
      <dgm:spPr/>
    </dgm:pt>
    <dgm:pt modelId="{E8C50516-B934-4C98-BF40-4E75BF8BCF29}" type="pres">
      <dgm:prSet presAssocID="{83D8F678-05EB-4311-8D63-286AD02B189B}" presName="tx1" presStyleLbl="revTx" presStyleIdx="0" presStyleCnt="3"/>
      <dgm:spPr/>
    </dgm:pt>
    <dgm:pt modelId="{34C85D27-0815-400B-8A5A-7D4FFEB48A1F}" type="pres">
      <dgm:prSet presAssocID="{83D8F678-05EB-4311-8D63-286AD02B189B}" presName="vert1" presStyleCnt="0"/>
      <dgm:spPr/>
    </dgm:pt>
    <dgm:pt modelId="{2480933B-B62B-4A6C-99BE-0BA17B6C238F}" type="pres">
      <dgm:prSet presAssocID="{C74CD558-E170-402A-A88D-0BBB8A80EA1B}" presName="thickLine" presStyleLbl="alignNode1" presStyleIdx="1" presStyleCnt="3"/>
      <dgm:spPr/>
    </dgm:pt>
    <dgm:pt modelId="{CD92B280-2D40-4E8E-9352-28508E662744}" type="pres">
      <dgm:prSet presAssocID="{C74CD558-E170-402A-A88D-0BBB8A80EA1B}" presName="horz1" presStyleCnt="0"/>
      <dgm:spPr/>
    </dgm:pt>
    <dgm:pt modelId="{EF8FA7A2-241E-4B0F-AFA0-09EC1D8BFB6F}" type="pres">
      <dgm:prSet presAssocID="{C74CD558-E170-402A-A88D-0BBB8A80EA1B}" presName="tx1" presStyleLbl="revTx" presStyleIdx="1" presStyleCnt="3"/>
      <dgm:spPr/>
    </dgm:pt>
    <dgm:pt modelId="{45C31D43-0C4F-4462-A45E-3EE94B551916}" type="pres">
      <dgm:prSet presAssocID="{C74CD558-E170-402A-A88D-0BBB8A80EA1B}" presName="vert1" presStyleCnt="0"/>
      <dgm:spPr/>
    </dgm:pt>
    <dgm:pt modelId="{EE6AB3C7-B7BF-4541-B429-8E09FFB9C544}" type="pres">
      <dgm:prSet presAssocID="{CFFA3509-DA45-496D-A242-D038AAEF017E}" presName="thickLine" presStyleLbl="alignNode1" presStyleIdx="2" presStyleCnt="3"/>
      <dgm:spPr/>
    </dgm:pt>
    <dgm:pt modelId="{0B2A3FF8-91C2-4986-990E-18C044B1EBED}" type="pres">
      <dgm:prSet presAssocID="{CFFA3509-DA45-496D-A242-D038AAEF017E}" presName="horz1" presStyleCnt="0"/>
      <dgm:spPr/>
    </dgm:pt>
    <dgm:pt modelId="{3561115E-6F97-4FD7-85C7-D310769B087A}" type="pres">
      <dgm:prSet presAssocID="{CFFA3509-DA45-496D-A242-D038AAEF017E}" presName="tx1" presStyleLbl="revTx" presStyleIdx="2" presStyleCnt="3"/>
      <dgm:spPr/>
    </dgm:pt>
    <dgm:pt modelId="{A09E71A9-D18C-4948-A524-C8EBE8CAF921}" type="pres">
      <dgm:prSet presAssocID="{CFFA3509-DA45-496D-A242-D038AAEF017E}" presName="vert1" presStyleCnt="0"/>
      <dgm:spPr/>
    </dgm:pt>
  </dgm:ptLst>
  <dgm:cxnLst>
    <dgm:cxn modelId="{E6EE8715-2E22-475B-93CF-44D6D82FA887}" srcId="{6C9E7E73-23E0-4FFF-8793-60CC8ACE9D17}" destId="{CFFA3509-DA45-496D-A242-D038AAEF017E}" srcOrd="2" destOrd="0" parTransId="{4D7D86F7-EDAD-4908-A9A6-C52B8B8D7C5A}" sibTransId="{1439817C-FF72-415C-AD74-45F735967D65}"/>
    <dgm:cxn modelId="{3E6CF61F-A4FA-4AB8-976C-AF945E30BC02}" type="presOf" srcId="{83D8F678-05EB-4311-8D63-286AD02B189B}" destId="{E8C50516-B934-4C98-BF40-4E75BF8BCF29}" srcOrd="0" destOrd="0" presId="urn:microsoft.com/office/officeart/2008/layout/LinedList"/>
    <dgm:cxn modelId="{CCF24121-AEEE-4AC7-8351-712A4C094EC7}" srcId="{6C9E7E73-23E0-4FFF-8793-60CC8ACE9D17}" destId="{C74CD558-E170-402A-A88D-0BBB8A80EA1B}" srcOrd="1" destOrd="0" parTransId="{A5317433-43E3-45F2-B5EC-4CE856A033C3}" sibTransId="{039F8798-0A9C-44A8-8CC2-730C6C1C57CE}"/>
    <dgm:cxn modelId="{33ECFF3B-AC69-4060-9947-30A763D59CB4}" type="presOf" srcId="{C74CD558-E170-402A-A88D-0BBB8A80EA1B}" destId="{EF8FA7A2-241E-4B0F-AFA0-09EC1D8BFB6F}" srcOrd="0" destOrd="0" presId="urn:microsoft.com/office/officeart/2008/layout/LinedList"/>
    <dgm:cxn modelId="{AA55C241-05CD-4DCA-99CB-0D549B5917AF}" type="presOf" srcId="{6C9E7E73-23E0-4FFF-8793-60CC8ACE9D17}" destId="{1BAC031F-9375-460E-A3AF-ADF5DBFF8B38}" srcOrd="0" destOrd="0" presId="urn:microsoft.com/office/officeart/2008/layout/LinedList"/>
    <dgm:cxn modelId="{036988C9-ED20-4229-B726-EE9F0A3D6F9F}" srcId="{6C9E7E73-23E0-4FFF-8793-60CC8ACE9D17}" destId="{83D8F678-05EB-4311-8D63-286AD02B189B}" srcOrd="0" destOrd="0" parTransId="{144541C6-6F8A-4B86-A90B-D702DE92CC2C}" sibTransId="{AE623708-B265-45C9-A78A-E37AB5D73E14}"/>
    <dgm:cxn modelId="{3CA1B7D2-630C-4CDA-944F-A7BEBCE4D256}" type="presOf" srcId="{CFFA3509-DA45-496D-A242-D038AAEF017E}" destId="{3561115E-6F97-4FD7-85C7-D310769B087A}" srcOrd="0" destOrd="0" presId="urn:microsoft.com/office/officeart/2008/layout/LinedList"/>
    <dgm:cxn modelId="{60A1BCA3-4E54-4AA0-B90E-205336D3E704}" type="presParOf" srcId="{1BAC031F-9375-460E-A3AF-ADF5DBFF8B38}" destId="{AEEBF443-2810-4FF5-954E-6CAEF45DD6F9}" srcOrd="0" destOrd="0" presId="urn:microsoft.com/office/officeart/2008/layout/LinedList"/>
    <dgm:cxn modelId="{AF86AD12-835E-4E08-BC0D-ED9A606E07DD}" type="presParOf" srcId="{1BAC031F-9375-460E-A3AF-ADF5DBFF8B38}" destId="{DA7D1F4D-32F8-46B2-A475-62E4560DF419}" srcOrd="1" destOrd="0" presId="urn:microsoft.com/office/officeart/2008/layout/LinedList"/>
    <dgm:cxn modelId="{B9FB3021-F6F1-46E8-BBE4-D66A74B57B0F}" type="presParOf" srcId="{DA7D1F4D-32F8-46B2-A475-62E4560DF419}" destId="{E8C50516-B934-4C98-BF40-4E75BF8BCF29}" srcOrd="0" destOrd="0" presId="urn:microsoft.com/office/officeart/2008/layout/LinedList"/>
    <dgm:cxn modelId="{CDEB75EC-5575-4F33-A905-8AD5DDF60BA7}" type="presParOf" srcId="{DA7D1F4D-32F8-46B2-A475-62E4560DF419}" destId="{34C85D27-0815-400B-8A5A-7D4FFEB48A1F}" srcOrd="1" destOrd="0" presId="urn:microsoft.com/office/officeart/2008/layout/LinedList"/>
    <dgm:cxn modelId="{0EEFF213-1413-4E2D-ACD2-9C2DA721365B}" type="presParOf" srcId="{1BAC031F-9375-460E-A3AF-ADF5DBFF8B38}" destId="{2480933B-B62B-4A6C-99BE-0BA17B6C238F}" srcOrd="2" destOrd="0" presId="urn:microsoft.com/office/officeart/2008/layout/LinedList"/>
    <dgm:cxn modelId="{F9FDB44A-B673-4CD0-AD01-8E765999ADFC}" type="presParOf" srcId="{1BAC031F-9375-460E-A3AF-ADF5DBFF8B38}" destId="{CD92B280-2D40-4E8E-9352-28508E662744}" srcOrd="3" destOrd="0" presId="urn:microsoft.com/office/officeart/2008/layout/LinedList"/>
    <dgm:cxn modelId="{ED230002-837A-4CF9-8912-B5CE6D557CB2}" type="presParOf" srcId="{CD92B280-2D40-4E8E-9352-28508E662744}" destId="{EF8FA7A2-241E-4B0F-AFA0-09EC1D8BFB6F}" srcOrd="0" destOrd="0" presId="urn:microsoft.com/office/officeart/2008/layout/LinedList"/>
    <dgm:cxn modelId="{E4B75E20-97A8-4B53-8AD1-48E478000CE4}" type="presParOf" srcId="{CD92B280-2D40-4E8E-9352-28508E662744}" destId="{45C31D43-0C4F-4462-A45E-3EE94B551916}" srcOrd="1" destOrd="0" presId="urn:microsoft.com/office/officeart/2008/layout/LinedList"/>
    <dgm:cxn modelId="{5D63791A-FA31-4AC7-A5C0-1DDFDE57616C}" type="presParOf" srcId="{1BAC031F-9375-460E-A3AF-ADF5DBFF8B38}" destId="{EE6AB3C7-B7BF-4541-B429-8E09FFB9C544}" srcOrd="4" destOrd="0" presId="urn:microsoft.com/office/officeart/2008/layout/LinedList"/>
    <dgm:cxn modelId="{1502CE06-8315-412E-8F40-65AAA22F4305}" type="presParOf" srcId="{1BAC031F-9375-460E-A3AF-ADF5DBFF8B38}" destId="{0B2A3FF8-91C2-4986-990E-18C044B1EBED}" srcOrd="5" destOrd="0" presId="urn:microsoft.com/office/officeart/2008/layout/LinedList"/>
    <dgm:cxn modelId="{CCF5948B-47B9-43D0-8AA7-A8CDB36B00B4}" type="presParOf" srcId="{0B2A3FF8-91C2-4986-990E-18C044B1EBED}" destId="{3561115E-6F97-4FD7-85C7-D310769B087A}" srcOrd="0" destOrd="0" presId="urn:microsoft.com/office/officeart/2008/layout/LinedList"/>
    <dgm:cxn modelId="{A9FDFB3B-EA13-44EE-9A8C-B1F92A6C3A74}" type="presParOf" srcId="{0B2A3FF8-91C2-4986-990E-18C044B1EBED}" destId="{A09E71A9-D18C-4948-A524-C8EBE8CAF9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8D33E9E9-D527-43C4-84DD-B5EB6AC25641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458C1DFD-F8E6-4D92-A8F0-7EB8FEEA9A8E}" type="pres">
      <dgm:prSet presAssocID="{AA86C8F0-3FF1-48E9-A68E-FA24CCA72B05}" presName="thickLine" presStyleLbl="alignNode1" presStyleIdx="0" presStyleCnt="2"/>
      <dgm:spPr/>
    </dgm:pt>
    <dgm:pt modelId="{FC539CEE-075C-4530-8ECB-8C6FB6B4A19A}" type="pres">
      <dgm:prSet presAssocID="{AA86C8F0-3FF1-48E9-A68E-FA24CCA72B05}" presName="horz1" presStyleCnt="0"/>
      <dgm:spPr/>
    </dgm:pt>
    <dgm:pt modelId="{9264C87F-8B6E-4B8E-B6D0-7F2E082494E9}" type="pres">
      <dgm:prSet presAssocID="{AA86C8F0-3FF1-48E9-A68E-FA24CCA72B05}" presName="tx1" presStyleLbl="revTx" presStyleIdx="0" presStyleCnt="2"/>
      <dgm:spPr/>
    </dgm:pt>
    <dgm:pt modelId="{F0118245-A1E8-4837-8110-8284D5E4DAC8}" type="pres">
      <dgm:prSet presAssocID="{AA86C8F0-3FF1-48E9-A68E-FA24CCA72B05}" presName="vert1" presStyleCnt="0"/>
      <dgm:spPr/>
    </dgm:pt>
    <dgm:pt modelId="{65391D04-3BBA-47F8-80CC-3ADCE319160B}" type="pres">
      <dgm:prSet presAssocID="{4A2C6FFD-4B83-4AB8-BD77-56C13C8895EF}" presName="thickLine" presStyleLbl="alignNode1" presStyleIdx="1" presStyleCnt="2"/>
      <dgm:spPr/>
    </dgm:pt>
    <dgm:pt modelId="{5C5CB5ED-F53A-4469-9CB2-FE3D1AE6E3A6}" type="pres">
      <dgm:prSet presAssocID="{4A2C6FFD-4B83-4AB8-BD77-56C13C8895EF}" presName="horz1" presStyleCnt="0"/>
      <dgm:spPr/>
    </dgm:pt>
    <dgm:pt modelId="{05EAC612-E697-47AD-B6CA-BB1D61196728}" type="pres">
      <dgm:prSet presAssocID="{4A2C6FFD-4B83-4AB8-BD77-56C13C8895EF}" presName="tx1" presStyleLbl="revTx" presStyleIdx="1" presStyleCnt="2"/>
      <dgm:spPr/>
    </dgm:pt>
    <dgm:pt modelId="{FE956AA9-A9C1-42E4-AF36-2D4960D11470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39E06C1E-9D9E-49DF-8DF9-FF9CBCB723F9}" type="presOf" srcId="{4A2C6FFD-4B83-4AB8-BD77-56C13C8895EF}" destId="{05EAC612-E697-47AD-B6CA-BB1D61196728}" srcOrd="0" destOrd="0" presId="urn:microsoft.com/office/officeart/2008/layout/LinedList"/>
    <dgm:cxn modelId="{D04FC82B-9536-49FF-8895-81D3B4F76042}" type="presOf" srcId="{4DC19B4E-F076-4360-A947-EA61797572F7}" destId="{8D33E9E9-D527-43C4-84DD-B5EB6AC25641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82CE99-2FB5-4A55-B5D1-C90C635C4C6C}" type="presOf" srcId="{AA86C8F0-3FF1-48E9-A68E-FA24CCA72B05}" destId="{9264C87F-8B6E-4B8E-B6D0-7F2E082494E9}" srcOrd="0" destOrd="0" presId="urn:microsoft.com/office/officeart/2008/layout/LinedList"/>
    <dgm:cxn modelId="{5E412378-2164-4DDE-90F1-461C906E90A5}" type="presParOf" srcId="{8D33E9E9-D527-43C4-84DD-B5EB6AC25641}" destId="{458C1DFD-F8E6-4D92-A8F0-7EB8FEEA9A8E}" srcOrd="0" destOrd="0" presId="urn:microsoft.com/office/officeart/2008/layout/LinedList"/>
    <dgm:cxn modelId="{F87DF059-9368-4DF9-A316-82E64159F019}" type="presParOf" srcId="{8D33E9E9-D527-43C4-84DD-B5EB6AC25641}" destId="{FC539CEE-075C-4530-8ECB-8C6FB6B4A19A}" srcOrd="1" destOrd="0" presId="urn:microsoft.com/office/officeart/2008/layout/LinedList"/>
    <dgm:cxn modelId="{B1167FC8-CAEC-4EDD-A489-6E257D76FDAA}" type="presParOf" srcId="{FC539CEE-075C-4530-8ECB-8C6FB6B4A19A}" destId="{9264C87F-8B6E-4B8E-B6D0-7F2E082494E9}" srcOrd="0" destOrd="0" presId="urn:microsoft.com/office/officeart/2008/layout/LinedList"/>
    <dgm:cxn modelId="{5D752582-00C7-4E54-8DAC-34C60FEDAEB3}" type="presParOf" srcId="{FC539CEE-075C-4530-8ECB-8C6FB6B4A19A}" destId="{F0118245-A1E8-4837-8110-8284D5E4DAC8}" srcOrd="1" destOrd="0" presId="urn:microsoft.com/office/officeart/2008/layout/LinedList"/>
    <dgm:cxn modelId="{B4280644-9F86-4FCE-9B75-2A82CF0535A6}" type="presParOf" srcId="{8D33E9E9-D527-43C4-84DD-B5EB6AC25641}" destId="{65391D04-3BBA-47F8-80CC-3ADCE319160B}" srcOrd="2" destOrd="0" presId="urn:microsoft.com/office/officeart/2008/layout/LinedList"/>
    <dgm:cxn modelId="{A352B8CE-CE68-4760-B7C5-BC69F1A423F3}" type="presParOf" srcId="{8D33E9E9-D527-43C4-84DD-B5EB6AC25641}" destId="{5C5CB5ED-F53A-4469-9CB2-FE3D1AE6E3A6}" srcOrd="3" destOrd="0" presId="urn:microsoft.com/office/officeart/2008/layout/LinedList"/>
    <dgm:cxn modelId="{E5341DB8-3017-48A0-8E05-86F4D3E9E4A3}" type="presParOf" srcId="{5C5CB5ED-F53A-4469-9CB2-FE3D1AE6E3A6}" destId="{05EAC612-E697-47AD-B6CA-BB1D61196728}" srcOrd="0" destOrd="0" presId="urn:microsoft.com/office/officeart/2008/layout/LinedList"/>
    <dgm:cxn modelId="{83E03A25-C27E-45B4-8169-5E37804BA7FF}" type="presParOf" srcId="{5C5CB5ED-F53A-4469-9CB2-FE3D1AE6E3A6}" destId="{FE956AA9-A9C1-42E4-AF36-2D4960D114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B28CD6-E869-4774-8398-46362D295EB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F10E51-44AC-4A14-A1C3-2DA264D77342}">
      <dgm:prSet/>
      <dgm:spPr/>
      <dgm:t>
        <a:bodyPr/>
        <a:lstStyle/>
        <a:p>
          <a:r>
            <a:rPr lang="en-US" dirty="0" err="1"/>
            <a:t>Proč</a:t>
          </a:r>
          <a:r>
            <a:rPr lang="en-US" dirty="0"/>
            <a:t> </a:t>
          </a:r>
          <a:r>
            <a:rPr lang="en-US" dirty="0" err="1"/>
            <a:t>byl</a:t>
          </a:r>
          <a:r>
            <a:rPr lang="en-US" dirty="0"/>
            <a:t> </a:t>
          </a:r>
          <a:r>
            <a:rPr lang="en-US" dirty="0" err="1"/>
            <a:t>navržen</a:t>
          </a:r>
          <a:r>
            <a:rPr lang="en-US" dirty="0"/>
            <a:t>?</a:t>
          </a:r>
        </a:p>
      </dgm:t>
    </dgm:pt>
    <dgm:pt modelId="{0AEEDD36-A738-4D76-8F20-C2DC998C7C3C}" type="parTrans" cxnId="{C1CC6CB5-DB6A-4B02-B57A-02DA1BFF2E36}">
      <dgm:prSet/>
      <dgm:spPr/>
      <dgm:t>
        <a:bodyPr/>
        <a:lstStyle/>
        <a:p>
          <a:endParaRPr lang="en-US"/>
        </a:p>
      </dgm:t>
    </dgm:pt>
    <dgm:pt modelId="{EFAC44B7-4C89-4138-8F18-30F36AC972A0}" type="sibTrans" cxnId="{C1CC6CB5-DB6A-4B02-B57A-02DA1BFF2E36}">
      <dgm:prSet/>
      <dgm:spPr/>
      <dgm:t>
        <a:bodyPr/>
        <a:lstStyle/>
        <a:p>
          <a:endParaRPr lang="en-US"/>
        </a:p>
      </dgm:t>
    </dgm:pt>
    <dgm:pt modelId="{3EA8F894-0E9A-4C9A-896C-2B11F8B5D52E}">
      <dgm:prSet/>
      <dgm:spPr/>
      <dgm:t>
        <a:bodyPr/>
        <a:lstStyle/>
        <a:p>
          <a:r>
            <a:rPr lang="cs-CZ" dirty="0"/>
            <a:t>Jaký je jeho hlavní účel?</a:t>
          </a:r>
          <a:endParaRPr lang="en-US" dirty="0"/>
        </a:p>
      </dgm:t>
    </dgm:pt>
    <dgm:pt modelId="{D5107BB0-0D23-42D3-BF6E-8B0EA239B4B4}" type="parTrans" cxnId="{99DE13E3-FE1E-4187-80BD-A2D897E319DE}">
      <dgm:prSet/>
      <dgm:spPr/>
      <dgm:t>
        <a:bodyPr/>
        <a:lstStyle/>
        <a:p>
          <a:endParaRPr lang="en-US"/>
        </a:p>
      </dgm:t>
    </dgm:pt>
    <dgm:pt modelId="{8A134CEA-2D5D-4350-86A7-D89B8EEC3872}" type="sibTrans" cxnId="{99DE13E3-FE1E-4187-80BD-A2D897E319DE}">
      <dgm:prSet/>
      <dgm:spPr/>
      <dgm:t>
        <a:bodyPr/>
        <a:lstStyle/>
        <a:p>
          <a:endParaRPr lang="en-US"/>
        </a:p>
      </dgm:t>
    </dgm:pt>
    <dgm:pt modelId="{99DF05CB-51B4-49EE-A891-B909E606A3A0}" type="pres">
      <dgm:prSet presAssocID="{56B28CD6-E869-4774-8398-46362D295EB4}" presName="outerComposite" presStyleCnt="0">
        <dgm:presLayoutVars>
          <dgm:chMax val="5"/>
          <dgm:dir/>
          <dgm:resizeHandles val="exact"/>
        </dgm:presLayoutVars>
      </dgm:prSet>
      <dgm:spPr/>
    </dgm:pt>
    <dgm:pt modelId="{1D388B6B-24B4-41D5-B045-3ECF9A0DF0CD}" type="pres">
      <dgm:prSet presAssocID="{56B28CD6-E869-4774-8398-46362D295EB4}" presName="dummyMaxCanvas" presStyleCnt="0">
        <dgm:presLayoutVars/>
      </dgm:prSet>
      <dgm:spPr/>
    </dgm:pt>
    <dgm:pt modelId="{960E1E0C-9D9D-474F-A8BA-DCC39E1CDCBD}" type="pres">
      <dgm:prSet presAssocID="{56B28CD6-E869-4774-8398-46362D295EB4}" presName="TwoNodes_1" presStyleLbl="node1" presStyleIdx="0" presStyleCnt="2">
        <dgm:presLayoutVars>
          <dgm:bulletEnabled val="1"/>
        </dgm:presLayoutVars>
      </dgm:prSet>
      <dgm:spPr/>
    </dgm:pt>
    <dgm:pt modelId="{785FDFDD-EEDB-4DFA-AA28-5E7BC36BB8F5}" type="pres">
      <dgm:prSet presAssocID="{56B28CD6-E869-4774-8398-46362D295EB4}" presName="TwoNodes_2" presStyleLbl="node1" presStyleIdx="1" presStyleCnt="2">
        <dgm:presLayoutVars>
          <dgm:bulletEnabled val="1"/>
        </dgm:presLayoutVars>
      </dgm:prSet>
      <dgm:spPr/>
    </dgm:pt>
    <dgm:pt modelId="{42B85825-ADDA-4068-A893-70F3AABECB22}" type="pres">
      <dgm:prSet presAssocID="{56B28CD6-E869-4774-8398-46362D295EB4}" presName="TwoConn_1-2" presStyleLbl="fgAccFollowNode1" presStyleIdx="0" presStyleCnt="1">
        <dgm:presLayoutVars>
          <dgm:bulletEnabled val="1"/>
        </dgm:presLayoutVars>
      </dgm:prSet>
      <dgm:spPr/>
    </dgm:pt>
    <dgm:pt modelId="{6CACC9DB-0E53-46FB-8FF9-633815ECA2CF}" type="pres">
      <dgm:prSet presAssocID="{56B28CD6-E869-4774-8398-46362D295EB4}" presName="TwoNodes_1_text" presStyleLbl="node1" presStyleIdx="1" presStyleCnt="2">
        <dgm:presLayoutVars>
          <dgm:bulletEnabled val="1"/>
        </dgm:presLayoutVars>
      </dgm:prSet>
      <dgm:spPr/>
    </dgm:pt>
    <dgm:pt modelId="{9D4B6D3D-8D7B-46A8-B9E5-02604433B8D8}" type="pres">
      <dgm:prSet presAssocID="{56B28CD6-E869-4774-8398-46362D295EB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E854130-5B6B-4C2F-999D-5D7861045606}" type="presOf" srcId="{C5F10E51-44AC-4A14-A1C3-2DA264D77342}" destId="{960E1E0C-9D9D-474F-A8BA-DCC39E1CDCBD}" srcOrd="0" destOrd="0" presId="urn:microsoft.com/office/officeart/2005/8/layout/vProcess5"/>
    <dgm:cxn modelId="{80829B6C-CB38-460C-BF99-021D78A28302}" type="presOf" srcId="{C5F10E51-44AC-4A14-A1C3-2DA264D77342}" destId="{6CACC9DB-0E53-46FB-8FF9-633815ECA2CF}" srcOrd="1" destOrd="0" presId="urn:microsoft.com/office/officeart/2005/8/layout/vProcess5"/>
    <dgm:cxn modelId="{E5E03A8C-3A1B-4A5E-85C8-FE98E2CD1450}" type="presOf" srcId="{3EA8F894-0E9A-4C9A-896C-2B11F8B5D52E}" destId="{785FDFDD-EEDB-4DFA-AA28-5E7BC36BB8F5}" srcOrd="0" destOrd="0" presId="urn:microsoft.com/office/officeart/2005/8/layout/vProcess5"/>
    <dgm:cxn modelId="{2155269A-BDC1-456E-A5D2-252E1ECD14E4}" type="presOf" srcId="{3EA8F894-0E9A-4C9A-896C-2B11F8B5D52E}" destId="{9D4B6D3D-8D7B-46A8-B9E5-02604433B8D8}" srcOrd="1" destOrd="0" presId="urn:microsoft.com/office/officeart/2005/8/layout/vProcess5"/>
    <dgm:cxn modelId="{C1CC6CB5-DB6A-4B02-B57A-02DA1BFF2E36}" srcId="{56B28CD6-E869-4774-8398-46362D295EB4}" destId="{C5F10E51-44AC-4A14-A1C3-2DA264D77342}" srcOrd="0" destOrd="0" parTransId="{0AEEDD36-A738-4D76-8F20-C2DC998C7C3C}" sibTransId="{EFAC44B7-4C89-4138-8F18-30F36AC972A0}"/>
    <dgm:cxn modelId="{F227D2DB-BB75-40C3-85B1-755173C76701}" type="presOf" srcId="{EFAC44B7-4C89-4138-8F18-30F36AC972A0}" destId="{42B85825-ADDA-4068-A893-70F3AABECB22}" srcOrd="0" destOrd="0" presId="urn:microsoft.com/office/officeart/2005/8/layout/vProcess5"/>
    <dgm:cxn modelId="{99DE13E3-FE1E-4187-80BD-A2D897E319DE}" srcId="{56B28CD6-E869-4774-8398-46362D295EB4}" destId="{3EA8F894-0E9A-4C9A-896C-2B11F8B5D52E}" srcOrd="1" destOrd="0" parTransId="{D5107BB0-0D23-42D3-BF6E-8B0EA239B4B4}" sibTransId="{8A134CEA-2D5D-4350-86A7-D89B8EEC3872}"/>
    <dgm:cxn modelId="{B5724BF5-4BE2-4054-8F50-7DF12C5F93B5}" type="presOf" srcId="{56B28CD6-E869-4774-8398-46362D295EB4}" destId="{99DF05CB-51B4-49EE-A891-B909E606A3A0}" srcOrd="0" destOrd="0" presId="urn:microsoft.com/office/officeart/2005/8/layout/vProcess5"/>
    <dgm:cxn modelId="{CFA584A8-0D56-4025-80BF-8A6587DBC4A4}" type="presParOf" srcId="{99DF05CB-51B4-49EE-A891-B909E606A3A0}" destId="{1D388B6B-24B4-41D5-B045-3ECF9A0DF0CD}" srcOrd="0" destOrd="0" presId="urn:microsoft.com/office/officeart/2005/8/layout/vProcess5"/>
    <dgm:cxn modelId="{93A68AA8-FA55-4D93-9BBB-65FE10C6A257}" type="presParOf" srcId="{99DF05CB-51B4-49EE-A891-B909E606A3A0}" destId="{960E1E0C-9D9D-474F-A8BA-DCC39E1CDCBD}" srcOrd="1" destOrd="0" presId="urn:microsoft.com/office/officeart/2005/8/layout/vProcess5"/>
    <dgm:cxn modelId="{35AD0FC9-30D6-4F51-9097-80465FAFA60D}" type="presParOf" srcId="{99DF05CB-51B4-49EE-A891-B909E606A3A0}" destId="{785FDFDD-EEDB-4DFA-AA28-5E7BC36BB8F5}" srcOrd="2" destOrd="0" presId="urn:microsoft.com/office/officeart/2005/8/layout/vProcess5"/>
    <dgm:cxn modelId="{E1288E7E-0DFE-48E0-B7D9-C908DBF3DC60}" type="presParOf" srcId="{99DF05CB-51B4-49EE-A891-B909E606A3A0}" destId="{42B85825-ADDA-4068-A893-70F3AABECB22}" srcOrd="3" destOrd="0" presId="urn:microsoft.com/office/officeart/2005/8/layout/vProcess5"/>
    <dgm:cxn modelId="{58F96E5F-7927-46CF-B1AD-A26D9D52AFA2}" type="presParOf" srcId="{99DF05CB-51B4-49EE-A891-B909E606A3A0}" destId="{6CACC9DB-0E53-46FB-8FF9-633815ECA2CF}" srcOrd="4" destOrd="0" presId="urn:microsoft.com/office/officeart/2005/8/layout/vProcess5"/>
    <dgm:cxn modelId="{023D8893-0F0F-45CD-836A-D082D5E561FD}" type="presParOf" srcId="{99DF05CB-51B4-49EE-A891-B909E606A3A0}" destId="{9D4B6D3D-8D7B-46A8-B9E5-02604433B8D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400ADB74-CE36-450A-9DE3-7344316213AD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995BF7C5-7D7F-48D1-AFF9-C1409DC015E2}" type="pres">
      <dgm:prSet presAssocID="{AA86C8F0-3FF1-48E9-A68E-FA24CCA72B05}" presName="thickLine" presStyleLbl="alignNode1" presStyleIdx="0" presStyleCnt="2"/>
      <dgm:spPr/>
    </dgm:pt>
    <dgm:pt modelId="{D772AF53-EC22-4F6C-8FCC-8F5A1FDDFA45}" type="pres">
      <dgm:prSet presAssocID="{AA86C8F0-3FF1-48E9-A68E-FA24CCA72B05}" presName="horz1" presStyleCnt="0"/>
      <dgm:spPr/>
    </dgm:pt>
    <dgm:pt modelId="{1F5545D0-077D-4770-AFB8-D7F8AB9FBA54}" type="pres">
      <dgm:prSet presAssocID="{AA86C8F0-3FF1-48E9-A68E-FA24CCA72B05}" presName="tx1" presStyleLbl="revTx" presStyleIdx="0" presStyleCnt="2"/>
      <dgm:spPr/>
    </dgm:pt>
    <dgm:pt modelId="{4FEC526D-D17F-49AD-BD52-E903CAB7E4FA}" type="pres">
      <dgm:prSet presAssocID="{AA86C8F0-3FF1-48E9-A68E-FA24CCA72B05}" presName="vert1" presStyleCnt="0"/>
      <dgm:spPr/>
    </dgm:pt>
    <dgm:pt modelId="{ADC2098F-60F0-42F6-8867-6F2C034E6F96}" type="pres">
      <dgm:prSet presAssocID="{4A2C6FFD-4B83-4AB8-BD77-56C13C8895EF}" presName="thickLine" presStyleLbl="alignNode1" presStyleIdx="1" presStyleCnt="2"/>
      <dgm:spPr/>
    </dgm:pt>
    <dgm:pt modelId="{3D1C0CFF-C435-4312-B436-DF327784843A}" type="pres">
      <dgm:prSet presAssocID="{4A2C6FFD-4B83-4AB8-BD77-56C13C8895EF}" presName="horz1" presStyleCnt="0"/>
      <dgm:spPr/>
    </dgm:pt>
    <dgm:pt modelId="{85A309C9-F607-4A1D-A3B1-AB977C9565B5}" type="pres">
      <dgm:prSet presAssocID="{4A2C6FFD-4B83-4AB8-BD77-56C13C8895EF}" presName="tx1" presStyleLbl="revTx" presStyleIdx="1" presStyleCnt="2"/>
      <dgm:spPr/>
    </dgm:pt>
    <dgm:pt modelId="{9EE93DB8-4482-4A38-A534-6D24CC327F32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ADD5B3-A2DB-4851-AE99-5CE827AA9837}" type="presOf" srcId="{AA86C8F0-3FF1-48E9-A68E-FA24CCA72B05}" destId="{1F5545D0-077D-4770-AFB8-D7F8AB9FBA54}" srcOrd="0" destOrd="0" presId="urn:microsoft.com/office/officeart/2008/layout/LinedList"/>
    <dgm:cxn modelId="{439C31DD-2554-43FA-BA69-7449545DFB47}" type="presOf" srcId="{4A2C6FFD-4B83-4AB8-BD77-56C13C8895EF}" destId="{85A309C9-F607-4A1D-A3B1-AB977C9565B5}" srcOrd="0" destOrd="0" presId="urn:microsoft.com/office/officeart/2008/layout/LinedList"/>
    <dgm:cxn modelId="{0DDD9CEA-8BE1-40DC-B7F8-0400283A0302}" type="presOf" srcId="{4DC19B4E-F076-4360-A947-EA61797572F7}" destId="{400ADB74-CE36-450A-9DE3-7344316213AD}" srcOrd="0" destOrd="0" presId="urn:microsoft.com/office/officeart/2008/layout/LinedList"/>
    <dgm:cxn modelId="{5B8FD025-94E8-4A5A-99F6-1F23632F71ED}" type="presParOf" srcId="{400ADB74-CE36-450A-9DE3-7344316213AD}" destId="{995BF7C5-7D7F-48D1-AFF9-C1409DC015E2}" srcOrd="0" destOrd="0" presId="urn:microsoft.com/office/officeart/2008/layout/LinedList"/>
    <dgm:cxn modelId="{D5AF8842-E9BE-4B05-A13B-1AAA3BF48FD3}" type="presParOf" srcId="{400ADB74-CE36-450A-9DE3-7344316213AD}" destId="{D772AF53-EC22-4F6C-8FCC-8F5A1FDDFA45}" srcOrd="1" destOrd="0" presId="urn:microsoft.com/office/officeart/2008/layout/LinedList"/>
    <dgm:cxn modelId="{A8207BFC-C385-4A9E-BA7A-2376E9BC5A24}" type="presParOf" srcId="{D772AF53-EC22-4F6C-8FCC-8F5A1FDDFA45}" destId="{1F5545D0-077D-4770-AFB8-D7F8AB9FBA54}" srcOrd="0" destOrd="0" presId="urn:microsoft.com/office/officeart/2008/layout/LinedList"/>
    <dgm:cxn modelId="{6BE8EA90-B902-4240-9712-3CBA68BFBE84}" type="presParOf" srcId="{D772AF53-EC22-4F6C-8FCC-8F5A1FDDFA45}" destId="{4FEC526D-D17F-49AD-BD52-E903CAB7E4FA}" srcOrd="1" destOrd="0" presId="urn:microsoft.com/office/officeart/2008/layout/LinedList"/>
    <dgm:cxn modelId="{285678D9-C6E2-4368-BA76-1995996C955B}" type="presParOf" srcId="{400ADB74-CE36-450A-9DE3-7344316213AD}" destId="{ADC2098F-60F0-42F6-8867-6F2C034E6F96}" srcOrd="2" destOrd="0" presId="urn:microsoft.com/office/officeart/2008/layout/LinedList"/>
    <dgm:cxn modelId="{A0C6CACD-7CF5-49AA-AC77-7E583E88A2AA}" type="presParOf" srcId="{400ADB74-CE36-450A-9DE3-7344316213AD}" destId="{3D1C0CFF-C435-4312-B436-DF327784843A}" srcOrd="3" destOrd="0" presId="urn:microsoft.com/office/officeart/2008/layout/LinedList"/>
    <dgm:cxn modelId="{13AEE89A-0600-47A7-8207-DEEFFA88EDEB}" type="presParOf" srcId="{3D1C0CFF-C435-4312-B436-DF327784843A}" destId="{85A309C9-F607-4A1D-A3B1-AB977C9565B5}" srcOrd="0" destOrd="0" presId="urn:microsoft.com/office/officeart/2008/layout/LinedList"/>
    <dgm:cxn modelId="{2874D158-46D8-4F14-9016-304F807543AA}" type="presParOf" srcId="{3D1C0CFF-C435-4312-B436-DF327784843A}" destId="{9EE93DB8-4482-4A38-A534-6D24CC327F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4FE46-575E-4510-B68D-CC9605C85CDA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B913A-4F3F-41ED-B804-1CFC9C34819B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0714D-F620-4A0D-820A-C66F27FCDB3D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/>
            <a:t>Co to znamená?</a:t>
          </a:r>
          <a:endParaRPr lang="en-US" sz="2500" kern="1200"/>
        </a:p>
      </dsp:txBody>
      <dsp:txXfrm>
        <a:off x="1548914" y="3176402"/>
        <a:ext cx="3600000" cy="720000"/>
      </dsp:txXfrm>
    </dsp:sp>
    <dsp:sp modelId="{BD1819D8-EB9D-4B3C-A575-6A4040AAD687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C50D9-4E20-454D-B7FB-0D6BBECB7F74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7388E-D04A-416E-82FA-61ECEE1AF531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Jaký je jeho hlavní účel?</a:t>
          </a:r>
          <a:endParaRPr lang="en-US" sz="2500" kern="1200" dirty="0"/>
        </a:p>
      </dsp:txBody>
      <dsp:txXfrm>
        <a:off x="5778914" y="3176402"/>
        <a:ext cx="36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71F6F-6EF2-4E9C-BD1B-3BE9E374CE8C}">
      <dsp:nvSpPr>
        <dsp:cNvPr id="0" name=""/>
        <dsp:cNvSpPr/>
      </dsp:nvSpPr>
      <dsp:spPr>
        <a:xfrm>
          <a:off x="0" y="2125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B59CD-51FB-4B4D-B57A-FB679C255815}">
      <dsp:nvSpPr>
        <dsp:cNvPr id="0" name=""/>
        <dsp:cNvSpPr/>
      </dsp:nvSpPr>
      <dsp:spPr>
        <a:xfrm>
          <a:off x="0" y="2125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1" kern="1200"/>
            <a:t>ChatGPT</a:t>
          </a:r>
        </a:p>
      </dsp:txBody>
      <dsp:txXfrm>
        <a:off x="0" y="2125"/>
        <a:ext cx="10515600" cy="1449431"/>
      </dsp:txXfrm>
    </dsp:sp>
    <dsp:sp modelId="{091A97FA-0574-4B85-8F71-530D9BCC246A}">
      <dsp:nvSpPr>
        <dsp:cNvPr id="0" name=""/>
        <dsp:cNvSpPr/>
      </dsp:nvSpPr>
      <dsp:spPr>
        <a:xfrm>
          <a:off x="0" y="145155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917C5-F9CC-4F6B-90AA-28CB2B700B6D}">
      <dsp:nvSpPr>
        <dsp:cNvPr id="0" name=""/>
        <dsp:cNvSpPr/>
      </dsp:nvSpPr>
      <dsp:spPr>
        <a:xfrm>
          <a:off x="0" y="1451556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i="1" kern="1200"/>
            <a:t>Wikipedia</a:t>
          </a:r>
        </a:p>
      </dsp:txBody>
      <dsp:txXfrm>
        <a:off x="0" y="1451556"/>
        <a:ext cx="10515600" cy="1449431"/>
      </dsp:txXfrm>
    </dsp:sp>
    <dsp:sp modelId="{F41D28C8-30A1-4A87-B742-08A5D2C327CF}">
      <dsp:nvSpPr>
        <dsp:cNvPr id="0" name=""/>
        <dsp:cNvSpPr/>
      </dsp:nvSpPr>
      <dsp:spPr>
        <a:xfrm>
          <a:off x="0" y="2900987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61463-FC06-4281-837D-1E32CC319CE1}">
      <dsp:nvSpPr>
        <dsp:cNvPr id="0" name=""/>
        <dsp:cNvSpPr/>
      </dsp:nvSpPr>
      <dsp:spPr>
        <a:xfrm>
          <a:off x="0" y="2900987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i="1" kern="1200" dirty="0" err="1"/>
            <a:t>Youtube</a:t>
          </a:r>
          <a:r>
            <a:rPr lang="en-US" sz="6500" i="1" kern="1200" dirty="0"/>
            <a:t> – </a:t>
          </a:r>
          <a:r>
            <a:rPr lang="en-US" sz="6500" i="1" kern="1200" dirty="0" err="1"/>
            <a:t>Barevné</a:t>
          </a:r>
          <a:r>
            <a:rPr lang="en-US" sz="6500" i="1" kern="1200" dirty="0"/>
            <a:t> </a:t>
          </a:r>
          <a:r>
            <a:rPr lang="en-US" sz="6500" i="1" kern="1200" dirty="0" err="1"/>
            <a:t>modely</a:t>
          </a:r>
          <a:endParaRPr lang="en-US" sz="6500" i="1" kern="1200" dirty="0"/>
        </a:p>
      </dsp:txBody>
      <dsp:txXfrm>
        <a:off x="0" y="2900987"/>
        <a:ext cx="10515600" cy="1449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2867F-31F5-48AD-AEC6-53C54662ABA0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76482-C1BA-47F5-8463-198DA9C91764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EB5D-0BC3-433B-AD3B-36C5668FE4A4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Co to znamená?</a:t>
          </a:r>
          <a:endParaRPr lang="en-US" sz="2500" kern="1200" dirty="0"/>
        </a:p>
      </dsp:txBody>
      <dsp:txXfrm>
        <a:off x="1548914" y="3176402"/>
        <a:ext cx="3600000" cy="720000"/>
      </dsp:txXfrm>
    </dsp:sp>
    <dsp:sp modelId="{493FAF0D-ADB5-402C-8C19-7A17897A910C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11070-F6D1-4EBC-BD8C-E1FD564385C9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EF3FC-1452-4B58-AB06-A54A98531BCF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Jaký je jeho hlavní účel?</a:t>
          </a:r>
          <a:endParaRPr lang="en-US" sz="2500" kern="1200" dirty="0"/>
        </a:p>
      </dsp:txBody>
      <dsp:txXfrm>
        <a:off x="5778914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0EEBF-27D4-40E9-9178-3CC271A116E1}">
      <dsp:nvSpPr>
        <dsp:cNvPr id="0" name=""/>
        <dsp:cNvSpPr/>
      </dsp:nvSpPr>
      <dsp:spPr>
        <a:xfrm>
          <a:off x="645807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56776-3A22-4E75-B812-76581A1B7EAD}">
      <dsp:nvSpPr>
        <dsp:cNvPr id="0" name=""/>
        <dsp:cNvSpPr/>
      </dsp:nvSpPr>
      <dsp:spPr>
        <a:xfrm>
          <a:off x="1040682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F532F-B894-462B-B8B7-3A0A70679031}">
      <dsp:nvSpPr>
        <dsp:cNvPr id="0" name=""/>
        <dsp:cNvSpPr/>
      </dsp:nvSpPr>
      <dsp:spPr>
        <a:xfrm>
          <a:off x="53494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C</a:t>
          </a:r>
          <a:r>
            <a:rPr lang="en-US" sz="1500" kern="1200"/>
            <a:t>yan, </a:t>
          </a:r>
          <a:r>
            <a:rPr lang="en-US" sz="1500" b="1" kern="1200"/>
            <a:t>M</a:t>
          </a:r>
          <a:r>
            <a:rPr lang="en-US" sz="1500" kern="1200"/>
            <a:t>agenta, </a:t>
          </a:r>
          <a:r>
            <a:rPr lang="en-US" sz="1500" b="1" kern="1200"/>
            <a:t>Y</a:t>
          </a:r>
          <a:r>
            <a:rPr lang="en-US" sz="1500" kern="1200"/>
            <a:t>ellow, </a:t>
          </a:r>
          <a:r>
            <a:rPr lang="en-US" sz="1500" b="1" kern="1200"/>
            <a:t>K</a:t>
          </a:r>
          <a:r>
            <a:rPr lang="en-US" sz="1500" kern="1200"/>
            <a:t>ey</a:t>
          </a:r>
        </a:p>
      </dsp:txBody>
      <dsp:txXfrm>
        <a:off x="53494" y="2914586"/>
        <a:ext cx="3037500" cy="720000"/>
      </dsp:txXfrm>
    </dsp:sp>
    <dsp:sp modelId="{532ABB1E-DC88-476E-B56C-35565B7E72AF}">
      <dsp:nvSpPr>
        <dsp:cNvPr id="0" name=""/>
        <dsp:cNvSpPr/>
      </dsp:nvSpPr>
      <dsp:spPr>
        <a:xfrm>
          <a:off x="4214869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1A66C-FF0B-4BEB-AD62-B93FBF89BD9B}">
      <dsp:nvSpPr>
        <dsp:cNvPr id="0" name=""/>
        <dsp:cNvSpPr/>
      </dsp:nvSpPr>
      <dsp:spPr>
        <a:xfrm>
          <a:off x="4609744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1003-66E7-4EC6-BB6B-7A346029731C}">
      <dsp:nvSpPr>
        <dsp:cNvPr id="0" name=""/>
        <dsp:cNvSpPr/>
      </dsp:nvSpPr>
      <dsp:spPr>
        <a:xfrm>
          <a:off x="3622557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Jedná se o subtraktivní barevný model používaný v tisku.</a:t>
          </a:r>
        </a:p>
      </dsp:txBody>
      <dsp:txXfrm>
        <a:off x="3622557" y="2914586"/>
        <a:ext cx="30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291714" cy="2765367"/>
      </dsp:txXfrm>
    </dsp:sp>
    <dsp:sp modelId="{6173F741-EF73-4542-ACB5-305F02A75744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Jaký je jeho hlavní účel?</a:t>
          </a:r>
          <a:endParaRPr lang="en-US" sz="6500" kern="1200"/>
        </a:p>
      </dsp:txBody>
      <dsp:txXfrm>
        <a:off x="0" y="2765367"/>
        <a:ext cx="6291714" cy="27653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BF443-2810-4FF5-954E-6CAEF45DD6F9}">
      <dsp:nvSpPr>
        <dsp:cNvPr id="0" name=""/>
        <dsp:cNvSpPr/>
      </dsp:nvSpPr>
      <dsp:spPr>
        <a:xfrm>
          <a:off x="0" y="1621"/>
          <a:ext cx="424358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C50516-B934-4C98-BF40-4E75BF8BCF29}">
      <dsp:nvSpPr>
        <dsp:cNvPr id="0" name=""/>
        <dsp:cNvSpPr/>
      </dsp:nvSpPr>
      <dsp:spPr>
        <a:xfrm>
          <a:off x="0" y="1621"/>
          <a:ext cx="4243589" cy="11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Někdy HSB</a:t>
          </a:r>
          <a:endParaRPr lang="en-US" sz="2400" kern="1200"/>
        </a:p>
      </dsp:txBody>
      <dsp:txXfrm>
        <a:off x="0" y="1621"/>
        <a:ext cx="4243589" cy="1105808"/>
      </dsp:txXfrm>
    </dsp:sp>
    <dsp:sp modelId="{2480933B-B62B-4A6C-99BE-0BA17B6C238F}">
      <dsp:nvSpPr>
        <dsp:cNvPr id="0" name=""/>
        <dsp:cNvSpPr/>
      </dsp:nvSpPr>
      <dsp:spPr>
        <a:xfrm>
          <a:off x="0" y="1107429"/>
          <a:ext cx="424358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8FA7A2-241E-4B0F-AFA0-09EC1D8BFB6F}">
      <dsp:nvSpPr>
        <dsp:cNvPr id="0" name=""/>
        <dsp:cNvSpPr/>
      </dsp:nvSpPr>
      <dsp:spPr>
        <a:xfrm>
          <a:off x="0" y="1107429"/>
          <a:ext cx="4243589" cy="11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/>
            <a:t>H</a:t>
          </a:r>
          <a:r>
            <a:rPr lang="cs-CZ" sz="2400" kern="1200"/>
            <a:t>ue (odstín)</a:t>
          </a:r>
          <a:r>
            <a:rPr lang="cs-CZ" sz="2400" b="1" kern="1200"/>
            <a:t>, s</a:t>
          </a:r>
          <a:r>
            <a:rPr lang="cs-CZ" sz="2400" kern="1200"/>
            <a:t>aturation(sytost)</a:t>
          </a:r>
          <a:r>
            <a:rPr lang="cs-CZ" sz="2400" b="1" kern="1200"/>
            <a:t>, v</a:t>
          </a:r>
          <a:r>
            <a:rPr lang="cs-CZ" sz="2400" kern="1200"/>
            <a:t>alue (hodnota)</a:t>
          </a:r>
          <a:endParaRPr lang="en-US" sz="2400" kern="1200"/>
        </a:p>
      </dsp:txBody>
      <dsp:txXfrm>
        <a:off x="0" y="1107429"/>
        <a:ext cx="4243589" cy="1105808"/>
      </dsp:txXfrm>
    </dsp:sp>
    <dsp:sp modelId="{EE6AB3C7-B7BF-4541-B429-8E09FFB9C544}">
      <dsp:nvSpPr>
        <dsp:cNvPr id="0" name=""/>
        <dsp:cNvSpPr/>
      </dsp:nvSpPr>
      <dsp:spPr>
        <a:xfrm>
          <a:off x="0" y="2213238"/>
          <a:ext cx="424358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61115E-6F97-4FD7-85C7-D310769B087A}">
      <dsp:nvSpPr>
        <dsp:cNvPr id="0" name=""/>
        <dsp:cNvSpPr/>
      </dsp:nvSpPr>
      <dsp:spPr>
        <a:xfrm>
          <a:off x="0" y="2213238"/>
          <a:ext cx="4243589" cy="11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Jsou alternativní reprezentace barevného modelu RGB</a:t>
          </a:r>
          <a:endParaRPr lang="en-US" sz="2400" kern="1200"/>
        </a:p>
      </dsp:txBody>
      <dsp:txXfrm>
        <a:off x="0" y="2213238"/>
        <a:ext cx="4243589" cy="11058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Co to znamená?</a:t>
          </a:r>
          <a:endParaRPr lang="en-US" sz="5200" kern="1200" dirty="0"/>
        </a:p>
      </dsp:txBody>
      <dsp:txXfrm>
        <a:off x="0" y="0"/>
        <a:ext cx="6188165" cy="1863634"/>
      </dsp:txXfrm>
    </dsp:sp>
    <dsp:sp modelId="{6173F741-EF73-4542-ACB5-305F02A75744}">
      <dsp:nvSpPr>
        <dsp:cNvPr id="0" name=""/>
        <dsp:cNvSpPr/>
      </dsp:nvSpPr>
      <dsp:spPr>
        <a:xfrm>
          <a:off x="0" y="1863634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1863634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Jaký je jeho hlavní účel?</a:t>
          </a:r>
          <a:endParaRPr lang="en-US" sz="5200" kern="1200"/>
        </a:p>
      </dsp:txBody>
      <dsp:txXfrm>
        <a:off x="0" y="1863634"/>
        <a:ext cx="6188165" cy="18636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C1DFD-F8E6-4D92-A8F0-7EB8FEEA9A8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C87F-8B6E-4B8E-B6D0-7F2E082494E9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492875" cy="2552700"/>
      </dsp:txXfrm>
    </dsp:sp>
    <dsp:sp modelId="{65391D04-3BBA-47F8-80CC-3ADCE319160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AC612-E697-47AD-B6CA-BB1D61196728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E1E0C-9D9D-474F-A8BA-DCC39E1CDCBD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Proč</a:t>
          </a:r>
          <a:r>
            <a:rPr lang="en-US" sz="4900" kern="1200" dirty="0"/>
            <a:t> </a:t>
          </a:r>
          <a:r>
            <a:rPr lang="en-US" sz="4900" kern="1200" dirty="0" err="1"/>
            <a:t>byl</a:t>
          </a:r>
          <a:r>
            <a:rPr lang="en-US" sz="4900" kern="1200" dirty="0"/>
            <a:t> </a:t>
          </a:r>
          <a:r>
            <a:rPr lang="en-US" sz="4900" kern="1200" dirty="0" err="1"/>
            <a:t>navržen</a:t>
          </a:r>
          <a:r>
            <a:rPr lang="en-US" sz="4900" kern="1200" dirty="0"/>
            <a:t>?</a:t>
          </a:r>
        </a:p>
      </dsp:txBody>
      <dsp:txXfrm>
        <a:off x="48627" y="48627"/>
        <a:ext cx="7572674" cy="1562978"/>
      </dsp:txXfrm>
    </dsp:sp>
    <dsp:sp modelId="{785FDFDD-EEDB-4DFA-AA28-5E7BC36BB8F5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900" kern="1200" dirty="0"/>
            <a:t>Jaký je jeho hlavní účel?</a:t>
          </a:r>
          <a:endParaRPr lang="en-US" sz="4900" kern="1200" dirty="0"/>
        </a:p>
      </dsp:txBody>
      <dsp:txXfrm>
        <a:off x="1687801" y="2077799"/>
        <a:ext cx="6473075" cy="1562978"/>
      </dsp:txXfrm>
    </dsp:sp>
    <dsp:sp modelId="{42B85825-ADDA-4068-A893-70F3AABECB22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BF7C5-7D7F-48D1-AFF9-C1409DC015E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545D0-077D-4770-AFB8-D7F8AB9FBA54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ADC2098F-60F0-42F6-8867-6F2C034E6F9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309C9-F607-4A1D-A3B1-AB977C9565B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50-ABC7-4925-B05D-AC0ABC4936E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7F149-D9FA-4932-BD99-DB4E8498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Dobry</a:t>
            </a:r>
            <a:r>
              <a:rPr lang="en-US" dirty="0"/>
              <a:t> den  </a:t>
            </a:r>
            <a:r>
              <a:rPr lang="en-US" dirty="0" err="1"/>
              <a:t>dámy</a:t>
            </a:r>
            <a:r>
              <a:rPr lang="en-US" dirty="0"/>
              <a:t> a </a:t>
            </a:r>
            <a:r>
              <a:rPr lang="en-US" dirty="0" err="1"/>
              <a:t>pánové</a:t>
            </a:r>
            <a:r>
              <a:rPr lang="en-US" dirty="0"/>
              <a:t>. Ja </a:t>
            </a:r>
            <a:r>
              <a:rPr lang="en-US" dirty="0" err="1"/>
              <a:t>jsem</a:t>
            </a:r>
            <a:r>
              <a:rPr lang="en-US" dirty="0"/>
              <a:t> Babayev Imamaddin. V </a:t>
            </a:r>
            <a:r>
              <a:rPr lang="en-US" dirty="0" err="1"/>
              <a:t>této</a:t>
            </a:r>
            <a:r>
              <a:rPr lang="en-US" dirty="0"/>
              <a:t> </a:t>
            </a:r>
            <a:r>
              <a:rPr lang="en-US" dirty="0" err="1"/>
              <a:t>prezentaci</a:t>
            </a:r>
            <a:r>
              <a:rPr lang="en-US" dirty="0"/>
              <a:t> </a:t>
            </a:r>
            <a:r>
              <a:rPr lang="en-US" dirty="0" err="1"/>
              <a:t>vám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prezentovat</a:t>
            </a:r>
            <a:r>
              <a:rPr lang="en-US" dirty="0"/>
              <a:t> o </a:t>
            </a:r>
            <a:r>
              <a:rPr lang="en-US" dirty="0" err="1"/>
              <a:t>kalibraci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, </a:t>
            </a:r>
            <a:r>
              <a:rPr lang="en-US" dirty="0" err="1"/>
              <a:t>hloubce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modelech</a:t>
            </a:r>
            <a:r>
              <a:rPr lang="en-US" dirty="0"/>
              <a:t>. </a:t>
            </a:r>
            <a:r>
              <a:rPr lang="en-US" dirty="0" err="1"/>
              <a:t>Doufam</a:t>
            </a:r>
            <a:r>
              <a:rPr lang="en-US" dirty="0"/>
              <a:t> </a:t>
            </a:r>
            <a:r>
              <a:rPr lang="cs-CZ" dirty="0"/>
              <a:t>že budete rozumět . Doufám, že mě pochopíte. Pokud mi nerozumíte, můžete mi to říct a vysvětlím vám to znovu. Pokud budete mít otázky, můžete se zeptat.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Začinam prezentovat </a:t>
            </a:r>
            <a:r>
              <a:rPr lang="en-US" dirty="0"/>
              <a:t>“ co je </a:t>
            </a:r>
            <a:r>
              <a:rPr lang="cs-CZ" dirty="0"/>
              <a:t>Barevná hloubka</a:t>
            </a:r>
            <a:r>
              <a:rPr lang="en-US" dirty="0"/>
              <a:t>”? </a:t>
            </a:r>
            <a:r>
              <a:rPr lang="en-US" dirty="0" err="1"/>
              <a:t>Barevna</a:t>
            </a:r>
            <a:r>
              <a:rPr lang="en-US" dirty="0"/>
              <a:t> </a:t>
            </a:r>
            <a:r>
              <a:rPr lang="en-US" dirty="0" err="1"/>
              <a:t>hloubka</a:t>
            </a:r>
            <a:r>
              <a:rPr lang="en-US" dirty="0"/>
              <a:t> je </a:t>
            </a:r>
            <a:r>
              <a:rPr lang="cs-CZ" dirty="0"/>
              <a:t>počet barva , ktery jde vybrat pixel. </a:t>
            </a:r>
            <a:br>
              <a:rPr lang="en-US" dirty="0"/>
            </a:b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Pokud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má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barevnou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hloubku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bity,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může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být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tento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reprezentován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pouze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barvami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velikosti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bitů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Je to znamena že 4 barev.</a:t>
            </a:r>
            <a:endParaRPr lang="cs-CZ" dirty="0"/>
          </a:p>
          <a:p>
            <a:r>
              <a:rPr lang="cs-CZ" dirty="0"/>
              <a:t>Pokud nevite, co je pixel , mužu vysvetlit. Pixel je nejmenší zobrazovací jednotka používaná k vytvoření obrazového souboru. Tady na fotce ja mužu ukazat.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51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Existuje hodně barevne modely . Tady jsou nejduležitejši. Ja vam budu prezentovat model RGB a RGBA , CMY a CMYK , HSV, CIE.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Barevne model RGB. Co to znamena? </a:t>
            </a:r>
            <a:r>
              <a:rPr lang="en-US" dirty="0"/>
              <a:t> Je to </a:t>
            </a:r>
            <a:r>
              <a:rPr lang="en-US" dirty="0" err="1"/>
              <a:t>nejb</a:t>
            </a:r>
            <a:r>
              <a:rPr lang="cs-CZ" dirty="0"/>
              <a:t>ěžnejši barev model. R </a:t>
            </a:r>
            <a:r>
              <a:rPr lang="en-US" dirty="0"/>
              <a:t>( red) G (green) B (blue) .</a:t>
            </a:r>
            <a:r>
              <a:rPr lang="cs-CZ" dirty="0"/>
              <a:t> Jeho hlavni učel je RGB modelu je určit barvy všech bodů v obraze při vykreslování obrazu. určeno jako množství červené, zelené a modré barvy. Je to mezi 0-255. tak , když je to 255 , tak to znamena že je to 8 bitovy. Takže RGB je 3 bytove.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Tady budu ukazat tabulky. Jestli potřebuje cerna barva takže množstvi je 0 . Protože jestli nebude svitit , tak nebudeme mit žadnou barev. Logicky . Jestli potřebuje barva bila tak musi svitit každy. Protože tady v obrazce taky vidite R G B  dohromady je BILA.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25F1-08A4-1114-81FB-45E4C0F6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528D-6304-B760-8C4B-4D3107BF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D3D9-634E-E3A6-7A9D-DE0DF713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EA0C-2F98-378C-98B9-8AB3C3A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B998-A27A-1261-8383-ABB9B01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74A3-22CF-55E8-1486-B2ACB145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3318-BB06-5A89-A1B3-A24A2C60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48A0-9B03-ADE4-592D-8885F28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BECB-2915-9C96-DE50-4A9ED31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5055-34EF-943D-9955-7626B9D0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8A86-A630-878D-14A4-CE8BF21CA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C16E-9188-E326-3CC9-75B30931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AB12-3950-C655-B705-D4A41029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A08E-FE84-9768-58A7-183B616C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B590-69FC-0E36-E7F3-A9563209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2D25-11AA-BCA8-EDB6-6A634EC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F2CE-9427-762E-27BB-41EAE402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DB46-F6DE-F97C-01D6-ECE7776B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7F5A-B957-45CF-D6A6-0FD62C7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4A60-9A3A-92AC-4E65-A8E7F852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E585-7F94-8D2A-A4A7-4DB09DE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A73C-AF8A-4D00-27C0-11E6AAD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039F-B16F-B0E0-5C1B-EAEC041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7305-BE70-2A84-451C-4AECB89F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F9D-EF0A-480B-4F63-817C8D5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E3A4-0078-DEDD-0FB2-3D29FE6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86E1-7106-D52D-1F44-282156654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F30F9-1C42-87FE-AD38-F82D5555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1474-0D72-7408-5BF6-E196B83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26467-0DDA-C12D-7EB5-325E272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0959-B3EC-8BC0-65B6-E0EC72F2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4E69-0BAD-7191-8CA0-665D634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78C7-5E35-9129-738D-6902C9E0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936AA-D163-1AB2-B1BF-0263EFA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BC1D4-723A-D82B-63FE-79F00D09A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80C80-824F-2D93-A5BE-C1578719B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458E5-435E-5F42-4B66-36C1CC2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1DD7-4632-58A6-3B2C-F3AD9629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60F99-A2DD-6038-C96A-CDA3D23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2750-AD09-22A5-BD8C-D99F70F5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74318-C12E-91A0-FFAD-1DB0EBC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66C1-03F2-B043-A61E-331C4DE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5B0E5-D900-B78D-5639-1062E4D2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EF144-859D-D3E2-86B5-F187C0A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3EEE-DEC3-3FCD-B65E-BCBBC1AF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1116-6F4A-D58F-B396-E1A630DA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089E-3CFF-5CA4-9B20-47DC9DE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A46E-D1D5-B187-DCBF-30B4FD5B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A76A-F854-30CB-66A2-CE5FF967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64D4-E4DA-4EBB-5C1D-C28FEC2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F539-670A-4CE6-0070-0688C0E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DED7-60C7-3945-E55D-2898B998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7AB4-EBAF-F636-153A-CF3AEF7B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C2E30-EF49-7C51-D139-F1AAA172E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31EC-E3D7-B360-421E-3C1E2211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EC38-9369-5B66-6215-DA92C091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DB15A-56BA-1E73-FD88-83F4783E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4C0D-6FF6-2CF1-C4DF-1CF6BCA7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8E6D-EE17-6FA9-1ED3-8F1A8279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D4CF-077D-DDEF-D413-91C9C35B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2FE1-FDC5-84D4-6EB1-53980F843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2AD3-EB17-FC27-018C-F4E06303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2691-7D4C-9B7B-2BCE-AE3C053E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2" descr="Opened cans of different color paint">
            <a:extLst>
              <a:ext uri="{FF2B5EF4-FFF2-40B4-BE49-F238E27FC236}">
                <a16:creationId xmlns:a16="http://schemas.microsoft.com/office/drawing/2014/main" id="{9BE38AD9-D4D0-E040-3DA5-5040AF251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cs-CZ" sz="4400" b="0">
                <a:latin typeface="Times New Roman"/>
                <a:ea typeface="+mj-lt"/>
                <a:cs typeface="+mj-lt"/>
              </a:rPr>
              <a:t>Barevná Hloubka</a:t>
            </a:r>
            <a:r>
              <a:rPr lang="cs-CZ" sz="4400" b="0">
                <a:ea typeface="+mj-lt"/>
                <a:cs typeface="+mj-lt"/>
              </a:rPr>
              <a:t> </a:t>
            </a:r>
            <a:endParaRPr lang="cs-CZ" sz="44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cs-CZ" dirty="0">
                <a:ea typeface="Meiryo"/>
              </a:rPr>
              <a:t>Prezentace: </a:t>
            </a:r>
            <a:r>
              <a:rPr lang="cs-CZ" dirty="0" err="1">
                <a:ea typeface="Meiryo"/>
              </a:rPr>
              <a:t>B.Imamaddin</a:t>
            </a:r>
            <a:endParaRPr lang="cs-CZ" dirty="0" err="1"/>
          </a:p>
        </p:txBody>
      </p:sp>
    </p:spTree>
    <p:extLst>
      <p:ext uri="{BB962C8B-B14F-4D97-AF65-F5344CB8AC3E}">
        <p14:creationId xmlns:p14="http://schemas.microsoft.com/office/powerpoint/2010/main" val="3330972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 advClick="0" advTm="4000">
        <p15:prstTrans prst="drape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AC8B5C-067B-9DD8-5928-C9E3FA8C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>
                <a:ea typeface="+mj-lt"/>
                <a:cs typeface="+mj-lt"/>
              </a:rPr>
              <a:t>HSV</a:t>
            </a:r>
            <a:endParaRPr lang="cs-CZ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Chart&#10;&#10;Description automatically generated with low confidence">
            <a:extLst>
              <a:ext uri="{FF2B5EF4-FFF2-40B4-BE49-F238E27FC236}">
                <a16:creationId xmlns:a16="http://schemas.microsoft.com/office/drawing/2014/main" id="{930B0893-DC4F-FF75-F1DD-79BD4030C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77" r="131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670472C4-F508-35E2-0D27-D69B4559A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392844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5428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4000">
        <p14:pan dir="u"/>
      </p:transition>
    </mc:Choice>
    <mc:Fallback>
      <p:transition spd="slow" advClick="0" advTm="4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CIE</a:t>
            </a:r>
            <a:endParaRPr lang="cs-CZ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Podnadpis 2">
            <a:extLst>
              <a:ext uri="{FF2B5EF4-FFF2-40B4-BE49-F238E27FC236}">
                <a16:creationId xmlns:a16="http://schemas.microsoft.com/office/drawing/2014/main" id="{D213889F-8956-EC53-9588-F75828D96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505912"/>
              </p:ext>
            </p:extLst>
          </p:nvPr>
        </p:nvGraphicFramePr>
        <p:xfrm>
          <a:off x="5629366" y="1349830"/>
          <a:ext cx="6188165" cy="372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752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4000">
        <p14:pan dir="u"/>
      </p:transition>
    </mc:Choice>
    <mc:Fallback>
      <p:transition spd="slow" advClick="0" advTm="4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42F36-B4FB-6CC8-ACC1-667DC63B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CIE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7C3D-1324-FB48-DDB6-51E3D2DB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CIE (Commission Internationale de l'Eclairage) je mezinárodní organizace založená v roce 1913.</a:t>
            </a:r>
          </a:p>
          <a:p>
            <a:r>
              <a:rPr lang="en-US" sz="2200"/>
              <a:t>K dispozici je také barevný prostor CIE 1931, standardizovaný model používaný k reprezentaci barev viditelných lidským okem.</a:t>
            </a:r>
          </a:p>
        </p:txBody>
      </p:sp>
      <p:pic>
        <p:nvPicPr>
          <p:cNvPr id="5" name="Picture 4" descr="Jiná barevná křída">
            <a:extLst>
              <a:ext uri="{FF2B5EF4-FFF2-40B4-BE49-F238E27FC236}">
                <a16:creationId xmlns:a16="http://schemas.microsoft.com/office/drawing/2014/main" id="{C404B024-F650-040B-E5E1-5A6D58560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1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7809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4000">
        <p14:pan dir="u"/>
      </p:transition>
    </mc:Choice>
    <mc:Fallback>
      <p:transition spd="slow" advClick="0" advTm="4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Meiryo"/>
              </a:rPr>
              <a:t>CIE 1931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6252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40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4000">
        <p14:pan dir="u"/>
      </p:transition>
    </mc:Choice>
    <mc:Fallback>
      <p:transition spd="slow" advClick="0" advTm="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455CD-2866-6562-4DF3-DF05AC74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CIE 1931</a:t>
            </a:r>
          </a:p>
        </p:txBody>
      </p: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41972-B30B-FBD9-705D-4E16E483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Na rozdíl od barevného modelu RGB přesněji reprezentuje vnímání barev lidským okem.</a:t>
            </a:r>
          </a:p>
          <a:p>
            <a:r>
              <a:rPr lang="en-US" sz="2000"/>
              <a:t>Často se používá v systémech správy barev a dalších aplikacích, kde je důležitá přesná reprezentace barev.</a:t>
            </a:r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52FA36-00B7-F630-ABED-9775B0D0A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" r="4" b="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23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4000">
        <p14:pan dir="u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952F-E498-98D1-DC24-4790BB63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  <a:latin typeface="Linux Libertine"/>
              </a:rPr>
              <a:t>CIE XYZ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7">
            <a:extLst>
              <a:ext uri="{FF2B5EF4-FFF2-40B4-BE49-F238E27FC236}">
                <a16:creationId xmlns:a16="http://schemas.microsoft.com/office/drawing/2014/main" id="{3D4FF933-570B-636D-96F9-3365AC596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7415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42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4000">
        <p14:pan dir="u"/>
      </p:transition>
    </mc:Choice>
    <mc:Fallback>
      <p:transition spd="slow" advClick="0" advTm="4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FFB9-7E04-437C-3A72-D89974E0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  <a:latin typeface="Linux Libertine"/>
              </a:rPr>
              <a:t>CIE XYZ</a:t>
            </a:r>
            <a:r>
              <a:rPr lang="en-US" sz="4400" b="0" i="0" dirty="0">
                <a:solidFill>
                  <a:srgbClr val="FFFFFF"/>
                </a:solidFill>
                <a:effectLst/>
                <a:latin typeface="Linux Libertine"/>
              </a:rPr>
              <a:t>XYZ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D3FC-C7B1-E10C-89B8-BE2CB74753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Proč</a:t>
            </a:r>
            <a:r>
              <a:rPr lang="en-US" b="1" dirty="0"/>
              <a:t> </a:t>
            </a:r>
            <a:r>
              <a:rPr lang="en-US" b="1" dirty="0" err="1"/>
              <a:t>byl</a:t>
            </a:r>
            <a:r>
              <a:rPr lang="en-US" b="1" dirty="0"/>
              <a:t> </a:t>
            </a:r>
            <a:r>
              <a:rPr lang="en-US" b="1" dirty="0" err="1"/>
              <a:t>navržen</a:t>
            </a:r>
            <a:r>
              <a:rPr lang="en-US" b="1" dirty="0"/>
              <a:t>?</a:t>
            </a:r>
          </a:p>
          <a:p>
            <a:r>
              <a:rPr lang="en-US" i="1" dirty="0" err="1"/>
              <a:t>Navržený</a:t>
            </a:r>
            <a:r>
              <a:rPr lang="en-US" i="1" dirty="0"/>
              <a:t> </a:t>
            </a:r>
            <a:r>
              <a:rPr lang="en-US" i="1" dirty="0" err="1"/>
              <a:t>tak</a:t>
            </a:r>
            <a:r>
              <a:rPr lang="en-US" i="1" dirty="0"/>
              <a:t>, aby </a:t>
            </a:r>
            <a:r>
              <a:rPr lang="en-US" i="1" dirty="0" err="1"/>
              <a:t>popisoval</a:t>
            </a:r>
            <a:r>
              <a:rPr lang="en-US" i="1" dirty="0"/>
              <a:t>, jak se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mění</a:t>
            </a:r>
            <a:r>
              <a:rPr lang="en-US" i="1" dirty="0"/>
              <a:t>, </a:t>
            </a:r>
            <a:r>
              <a:rPr lang="en-US" i="1" dirty="0" err="1"/>
              <a:t>když</a:t>
            </a:r>
            <a:r>
              <a:rPr lang="en-US" i="1" dirty="0"/>
              <a:t> </a:t>
            </a:r>
            <a:r>
              <a:rPr lang="en-US" i="1" dirty="0" err="1"/>
              <a:t>jsou</a:t>
            </a:r>
            <a:r>
              <a:rPr lang="en-US" i="1" dirty="0"/>
              <a:t> </a:t>
            </a:r>
            <a:r>
              <a:rPr lang="en-US" i="1" dirty="0" err="1"/>
              <a:t>vytvářeny</a:t>
            </a:r>
            <a:r>
              <a:rPr lang="en-US" i="1" dirty="0"/>
              <a:t> </a:t>
            </a:r>
            <a:r>
              <a:rPr lang="en-US" i="1" dirty="0" err="1"/>
              <a:t>světelnými</a:t>
            </a:r>
            <a:r>
              <a:rPr lang="en-US" i="1" dirty="0"/>
              <a:t> </a:t>
            </a:r>
            <a:r>
              <a:rPr lang="en-US" i="1" dirty="0" err="1"/>
              <a:t>zdroji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41F4F-88AD-D3CB-6395-F07AFC7E9C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/>
              <a:t>Jaký je jeho hlavní účel?</a:t>
            </a:r>
            <a:endParaRPr lang="en-US" b="1" dirty="0"/>
          </a:p>
          <a:p>
            <a:r>
              <a:rPr lang="en-US" i="1" dirty="0" err="1"/>
              <a:t>Slouží</a:t>
            </a:r>
            <a:r>
              <a:rPr lang="en-US" i="1" dirty="0"/>
              <a:t> k </a:t>
            </a:r>
            <a:r>
              <a:rPr lang="en-US" i="1" dirty="0" err="1"/>
              <a:t>předpovědi</a:t>
            </a:r>
            <a:r>
              <a:rPr lang="en-US" i="1" dirty="0"/>
              <a:t>, jak se </a:t>
            </a:r>
            <a:r>
              <a:rPr lang="en-US" i="1" dirty="0" err="1"/>
              <a:t>budou</a:t>
            </a:r>
            <a:r>
              <a:rPr lang="en-US" i="1" dirty="0"/>
              <a:t>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obrázků</a:t>
            </a:r>
            <a:r>
              <a:rPr lang="en-US" i="1" dirty="0"/>
              <a:t> </a:t>
            </a:r>
            <a:r>
              <a:rPr lang="en-US" i="1" dirty="0" err="1"/>
              <a:t>měnit</a:t>
            </a:r>
            <a:r>
              <a:rPr lang="en-US" i="1" dirty="0"/>
              <a:t> za </a:t>
            </a:r>
            <a:r>
              <a:rPr lang="en-US" i="1" dirty="0" err="1"/>
              <a:t>různých</a:t>
            </a:r>
            <a:r>
              <a:rPr lang="en-US" i="1" dirty="0"/>
              <a:t> </a:t>
            </a:r>
            <a:r>
              <a:rPr lang="en-US" i="1" dirty="0" err="1"/>
              <a:t>světelných</a:t>
            </a:r>
            <a:r>
              <a:rPr lang="en-US" i="1" dirty="0"/>
              <a:t> </a:t>
            </a:r>
            <a:r>
              <a:rPr lang="en-US" i="1" dirty="0" err="1"/>
              <a:t>podmínek</a:t>
            </a:r>
            <a:endParaRPr lang="en-US" i="1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E09E4CE-70B4-5526-BAAD-DF46A641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92" y="4083097"/>
            <a:ext cx="2441016" cy="25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64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4000">
        <p14:pan dir="u"/>
      </p:transition>
    </mc:Choice>
    <mc:Fallback>
      <p:transition spd="slow" advClick="0" advTm="4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a typeface="Meiryo"/>
              </a:rPr>
              <a:t>Kalibrace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r>
              <a:rPr lang="en-US" sz="4000" dirty="0" err="1">
                <a:solidFill>
                  <a:srgbClr val="FFFFFF"/>
                </a:solidFill>
                <a:ea typeface="Meiryo"/>
              </a:rPr>
              <a:t>barev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endParaRPr lang="cs-CZ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8842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4000">
        <p14:pan dir="u"/>
      </p:transition>
    </mc:Choice>
    <mc:Fallback>
      <p:transition spd="slow" advClick="0" advTm="4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3C2DA8C-D2C8-7FE8-AC1C-AEF249F3C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3" r="471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0CC91-51E4-6649-5B9F-4826468F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Kalibrace</a:t>
            </a:r>
            <a:r>
              <a:rPr lang="en-US" sz="4000" b="1" dirty="0"/>
              <a:t> </a:t>
            </a:r>
            <a:r>
              <a:rPr lang="en-US" sz="4000" b="1" dirty="0" err="1"/>
              <a:t>Barev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1E10-2A9D-1127-AF98-C6080A47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J</a:t>
            </a:r>
            <a:r>
              <a:rPr lang="pl-PL" sz="2000" dirty="0"/>
              <a:t>e to pro monitor a projektor</a:t>
            </a:r>
            <a:endParaRPr lang="en-US" sz="2000" dirty="0"/>
          </a:p>
          <a:p>
            <a:r>
              <a:rPr lang="en-US" sz="2000" dirty="0" err="1"/>
              <a:t>Ověření</a:t>
            </a:r>
            <a:r>
              <a:rPr lang="en-US" sz="2000" dirty="0"/>
              <a:t> </a:t>
            </a:r>
            <a:r>
              <a:rPr lang="en-US" sz="2000" dirty="0" err="1"/>
              <a:t>světla</a:t>
            </a:r>
            <a:r>
              <a:rPr lang="en-US" sz="2000" dirty="0"/>
              <a:t> a </a:t>
            </a:r>
            <a:r>
              <a:rPr lang="en-US" sz="2000" dirty="0" err="1"/>
              <a:t>barev</a:t>
            </a:r>
            <a:r>
              <a:rPr lang="en-US" sz="2000" dirty="0"/>
              <a:t>, </a:t>
            </a:r>
            <a:r>
              <a:rPr lang="en-US" sz="2000" dirty="0" err="1"/>
              <a:t>vyvinuté</a:t>
            </a:r>
            <a:r>
              <a:rPr lang="en-US" sz="2000" dirty="0"/>
              <a:t> pro monitor a </a:t>
            </a:r>
            <a:r>
              <a:rPr lang="en-US" sz="2000" dirty="0" err="1"/>
              <a:t>projektor</a:t>
            </a:r>
            <a:r>
              <a:rPr lang="en-US" sz="2000" dirty="0"/>
              <a:t>, se </a:t>
            </a:r>
            <a:r>
              <a:rPr lang="en-US" sz="2000" dirty="0" err="1"/>
              <a:t>nazývá</a:t>
            </a:r>
            <a:r>
              <a:rPr lang="en-US" sz="2000" dirty="0"/>
              <a:t> </a:t>
            </a:r>
            <a:r>
              <a:rPr lang="en-US" sz="2000" dirty="0" err="1"/>
              <a:t>kalibrace</a:t>
            </a:r>
            <a:endParaRPr lang="en-US" sz="2000" dirty="0"/>
          </a:p>
          <a:p>
            <a:r>
              <a:rPr lang="en-US" sz="2000" dirty="0" err="1"/>
              <a:t>Umožňuje</a:t>
            </a:r>
            <a:r>
              <a:rPr lang="en-US" sz="2000" dirty="0"/>
              <a:t> </a:t>
            </a:r>
            <a:r>
              <a:rPr lang="en-US" sz="2000" dirty="0" err="1"/>
              <a:t>nám</a:t>
            </a:r>
            <a:r>
              <a:rPr lang="en-US" sz="2000" dirty="0"/>
              <a:t> </a:t>
            </a:r>
            <a:r>
              <a:rPr lang="en-US" sz="2000" dirty="0" err="1"/>
              <a:t>zachytit</a:t>
            </a:r>
            <a:r>
              <a:rPr lang="en-US" sz="2000" dirty="0"/>
              <a:t> </a:t>
            </a:r>
            <a:r>
              <a:rPr lang="en-US" sz="2000" dirty="0" err="1"/>
              <a:t>nejpřesnější</a:t>
            </a:r>
            <a:r>
              <a:rPr lang="en-US" sz="2000" dirty="0"/>
              <a:t> </a:t>
            </a:r>
            <a:r>
              <a:rPr lang="en-US" sz="2000" dirty="0" err="1"/>
              <a:t>barvy</a:t>
            </a:r>
            <a:r>
              <a:rPr lang="en-US" sz="2000" dirty="0"/>
              <a:t> </a:t>
            </a:r>
            <a:r>
              <a:rPr lang="en-US" sz="2000" dirty="0" err="1"/>
              <a:t>při</a:t>
            </a:r>
            <a:r>
              <a:rPr lang="en-US" sz="2000" dirty="0"/>
              <a:t> </a:t>
            </a:r>
            <a:r>
              <a:rPr lang="en-US" sz="2000" dirty="0" err="1"/>
              <a:t>zobrazování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96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4000">
        <p14:pan dir="u"/>
      </p:transition>
    </mc:Choice>
    <mc:Fallback>
      <p:transition spd="slow" advClick="0" advTm="4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07ABE-FEFF-5F31-41C2-27C42E5C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 b="1" dirty="0"/>
              <a:t>Jak </a:t>
            </a:r>
            <a:r>
              <a:rPr lang="en-US" sz="2500" b="1" dirty="0" err="1"/>
              <a:t>nám</a:t>
            </a:r>
            <a:r>
              <a:rPr lang="en-US" sz="2500" b="1" dirty="0"/>
              <a:t> </a:t>
            </a:r>
            <a:r>
              <a:rPr lang="en-US" sz="2500" b="1" dirty="0" err="1"/>
              <a:t>kalibrace</a:t>
            </a:r>
            <a:r>
              <a:rPr lang="en-US" sz="2500" b="1" dirty="0"/>
              <a:t> </a:t>
            </a:r>
            <a:r>
              <a:rPr lang="en-US" sz="2500" b="1" dirty="0" err="1"/>
              <a:t>barev</a:t>
            </a:r>
            <a:r>
              <a:rPr lang="en-US" sz="2500" b="1" dirty="0"/>
              <a:t> </a:t>
            </a:r>
            <a:r>
              <a:rPr lang="en-US" sz="2500" b="1" dirty="0" err="1"/>
              <a:t>umožňuje</a:t>
            </a:r>
            <a:r>
              <a:rPr lang="en-US" sz="2500" b="1" dirty="0"/>
              <a:t> </a:t>
            </a:r>
            <a:r>
              <a:rPr lang="en-US" sz="2500" b="1" dirty="0" err="1"/>
              <a:t>zachytit</a:t>
            </a:r>
            <a:r>
              <a:rPr lang="en-US" sz="2500" b="1" dirty="0"/>
              <a:t> </a:t>
            </a:r>
            <a:r>
              <a:rPr lang="en-US" sz="2500" b="1" dirty="0" err="1"/>
              <a:t>nejpřesnější</a:t>
            </a:r>
            <a:r>
              <a:rPr lang="en-US" sz="2500" b="1" dirty="0"/>
              <a:t> </a:t>
            </a:r>
            <a:r>
              <a:rPr lang="en-US" sz="2500" b="1" dirty="0" err="1"/>
              <a:t>barvy</a:t>
            </a:r>
            <a:r>
              <a:rPr lang="en-US" sz="2500" b="1" dirty="0"/>
              <a:t> </a:t>
            </a:r>
            <a:r>
              <a:rPr lang="en-US" sz="2500" b="1" dirty="0" err="1"/>
              <a:t>při</a:t>
            </a:r>
            <a:r>
              <a:rPr lang="en-US" sz="2500" b="1" dirty="0"/>
              <a:t> </a:t>
            </a:r>
            <a:r>
              <a:rPr lang="en-US" sz="2500" b="1" dirty="0" err="1"/>
              <a:t>zobrazování</a:t>
            </a:r>
            <a:r>
              <a:rPr lang="en-US" sz="2500" b="1" dirty="0"/>
              <a:t>?</a:t>
            </a:r>
          </a:p>
        </p:txBody>
      </p:sp>
      <p:sp>
        <p:nvSpPr>
          <p:cNvPr id="2066" name="Rectangle 205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7F28-9FF8-7181-F4A5-71F84EAD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Tím se opraví rozdíly mezi různými barevnými prostory mezi zařízením vytvářejícím obrázek a zařízením, které obrázek zobrazuje.</a:t>
            </a:r>
          </a:p>
          <a:p>
            <a:r>
              <a:rPr lang="en-US" sz="1800"/>
              <a:t>Toto zařízení měří a koriguje rozdíly v barevném prostoru mezi zařízením, které vytváří obrázek, a zařízením, které obrázek zobrazuje.</a:t>
            </a:r>
          </a:p>
        </p:txBody>
      </p:sp>
      <p:sp>
        <p:nvSpPr>
          <p:cNvPr id="2067" name="Rectangle 206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838E05CF-44A0-3B0F-5816-96048F5F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05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4000">
        <p14:pan dir="u"/>
      </p:transition>
    </mc:Choice>
    <mc:Fallback>
      <p:transition spd="slow" advClick="0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C0D8E858-21D7-C261-3574-3835ED400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73" r="-1" b="11278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5AFB01-7B30-93C6-4619-F1E08F36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cs-CZ" sz="2600">
                <a:solidFill>
                  <a:schemeClr val="bg1"/>
                </a:solidFill>
                <a:ea typeface="Meiryo"/>
              </a:rPr>
              <a:t>Co je </a:t>
            </a:r>
            <a:r>
              <a:rPr lang="cs-CZ" sz="2600">
                <a:solidFill>
                  <a:schemeClr val="bg1"/>
                </a:solidFill>
                <a:ea typeface="+mj-lt"/>
                <a:cs typeface="+mj-lt"/>
              </a:rPr>
              <a:t>Barevná hloubka?</a:t>
            </a:r>
            <a:endParaRPr lang="cs-CZ" sz="2600">
              <a:solidFill>
                <a:schemeClr val="bg1"/>
              </a:solidFill>
              <a:ea typeface="Meiryo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FAB80-7698-4C7F-E90A-50BD23FF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1700" b="1" dirty="0">
                <a:solidFill>
                  <a:schemeClr val="bg1"/>
                </a:solidFill>
                <a:latin typeface="Constantia"/>
                <a:ea typeface="Meiryo"/>
              </a:rPr>
              <a:t>Počet barva je , že ktery jde vybrat pixel.</a:t>
            </a:r>
          </a:p>
          <a:p>
            <a:endParaRPr lang="cs-CZ" sz="1700" dirty="0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0544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4000">
        <p14:pan dir="u"/>
      </p:transition>
    </mc:Choice>
    <mc:Fallback>
      <p:transition spd="slow" advClick="0" advTm="4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27436-959E-9773-40FE-6DA8A295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0" i="0">
                <a:effectLst/>
                <a:latin typeface="-apple-system"/>
              </a:rPr>
              <a:t> </a:t>
            </a:r>
            <a:r>
              <a:rPr lang="en-US" sz="5200">
                <a:latin typeface="-apple-system"/>
              </a:rPr>
              <a:t>P</a:t>
            </a:r>
            <a:r>
              <a:rPr lang="en-US" sz="5200" b="0" i="0">
                <a:effectLst/>
                <a:latin typeface="-apple-system"/>
              </a:rPr>
              <a:t>oužité </a:t>
            </a:r>
            <a:r>
              <a:rPr lang="en-US" sz="5200">
                <a:latin typeface="-apple-system"/>
              </a:rPr>
              <a:t>L</a:t>
            </a:r>
            <a:r>
              <a:rPr lang="en-US" sz="5200" b="0" i="0">
                <a:effectLst/>
                <a:latin typeface="-apple-system"/>
              </a:rPr>
              <a:t>iteratury</a:t>
            </a:r>
            <a:endParaRPr lang="en-US" sz="520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40903EE-929F-FC03-163E-B020EA8BFC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45874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505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4000">
        <p14:pan dir="u"/>
      </p:transition>
    </mc:Choice>
    <mc:Fallback>
      <p:transition spd="slow" advClick="0" advTm="4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4C76-DEFF-8BD4-8486-EA906986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8D8B-0D54-54DC-1CFA-9028C6AE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Opened cans of different color paint">
            <a:extLst>
              <a:ext uri="{FF2B5EF4-FFF2-40B4-BE49-F238E27FC236}">
                <a16:creationId xmlns:a16="http://schemas.microsoft.com/office/drawing/2014/main" id="{2859D062-FC46-1C19-28C6-BC2905097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" r="550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0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9CE311-E5AB-E49E-E31D-C1E18D9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cs-CZ" sz="4000">
                <a:ea typeface="+mj-lt"/>
                <a:cs typeface="+mj-lt"/>
              </a:rPr>
              <a:t>Jaké barevné modely existují?</a:t>
            </a:r>
            <a:endParaRPr lang="cs-CZ" sz="4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5A926C-07DF-B38C-E309-C3305B48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RGB nebo RGBA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CMY nebo CMYK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HSV nebo HSB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HSL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YUV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CIE</a:t>
            </a:r>
          </a:p>
          <a:p>
            <a:pPr marL="342900" indent="-342900">
              <a:buAutoNum type="arabicPeriod"/>
            </a:pPr>
            <a:endParaRPr lang="cs-CZ" sz="2000">
              <a:ea typeface="Meiryo"/>
            </a:endParaRPr>
          </a:p>
          <a:p>
            <a:pPr marL="342900" indent="-342900">
              <a:buAutoNum type="arabicPeriod"/>
            </a:pPr>
            <a:endParaRPr lang="cs-CZ" sz="200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92551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4000">
        <p14:pan dir="u"/>
      </p:transition>
    </mc:Choice>
    <mc:Fallback>
      <p:transition spd="slow" advClick="0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  <a:ea typeface="Meiryo"/>
              </a:rPr>
              <a:t>RGB nebo RGBA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7750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707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4000">
        <p14:pan dir="u"/>
      </p:transition>
    </mc:Choice>
    <mc:Fallback>
      <p:transition spd="slow" advClick="0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6BD272-604A-C022-F002-E3FAC98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RGB nebo RGBA</a:t>
            </a:r>
          </a:p>
        </p:txBody>
      </p: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1A963574-C268-A893-6B21-96DC53A1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0510" y="2181426"/>
            <a:ext cx="4536325" cy="3997637"/>
          </a:xfrm>
          <a:prstGeom prst="rect">
            <a:avLst/>
          </a:prstGeom>
        </p:spPr>
      </p:pic>
      <p:pic>
        <p:nvPicPr>
          <p:cNvPr id="5" name="Obrázek 5">
            <a:extLst>
              <a:ext uri="{FF2B5EF4-FFF2-40B4-BE49-F238E27FC236}">
                <a16:creationId xmlns:a16="http://schemas.microsoft.com/office/drawing/2014/main" id="{D359D85B-6CC9-5BEA-A33D-56E7723C4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2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4000">
        <p14:pan dir="u"/>
      </p:transition>
    </mc:Choice>
    <mc:Fallback>
      <p:transition spd="slow" advClick="0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Meiryo"/>
              </a:rPr>
              <a:t>CMY a CMYK</a:t>
            </a:r>
            <a:endParaRPr lang="cs-CZ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4257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911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4000">
        <p14:pan dir="u"/>
      </p:transition>
    </mc:Choice>
    <mc:Fallback>
      <p:transition spd="slow" advClick="0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3AF9A-FC2E-D27E-549A-6607E48B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CMY </a:t>
            </a:r>
            <a:r>
              <a:rPr lang="en-US" sz="5400" dirty="0" err="1"/>
              <a:t>nebo</a:t>
            </a:r>
            <a:r>
              <a:rPr lang="en-US" sz="5400" dirty="0"/>
              <a:t> CMYK</a:t>
            </a:r>
          </a:p>
        </p:txBody>
      </p:sp>
      <p:graphicFrame>
        <p:nvGraphicFramePr>
          <p:cNvPr id="10" name="Zástupný obsah 7">
            <a:extLst>
              <a:ext uri="{FF2B5EF4-FFF2-40B4-BE49-F238E27FC236}">
                <a16:creationId xmlns:a16="http://schemas.microsoft.com/office/drawing/2014/main" id="{F6F717BF-2360-9104-A7B6-812F39A8D5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6557580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EF2E-1144-654F-9BDA-E844222A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7134718" y="2452687"/>
            <a:ext cx="4184922" cy="37242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07DC0-2118-6E51-CCA5-CF24D1FF4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6810" y="1681544"/>
            <a:ext cx="3724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4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4000">
        <p14:pan dir="u"/>
      </p:transition>
    </mc:Choice>
    <mc:Fallback>
      <p:transition spd="slow" advClick="0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text 7">
            <a:extLst>
              <a:ext uri="{FF2B5EF4-FFF2-40B4-BE49-F238E27FC236}">
                <a16:creationId xmlns:a16="http://schemas.microsoft.com/office/drawing/2014/main" id="{877CC9F7-AED4-931C-F759-DE9FA53B9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RGB nebo </a:t>
            </a:r>
            <a:r>
              <a:rPr lang="en-US" dirty="0">
                <a:ea typeface="Meiryo"/>
              </a:rPr>
              <a:t>R</a:t>
            </a:r>
            <a:r>
              <a:rPr lang="cs-CZ" dirty="0">
                <a:solidFill>
                  <a:schemeClr val="tx1"/>
                </a:solidFill>
                <a:ea typeface="Meiryo"/>
              </a:rPr>
              <a:t>gba 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432E660B-16D5-4146-54F6-C344AEFB7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Cmy nebo </a:t>
            </a:r>
            <a:r>
              <a:rPr lang="en-US" dirty="0">
                <a:solidFill>
                  <a:schemeClr val="tx1"/>
                </a:solidFill>
                <a:ea typeface="Meiryo"/>
              </a:rPr>
              <a:t>C</a:t>
            </a:r>
            <a:r>
              <a:rPr lang="cs-CZ" dirty="0">
                <a:solidFill>
                  <a:schemeClr val="tx1"/>
                </a:solidFill>
                <a:ea typeface="Meiryo"/>
              </a:rPr>
              <a:t>myk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EAB1F63-DF4D-BF2C-1AB2-B5CE5DEF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290" y="3303939"/>
            <a:ext cx="4884420" cy="27920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barev:4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16000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 Černá</a:t>
            </a:r>
            <a:endParaRPr lang="cs-CZ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cs-CZ" dirty="0">
              <a:ea typeface="Meiryo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3F968B-0E52-16F5-3529-8E1CE22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Jaký je rozdíl mezi RGB a CMYK?</a:t>
            </a: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7C602D2-0319-41C6-BBFC-69AF0BD2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8441" y="3291239"/>
            <a:ext cx="4605020" cy="28047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barev:3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16.7 mil.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 Bílá</a:t>
            </a:r>
            <a:endParaRPr lang="cs-CZ" dirty="0">
              <a:ea typeface="Meiryo"/>
            </a:endParaRPr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07A8DFE2-3D38-7043-4354-DC4E90723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5" y="4850280"/>
            <a:ext cx="1676400" cy="1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6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4000">
        <p14:pan dir="u"/>
      </p:transition>
    </mc:Choice>
    <mc:Fallback>
      <p:transition spd="slow" advClick="0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Meiryo"/>
              </a:rPr>
              <a:t>HSV </a:t>
            </a:r>
            <a:endParaRPr lang="cs-CZ" b="1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01008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5235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4000">
        <p14:pan dir="u"/>
      </p:transition>
    </mc:Choice>
    <mc:Fallback>
      <p:transition spd="slow" advClick="0" advTm="4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714</Words>
  <Application>Microsoft Office PowerPoint</Application>
  <PresentationFormat>Widescreen</PresentationFormat>
  <Paragraphs>83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-apple-system</vt:lpstr>
      <vt:lpstr>arial</vt:lpstr>
      <vt:lpstr>arial</vt:lpstr>
      <vt:lpstr>Calibri</vt:lpstr>
      <vt:lpstr>Calibri Light</vt:lpstr>
      <vt:lpstr>Constantia</vt:lpstr>
      <vt:lpstr>Linux Libertine</vt:lpstr>
      <vt:lpstr>Times New Roman</vt:lpstr>
      <vt:lpstr>Office Theme</vt:lpstr>
      <vt:lpstr>Barevná Hloubka </vt:lpstr>
      <vt:lpstr>Co je Barevná hloubka?</vt:lpstr>
      <vt:lpstr>Jaké barevné modely existují?</vt:lpstr>
      <vt:lpstr>RGB nebo RGBA</vt:lpstr>
      <vt:lpstr>RGB nebo RGBA</vt:lpstr>
      <vt:lpstr>CMY a CMYK</vt:lpstr>
      <vt:lpstr>CMY nebo CMYK</vt:lpstr>
      <vt:lpstr>Jaký je rozdíl mezi RGB a CMYK?</vt:lpstr>
      <vt:lpstr>HSV </vt:lpstr>
      <vt:lpstr>HSV</vt:lpstr>
      <vt:lpstr>CIE</vt:lpstr>
      <vt:lpstr>CIE </vt:lpstr>
      <vt:lpstr>CIE 1931</vt:lpstr>
      <vt:lpstr>CIE 1931</vt:lpstr>
      <vt:lpstr>CIE XYZ</vt:lpstr>
      <vt:lpstr>CIE XYZXYZ</vt:lpstr>
      <vt:lpstr>Kalibrace barev </vt:lpstr>
      <vt:lpstr>Kalibrace Barev</vt:lpstr>
      <vt:lpstr>Jak nám kalibrace barev umožňuje zachytit nejpřesnější barvy při zobrazování?</vt:lpstr>
      <vt:lpstr> Použité Literatury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Barevná Hloubka </dc:title>
  <dc:creator>Babayev Imamaddin</dc:creator>
  <cp:lastModifiedBy>Babayev Imamaddin</cp:lastModifiedBy>
  <cp:revision>12</cp:revision>
  <dcterms:created xsi:type="dcterms:W3CDTF">2022-12-27T16:01:55Z</dcterms:created>
  <dcterms:modified xsi:type="dcterms:W3CDTF">2023-01-07T22:45:07Z</dcterms:modified>
</cp:coreProperties>
</file>