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CB24F775-5E6E-4716-A2C6-395B0EEEFD8F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2785E9C7-6FE1-4FFC-BF90-F857A48AC434}" type="pres">
      <dgm:prSet presAssocID="{AA86C8F0-3FF1-48E9-A68E-FA24CCA72B05}" presName="compNode" presStyleCnt="0"/>
      <dgm:spPr/>
    </dgm:pt>
    <dgm:pt modelId="{A2C1F11F-0C71-4766-BEAF-6085C8030FAE}" type="pres">
      <dgm:prSet presAssocID="{AA86C8F0-3FF1-48E9-A68E-FA24CCA72B05}" presName="iconBgRect" presStyleLbl="bgShp" presStyleIdx="0" presStyleCnt="2"/>
      <dgm:spPr/>
    </dgm:pt>
    <dgm:pt modelId="{4E1792F5-3680-4556-987C-FEE965E222C0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7D5FEC1-B512-452D-BADE-1DA496B6F4EB}" type="pres">
      <dgm:prSet presAssocID="{AA86C8F0-3FF1-48E9-A68E-FA24CCA72B05}" presName="spaceRect" presStyleCnt="0"/>
      <dgm:spPr/>
    </dgm:pt>
    <dgm:pt modelId="{A09E9363-59CC-40AF-8275-BB0053D2E753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A1999803-B59C-4C25-BEF1-80A3477FB1CD}" type="pres">
      <dgm:prSet presAssocID="{9B9CECDA-1001-4B81-9294-2A3B83BEF99D}" presName="sibTrans" presStyleCnt="0"/>
      <dgm:spPr/>
    </dgm:pt>
    <dgm:pt modelId="{8AE3927A-9D06-439C-A579-1AF9F70F28FA}" type="pres">
      <dgm:prSet presAssocID="{4A2C6FFD-4B83-4AB8-BD77-56C13C8895EF}" presName="compNode" presStyleCnt="0"/>
      <dgm:spPr/>
    </dgm:pt>
    <dgm:pt modelId="{F3DF10CA-2F47-4B44-8121-5F594DEEBC54}" type="pres">
      <dgm:prSet presAssocID="{4A2C6FFD-4B83-4AB8-BD77-56C13C8895EF}" presName="iconBgRect" presStyleLbl="bgShp" presStyleIdx="1" presStyleCnt="2"/>
      <dgm:spPr/>
    </dgm:pt>
    <dgm:pt modelId="{C35E6067-D7EA-43B4-AAB8-116B9830387F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fa do černého"/>
        </a:ext>
      </dgm:extLst>
    </dgm:pt>
    <dgm:pt modelId="{4255AA2E-BCC2-462F-8C5C-52BF18897985}" type="pres">
      <dgm:prSet presAssocID="{4A2C6FFD-4B83-4AB8-BD77-56C13C8895EF}" presName="spaceRect" presStyleCnt="0"/>
      <dgm:spPr/>
    </dgm:pt>
    <dgm:pt modelId="{51CB1C0D-5697-4C2B-A6A9-50DCD6789807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2473BC47-029B-4555-8F0E-0577B856FA7D}" type="presOf" srcId="{4DC19B4E-F076-4360-A947-EA61797572F7}" destId="{CB24F775-5E6E-4716-A2C6-395B0EEEFD8F}" srcOrd="0" destOrd="0" presId="urn:microsoft.com/office/officeart/2018/5/layout/IconCircleLabelList"/>
    <dgm:cxn modelId="{22AE7477-A275-46F9-A74F-B72E050B4605}" type="presOf" srcId="{4A2C6FFD-4B83-4AB8-BD77-56C13C8895EF}" destId="{51CB1C0D-5697-4C2B-A6A9-50DCD6789807}" srcOrd="0" destOrd="0" presId="urn:microsoft.com/office/officeart/2018/5/layout/IconCircleLabelList"/>
    <dgm:cxn modelId="{F41D59B8-E24C-4378-9517-D4D3FB876D0C}" type="presOf" srcId="{AA86C8F0-3FF1-48E9-A68E-FA24CCA72B05}" destId="{A09E9363-59CC-40AF-8275-BB0053D2E753}" srcOrd="0" destOrd="0" presId="urn:microsoft.com/office/officeart/2018/5/layout/IconCircleLabelList"/>
    <dgm:cxn modelId="{5284F7DD-09BC-4179-B90F-284ABF7335CA}" type="presParOf" srcId="{CB24F775-5E6E-4716-A2C6-395B0EEEFD8F}" destId="{2785E9C7-6FE1-4FFC-BF90-F857A48AC434}" srcOrd="0" destOrd="0" presId="urn:microsoft.com/office/officeart/2018/5/layout/IconCircleLabelList"/>
    <dgm:cxn modelId="{9FED62EE-8A7A-49BE-B621-0F6D8999BCD0}" type="presParOf" srcId="{2785E9C7-6FE1-4FFC-BF90-F857A48AC434}" destId="{A2C1F11F-0C71-4766-BEAF-6085C8030FAE}" srcOrd="0" destOrd="0" presId="urn:microsoft.com/office/officeart/2018/5/layout/IconCircleLabelList"/>
    <dgm:cxn modelId="{38B120E8-8F24-4A20-A33B-83E73D975313}" type="presParOf" srcId="{2785E9C7-6FE1-4FFC-BF90-F857A48AC434}" destId="{4E1792F5-3680-4556-987C-FEE965E222C0}" srcOrd="1" destOrd="0" presId="urn:microsoft.com/office/officeart/2018/5/layout/IconCircleLabelList"/>
    <dgm:cxn modelId="{150FFDF4-3CA9-4F8B-B678-99BAC629D7ED}" type="presParOf" srcId="{2785E9C7-6FE1-4FFC-BF90-F857A48AC434}" destId="{87D5FEC1-B512-452D-BADE-1DA496B6F4EB}" srcOrd="2" destOrd="0" presId="urn:microsoft.com/office/officeart/2018/5/layout/IconCircleLabelList"/>
    <dgm:cxn modelId="{EC0FB0C3-F3CC-4C2A-84B8-EADD5BF7B803}" type="presParOf" srcId="{2785E9C7-6FE1-4FFC-BF90-F857A48AC434}" destId="{A09E9363-59CC-40AF-8275-BB0053D2E753}" srcOrd="3" destOrd="0" presId="urn:microsoft.com/office/officeart/2018/5/layout/IconCircleLabelList"/>
    <dgm:cxn modelId="{0E3D0DA1-984F-4626-84D7-934086F46CAC}" type="presParOf" srcId="{CB24F775-5E6E-4716-A2C6-395B0EEEFD8F}" destId="{A1999803-B59C-4C25-BEF1-80A3477FB1CD}" srcOrd="1" destOrd="0" presId="urn:microsoft.com/office/officeart/2018/5/layout/IconCircleLabelList"/>
    <dgm:cxn modelId="{D6023171-91BD-4857-9D7D-940FDE3A2A78}" type="presParOf" srcId="{CB24F775-5E6E-4716-A2C6-395B0EEEFD8F}" destId="{8AE3927A-9D06-439C-A579-1AF9F70F28FA}" srcOrd="2" destOrd="0" presId="urn:microsoft.com/office/officeart/2018/5/layout/IconCircleLabelList"/>
    <dgm:cxn modelId="{24C8AB20-67CA-42F0-A185-0F6E6023EC97}" type="presParOf" srcId="{8AE3927A-9D06-439C-A579-1AF9F70F28FA}" destId="{F3DF10CA-2F47-4B44-8121-5F594DEEBC54}" srcOrd="0" destOrd="0" presId="urn:microsoft.com/office/officeart/2018/5/layout/IconCircleLabelList"/>
    <dgm:cxn modelId="{B6B48A11-C52C-4A99-923B-6FCDA783B2F5}" type="presParOf" srcId="{8AE3927A-9D06-439C-A579-1AF9F70F28FA}" destId="{C35E6067-D7EA-43B4-AAB8-116B9830387F}" srcOrd="1" destOrd="0" presId="urn:microsoft.com/office/officeart/2018/5/layout/IconCircleLabelList"/>
    <dgm:cxn modelId="{6E88B72D-D32E-4DFE-9786-32EB6F75D3F6}" type="presParOf" srcId="{8AE3927A-9D06-439C-A579-1AF9F70F28FA}" destId="{4255AA2E-BCC2-462F-8C5C-52BF18897985}" srcOrd="2" destOrd="0" presId="urn:microsoft.com/office/officeart/2018/5/layout/IconCircleLabelList"/>
    <dgm:cxn modelId="{42474534-7ECF-4712-81C1-9923A54DC973}" type="presParOf" srcId="{8AE3927A-9D06-439C-A579-1AF9F70F28FA}" destId="{51CB1C0D-5697-4C2B-A6A9-50DCD678980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CB24F775-5E6E-4716-A2C6-395B0EEEFD8F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2785E9C7-6FE1-4FFC-BF90-F857A48AC434}" type="pres">
      <dgm:prSet presAssocID="{AA86C8F0-3FF1-48E9-A68E-FA24CCA72B05}" presName="compNode" presStyleCnt="0"/>
      <dgm:spPr/>
    </dgm:pt>
    <dgm:pt modelId="{A2C1F11F-0C71-4766-BEAF-6085C8030FAE}" type="pres">
      <dgm:prSet presAssocID="{AA86C8F0-3FF1-48E9-A68E-FA24CCA72B05}" presName="iconBgRect" presStyleLbl="bgShp" presStyleIdx="0" presStyleCnt="2"/>
      <dgm:spPr/>
    </dgm:pt>
    <dgm:pt modelId="{4E1792F5-3680-4556-987C-FEE965E222C0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7D5FEC1-B512-452D-BADE-1DA496B6F4EB}" type="pres">
      <dgm:prSet presAssocID="{AA86C8F0-3FF1-48E9-A68E-FA24CCA72B05}" presName="spaceRect" presStyleCnt="0"/>
      <dgm:spPr/>
    </dgm:pt>
    <dgm:pt modelId="{A09E9363-59CC-40AF-8275-BB0053D2E753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A1999803-B59C-4C25-BEF1-80A3477FB1CD}" type="pres">
      <dgm:prSet presAssocID="{9B9CECDA-1001-4B81-9294-2A3B83BEF99D}" presName="sibTrans" presStyleCnt="0"/>
      <dgm:spPr/>
    </dgm:pt>
    <dgm:pt modelId="{8AE3927A-9D06-439C-A579-1AF9F70F28FA}" type="pres">
      <dgm:prSet presAssocID="{4A2C6FFD-4B83-4AB8-BD77-56C13C8895EF}" presName="compNode" presStyleCnt="0"/>
      <dgm:spPr/>
    </dgm:pt>
    <dgm:pt modelId="{F3DF10CA-2F47-4B44-8121-5F594DEEBC54}" type="pres">
      <dgm:prSet presAssocID="{4A2C6FFD-4B83-4AB8-BD77-56C13C8895EF}" presName="iconBgRect" presStyleLbl="bgShp" presStyleIdx="1" presStyleCnt="2"/>
      <dgm:spPr/>
    </dgm:pt>
    <dgm:pt modelId="{C35E6067-D7EA-43B4-AAB8-116B9830387F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fa do černého"/>
        </a:ext>
      </dgm:extLst>
    </dgm:pt>
    <dgm:pt modelId="{4255AA2E-BCC2-462F-8C5C-52BF18897985}" type="pres">
      <dgm:prSet presAssocID="{4A2C6FFD-4B83-4AB8-BD77-56C13C8895EF}" presName="spaceRect" presStyleCnt="0"/>
      <dgm:spPr/>
    </dgm:pt>
    <dgm:pt modelId="{51CB1C0D-5697-4C2B-A6A9-50DCD6789807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2473BC47-029B-4555-8F0E-0577B856FA7D}" type="presOf" srcId="{4DC19B4E-F076-4360-A947-EA61797572F7}" destId="{CB24F775-5E6E-4716-A2C6-395B0EEEFD8F}" srcOrd="0" destOrd="0" presId="urn:microsoft.com/office/officeart/2018/5/layout/IconCircleLabelList"/>
    <dgm:cxn modelId="{22AE7477-A275-46F9-A74F-B72E050B4605}" type="presOf" srcId="{4A2C6FFD-4B83-4AB8-BD77-56C13C8895EF}" destId="{51CB1C0D-5697-4C2B-A6A9-50DCD6789807}" srcOrd="0" destOrd="0" presId="urn:microsoft.com/office/officeart/2018/5/layout/IconCircleLabelList"/>
    <dgm:cxn modelId="{F41D59B8-E24C-4378-9517-D4D3FB876D0C}" type="presOf" srcId="{AA86C8F0-3FF1-48E9-A68E-FA24CCA72B05}" destId="{A09E9363-59CC-40AF-8275-BB0053D2E753}" srcOrd="0" destOrd="0" presId="urn:microsoft.com/office/officeart/2018/5/layout/IconCircleLabelList"/>
    <dgm:cxn modelId="{5284F7DD-09BC-4179-B90F-284ABF7335CA}" type="presParOf" srcId="{CB24F775-5E6E-4716-A2C6-395B0EEEFD8F}" destId="{2785E9C7-6FE1-4FFC-BF90-F857A48AC434}" srcOrd="0" destOrd="0" presId="urn:microsoft.com/office/officeart/2018/5/layout/IconCircleLabelList"/>
    <dgm:cxn modelId="{9FED62EE-8A7A-49BE-B621-0F6D8999BCD0}" type="presParOf" srcId="{2785E9C7-6FE1-4FFC-BF90-F857A48AC434}" destId="{A2C1F11F-0C71-4766-BEAF-6085C8030FAE}" srcOrd="0" destOrd="0" presId="urn:microsoft.com/office/officeart/2018/5/layout/IconCircleLabelList"/>
    <dgm:cxn modelId="{38B120E8-8F24-4A20-A33B-83E73D975313}" type="presParOf" srcId="{2785E9C7-6FE1-4FFC-BF90-F857A48AC434}" destId="{4E1792F5-3680-4556-987C-FEE965E222C0}" srcOrd="1" destOrd="0" presId="urn:microsoft.com/office/officeart/2018/5/layout/IconCircleLabelList"/>
    <dgm:cxn modelId="{150FFDF4-3CA9-4F8B-B678-99BAC629D7ED}" type="presParOf" srcId="{2785E9C7-6FE1-4FFC-BF90-F857A48AC434}" destId="{87D5FEC1-B512-452D-BADE-1DA496B6F4EB}" srcOrd="2" destOrd="0" presId="urn:microsoft.com/office/officeart/2018/5/layout/IconCircleLabelList"/>
    <dgm:cxn modelId="{EC0FB0C3-F3CC-4C2A-84B8-EADD5BF7B803}" type="presParOf" srcId="{2785E9C7-6FE1-4FFC-BF90-F857A48AC434}" destId="{A09E9363-59CC-40AF-8275-BB0053D2E753}" srcOrd="3" destOrd="0" presId="urn:microsoft.com/office/officeart/2018/5/layout/IconCircleLabelList"/>
    <dgm:cxn modelId="{0E3D0DA1-984F-4626-84D7-934086F46CAC}" type="presParOf" srcId="{CB24F775-5E6E-4716-A2C6-395B0EEEFD8F}" destId="{A1999803-B59C-4C25-BEF1-80A3477FB1CD}" srcOrd="1" destOrd="0" presId="urn:microsoft.com/office/officeart/2018/5/layout/IconCircleLabelList"/>
    <dgm:cxn modelId="{D6023171-91BD-4857-9D7D-940FDE3A2A78}" type="presParOf" srcId="{CB24F775-5E6E-4716-A2C6-395B0EEEFD8F}" destId="{8AE3927A-9D06-439C-A579-1AF9F70F28FA}" srcOrd="2" destOrd="0" presId="urn:microsoft.com/office/officeart/2018/5/layout/IconCircleLabelList"/>
    <dgm:cxn modelId="{24C8AB20-67CA-42F0-A185-0F6E6023EC97}" type="presParOf" srcId="{8AE3927A-9D06-439C-A579-1AF9F70F28FA}" destId="{F3DF10CA-2F47-4B44-8121-5F594DEEBC54}" srcOrd="0" destOrd="0" presId="urn:microsoft.com/office/officeart/2018/5/layout/IconCircleLabelList"/>
    <dgm:cxn modelId="{B6B48A11-C52C-4A99-923B-6FCDA783B2F5}" type="presParOf" srcId="{8AE3927A-9D06-439C-A579-1AF9F70F28FA}" destId="{C35E6067-D7EA-43B4-AAB8-116B9830387F}" srcOrd="1" destOrd="0" presId="urn:microsoft.com/office/officeart/2018/5/layout/IconCircleLabelList"/>
    <dgm:cxn modelId="{6E88B72D-D32E-4DFE-9786-32EB6F75D3F6}" type="presParOf" srcId="{8AE3927A-9D06-439C-A579-1AF9F70F28FA}" destId="{4255AA2E-BCC2-462F-8C5C-52BF18897985}" srcOrd="2" destOrd="0" presId="urn:microsoft.com/office/officeart/2018/5/layout/IconCircleLabelList"/>
    <dgm:cxn modelId="{42474534-7ECF-4712-81C1-9923A54DC973}" type="presParOf" srcId="{8AE3927A-9D06-439C-A579-1AF9F70F28FA}" destId="{51CB1C0D-5697-4C2B-A6A9-50DCD678980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</a:t>
          </a:r>
          <a:r>
            <a:rPr lang="en-US"/>
            <a:t>yan, </a:t>
          </a:r>
          <a:r>
            <a:rPr lang="en-US" b="1"/>
            <a:t>M</a:t>
          </a:r>
          <a:r>
            <a:rPr lang="en-US"/>
            <a:t>agenta, </a:t>
          </a:r>
          <a:r>
            <a:rPr lang="en-US" b="1"/>
            <a:t>Y</a:t>
          </a:r>
          <a:r>
            <a:rPr lang="en-US"/>
            <a:t>ellow, </a:t>
          </a:r>
          <a:r>
            <a:rPr lang="en-US" b="1"/>
            <a:t>K</a:t>
          </a:r>
          <a:r>
            <a:rPr lang="en-US"/>
            <a:t>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Jedná se o subtraktivní barevný model používaný v tisku.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/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/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D8F678-05EB-4311-8D63-286AD02B189B}">
      <dgm:prSet/>
      <dgm:spPr/>
      <dgm:t>
        <a:bodyPr/>
        <a:lstStyle/>
        <a:p>
          <a:r>
            <a:rPr lang="cs-CZ"/>
            <a:t>Někdy HSB</a:t>
          </a:r>
          <a:endParaRPr lang="en-US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/>
      <dgm:spPr/>
      <dgm:t>
        <a:bodyPr/>
        <a:lstStyle/>
        <a:p>
          <a:r>
            <a:rPr lang="cs-CZ" b="1"/>
            <a:t>H</a:t>
          </a:r>
          <a:r>
            <a:rPr lang="cs-CZ"/>
            <a:t>ue (odstín)</a:t>
          </a:r>
          <a:r>
            <a:rPr lang="cs-CZ" b="1"/>
            <a:t>, s</a:t>
          </a:r>
          <a:r>
            <a:rPr lang="cs-CZ"/>
            <a:t>aturation(sytost)</a:t>
          </a:r>
          <a:r>
            <a:rPr lang="cs-CZ" b="1"/>
            <a:t>, v</a:t>
          </a:r>
          <a:r>
            <a:rPr lang="cs-CZ"/>
            <a:t>alue (hodnota)</a:t>
          </a:r>
          <a:endParaRPr lang="en-US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/>
      <dgm:spPr/>
      <dgm:t>
        <a:bodyPr/>
        <a:lstStyle/>
        <a:p>
          <a:r>
            <a:rPr lang="cs-CZ"/>
            <a:t>Jsou alternativní reprezentace barevného modelu RGB</a:t>
          </a:r>
          <a:endParaRPr lang="en-US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50DDE278-4151-41BA-83B8-BA5C0AF0832D}" type="pres">
      <dgm:prSet presAssocID="{6C9E7E73-23E0-4FFF-8793-60CC8ACE9D17}" presName="linear" presStyleCnt="0">
        <dgm:presLayoutVars>
          <dgm:animLvl val="lvl"/>
          <dgm:resizeHandles val="exact"/>
        </dgm:presLayoutVars>
      </dgm:prSet>
      <dgm:spPr/>
    </dgm:pt>
    <dgm:pt modelId="{23AD4BB6-AF08-466B-B699-BDE80C079DE9}" type="pres">
      <dgm:prSet presAssocID="{83D8F678-05EB-4311-8D63-286AD02B18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F230B8D-9683-433D-BA1A-7EA0591153B0}" type="pres">
      <dgm:prSet presAssocID="{AE623708-B265-45C9-A78A-E37AB5D73E14}" presName="spacer" presStyleCnt="0"/>
      <dgm:spPr/>
    </dgm:pt>
    <dgm:pt modelId="{B75E18D0-80E3-45C9-8834-688E1650B95C}" type="pres">
      <dgm:prSet presAssocID="{C74CD558-E170-402A-A88D-0BBB8A80EA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B45BFC-AC56-4DA6-B4D5-E7D018B4A51B}" type="pres">
      <dgm:prSet presAssocID="{039F8798-0A9C-44A8-8CC2-730C6C1C57CE}" presName="spacer" presStyleCnt="0"/>
      <dgm:spPr/>
    </dgm:pt>
    <dgm:pt modelId="{D730E9F2-0014-419C-BE2F-1EBD54F9643C}" type="pres">
      <dgm:prSet presAssocID="{CFFA3509-DA45-496D-A242-D038AAEF017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04C7820-DD3D-458A-AD48-AA7B04AF6AA4}" type="presOf" srcId="{C74CD558-E170-402A-A88D-0BBB8A80EA1B}" destId="{B75E18D0-80E3-45C9-8834-688E1650B95C}" srcOrd="0" destOrd="0" presId="urn:microsoft.com/office/officeart/2005/8/layout/vList2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09952B85-F414-4CC1-AB9C-69AF509E0774}" type="presOf" srcId="{83D8F678-05EB-4311-8D63-286AD02B189B}" destId="{23AD4BB6-AF08-466B-B699-BDE80C079DE9}" srcOrd="0" destOrd="0" presId="urn:microsoft.com/office/officeart/2005/8/layout/vList2"/>
    <dgm:cxn modelId="{0619A0A3-32B6-413D-BC81-310AAD5CD535}" type="presOf" srcId="{CFFA3509-DA45-496D-A242-D038AAEF017E}" destId="{D730E9F2-0014-419C-BE2F-1EBD54F9643C}" srcOrd="0" destOrd="0" presId="urn:microsoft.com/office/officeart/2005/8/layout/vList2"/>
    <dgm:cxn modelId="{5E70C4B8-C061-4FC8-87BA-9D2D12475061}" type="presOf" srcId="{6C9E7E73-23E0-4FFF-8793-60CC8ACE9D17}" destId="{50DDE278-4151-41BA-83B8-BA5C0AF0832D}" srcOrd="0" destOrd="0" presId="urn:microsoft.com/office/officeart/2005/8/layout/vList2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43C3D9E5-E219-44B6-8EEE-FC24E3733A0B}" type="presParOf" srcId="{50DDE278-4151-41BA-83B8-BA5C0AF0832D}" destId="{23AD4BB6-AF08-466B-B699-BDE80C079DE9}" srcOrd="0" destOrd="0" presId="urn:microsoft.com/office/officeart/2005/8/layout/vList2"/>
    <dgm:cxn modelId="{335017C0-50AC-48F7-8ED4-C998AFC588C2}" type="presParOf" srcId="{50DDE278-4151-41BA-83B8-BA5C0AF0832D}" destId="{AF230B8D-9683-433D-BA1A-7EA0591153B0}" srcOrd="1" destOrd="0" presId="urn:microsoft.com/office/officeart/2005/8/layout/vList2"/>
    <dgm:cxn modelId="{2B59BA79-B745-4B9B-951E-1E8A15F59154}" type="presParOf" srcId="{50DDE278-4151-41BA-83B8-BA5C0AF0832D}" destId="{B75E18D0-80E3-45C9-8834-688E1650B95C}" srcOrd="2" destOrd="0" presId="urn:microsoft.com/office/officeart/2005/8/layout/vList2"/>
    <dgm:cxn modelId="{8E9B17C0-490A-41EB-8656-4B942D79C2DC}" type="presParOf" srcId="{50DDE278-4151-41BA-83B8-BA5C0AF0832D}" destId="{42B45BFC-AC56-4DA6-B4D5-E7D018B4A51B}" srcOrd="3" destOrd="0" presId="urn:microsoft.com/office/officeart/2005/8/layout/vList2"/>
    <dgm:cxn modelId="{8B39057E-D72B-4199-9B5A-F97A8609D653}" type="presParOf" srcId="{50DDE278-4151-41BA-83B8-BA5C0AF0832D}" destId="{D730E9F2-0014-419C-BE2F-1EBD54F9643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1F11F-0C71-4766-BEAF-6085C8030FAE}">
      <dsp:nvSpPr>
        <dsp:cNvPr id="0" name=""/>
        <dsp:cNvSpPr/>
      </dsp:nvSpPr>
      <dsp:spPr>
        <a:xfrm>
          <a:off x="1523096" y="231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792F5-3680-4556-987C-FEE965E222C0}">
      <dsp:nvSpPr>
        <dsp:cNvPr id="0" name=""/>
        <dsp:cNvSpPr/>
      </dsp:nvSpPr>
      <dsp:spPr>
        <a:xfrm>
          <a:off x="1939909" y="41912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E9363-59CC-40AF-8275-BB0053D2E753}">
      <dsp:nvSpPr>
        <dsp:cNvPr id="0" name=""/>
        <dsp:cNvSpPr/>
      </dsp:nvSpPr>
      <dsp:spPr>
        <a:xfrm>
          <a:off x="897878" y="256731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/>
            <a:t>Co to znamená?</a:t>
          </a:r>
          <a:endParaRPr lang="en-US" sz="2500" kern="1200"/>
        </a:p>
      </dsp:txBody>
      <dsp:txXfrm>
        <a:off x="897878" y="2567310"/>
        <a:ext cx="3206250" cy="720000"/>
      </dsp:txXfrm>
    </dsp:sp>
    <dsp:sp modelId="{F3DF10CA-2F47-4B44-8121-5F594DEEBC54}">
      <dsp:nvSpPr>
        <dsp:cNvPr id="0" name=""/>
        <dsp:cNvSpPr/>
      </dsp:nvSpPr>
      <dsp:spPr>
        <a:xfrm>
          <a:off x="5290440" y="231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E6067-D7EA-43B4-AAB8-116B9830387F}">
      <dsp:nvSpPr>
        <dsp:cNvPr id="0" name=""/>
        <dsp:cNvSpPr/>
      </dsp:nvSpPr>
      <dsp:spPr>
        <a:xfrm>
          <a:off x="5707253" y="41912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B1C0D-5697-4C2B-A6A9-50DCD6789807}">
      <dsp:nvSpPr>
        <dsp:cNvPr id="0" name=""/>
        <dsp:cNvSpPr/>
      </dsp:nvSpPr>
      <dsp:spPr>
        <a:xfrm>
          <a:off x="4665221" y="256731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4665221" y="2567310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1F11F-0C71-4766-BEAF-6085C8030FAE}">
      <dsp:nvSpPr>
        <dsp:cNvPr id="0" name=""/>
        <dsp:cNvSpPr/>
      </dsp:nvSpPr>
      <dsp:spPr>
        <a:xfrm>
          <a:off x="1523096" y="231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792F5-3680-4556-987C-FEE965E222C0}">
      <dsp:nvSpPr>
        <dsp:cNvPr id="0" name=""/>
        <dsp:cNvSpPr/>
      </dsp:nvSpPr>
      <dsp:spPr>
        <a:xfrm>
          <a:off x="1939909" y="41912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E9363-59CC-40AF-8275-BB0053D2E753}">
      <dsp:nvSpPr>
        <dsp:cNvPr id="0" name=""/>
        <dsp:cNvSpPr/>
      </dsp:nvSpPr>
      <dsp:spPr>
        <a:xfrm>
          <a:off x="897878" y="256731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/>
            <a:t>Co to znamená?</a:t>
          </a:r>
          <a:endParaRPr lang="en-US" sz="2500" kern="1200"/>
        </a:p>
      </dsp:txBody>
      <dsp:txXfrm>
        <a:off x="897878" y="2567310"/>
        <a:ext cx="3206250" cy="720000"/>
      </dsp:txXfrm>
    </dsp:sp>
    <dsp:sp modelId="{F3DF10CA-2F47-4B44-8121-5F594DEEBC54}">
      <dsp:nvSpPr>
        <dsp:cNvPr id="0" name=""/>
        <dsp:cNvSpPr/>
      </dsp:nvSpPr>
      <dsp:spPr>
        <a:xfrm>
          <a:off x="5290440" y="231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E6067-D7EA-43B4-AAB8-116B9830387F}">
      <dsp:nvSpPr>
        <dsp:cNvPr id="0" name=""/>
        <dsp:cNvSpPr/>
      </dsp:nvSpPr>
      <dsp:spPr>
        <a:xfrm>
          <a:off x="5707253" y="41912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B1C0D-5697-4C2B-A6A9-50DCD6789807}">
      <dsp:nvSpPr>
        <dsp:cNvPr id="0" name=""/>
        <dsp:cNvSpPr/>
      </dsp:nvSpPr>
      <dsp:spPr>
        <a:xfrm>
          <a:off x="4665221" y="256731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4665221" y="2567310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C</a:t>
          </a:r>
          <a:r>
            <a:rPr lang="en-US" sz="1500" kern="1200"/>
            <a:t>yan, </a:t>
          </a:r>
          <a:r>
            <a:rPr lang="en-US" sz="1500" b="1" kern="1200"/>
            <a:t>M</a:t>
          </a:r>
          <a:r>
            <a:rPr lang="en-US" sz="1500" kern="1200"/>
            <a:t>agenta, </a:t>
          </a:r>
          <a:r>
            <a:rPr lang="en-US" sz="1500" b="1" kern="1200"/>
            <a:t>Y</a:t>
          </a:r>
          <a:r>
            <a:rPr lang="en-US" sz="1500" kern="1200"/>
            <a:t>ellow, </a:t>
          </a:r>
          <a:r>
            <a:rPr lang="en-US" sz="1500" b="1" kern="1200"/>
            <a:t>K</a:t>
          </a:r>
          <a:r>
            <a:rPr lang="en-US" sz="1500" kern="1200"/>
            <a:t>ey</a:t>
          </a:r>
        </a:p>
      </dsp:txBody>
      <dsp:txXfrm>
        <a:off x="53494" y="2914586"/>
        <a:ext cx="3037500" cy="720000"/>
      </dsp:txXfrm>
    </dsp:sp>
    <dsp:sp modelId="{532ABB1E-DC88-476E-B56C-35565B7E72AF}">
      <dsp:nvSpPr>
        <dsp:cNvPr id="0" name=""/>
        <dsp:cNvSpPr/>
      </dsp:nvSpPr>
      <dsp:spPr>
        <a:xfrm>
          <a:off x="4214869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Jedná se o subtraktivní barevný model používaný v tisku.</a:t>
          </a:r>
        </a:p>
      </dsp:txBody>
      <dsp:txXfrm>
        <a:off x="3622557" y="2914586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D4BB6-AF08-466B-B699-BDE80C079DE9}">
      <dsp:nvSpPr>
        <dsp:cNvPr id="0" name=""/>
        <dsp:cNvSpPr/>
      </dsp:nvSpPr>
      <dsp:spPr>
        <a:xfrm>
          <a:off x="0" y="88765"/>
          <a:ext cx="4818888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Někdy HSB</a:t>
          </a:r>
          <a:endParaRPr lang="en-US" sz="2700" kern="1200"/>
        </a:p>
      </dsp:txBody>
      <dsp:txXfrm>
        <a:off x="52359" y="141124"/>
        <a:ext cx="4714170" cy="967861"/>
      </dsp:txXfrm>
    </dsp:sp>
    <dsp:sp modelId="{B75E18D0-80E3-45C9-8834-688E1650B95C}">
      <dsp:nvSpPr>
        <dsp:cNvPr id="0" name=""/>
        <dsp:cNvSpPr/>
      </dsp:nvSpPr>
      <dsp:spPr>
        <a:xfrm>
          <a:off x="0" y="1239104"/>
          <a:ext cx="4818888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b="1" kern="1200"/>
            <a:t>H</a:t>
          </a:r>
          <a:r>
            <a:rPr lang="cs-CZ" sz="2700" kern="1200"/>
            <a:t>ue (odstín)</a:t>
          </a:r>
          <a:r>
            <a:rPr lang="cs-CZ" sz="2700" b="1" kern="1200"/>
            <a:t>, s</a:t>
          </a:r>
          <a:r>
            <a:rPr lang="cs-CZ" sz="2700" kern="1200"/>
            <a:t>aturation(sytost)</a:t>
          </a:r>
          <a:r>
            <a:rPr lang="cs-CZ" sz="2700" b="1" kern="1200"/>
            <a:t>, v</a:t>
          </a:r>
          <a:r>
            <a:rPr lang="cs-CZ" sz="2700" kern="1200"/>
            <a:t>alue (hodnota)</a:t>
          </a:r>
          <a:endParaRPr lang="en-US" sz="2700" kern="1200"/>
        </a:p>
      </dsp:txBody>
      <dsp:txXfrm>
        <a:off x="52359" y="1291463"/>
        <a:ext cx="4714170" cy="967861"/>
      </dsp:txXfrm>
    </dsp:sp>
    <dsp:sp modelId="{D730E9F2-0014-419C-BE2F-1EBD54F9643C}">
      <dsp:nvSpPr>
        <dsp:cNvPr id="0" name=""/>
        <dsp:cNvSpPr/>
      </dsp:nvSpPr>
      <dsp:spPr>
        <a:xfrm>
          <a:off x="0" y="2389444"/>
          <a:ext cx="4818888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Jsou alternativní reprezentace barevného modelu RGB</a:t>
          </a:r>
          <a:endParaRPr lang="en-US" sz="2700" kern="1200"/>
        </a:p>
      </dsp:txBody>
      <dsp:txXfrm>
        <a:off x="52359" y="2441803"/>
        <a:ext cx="4714170" cy="96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dirty="0">
                <a:ea typeface="Meiryo"/>
              </a:rPr>
              <a:t>Prezentace: </a:t>
            </a:r>
            <a:r>
              <a:rPr lang="cs-CZ" dirty="0" err="1">
                <a:ea typeface="Meiryo"/>
              </a:rPr>
              <a:t>B.Imamaddin</a:t>
            </a:r>
            <a:endParaRPr lang="cs-CZ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9E06-29CF-672C-D5F3-838C6F12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259B-5820-8C18-5083-F52A09033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0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9" b="11945"/>
          <a:stretch/>
        </p:blipFill>
        <p:spPr>
          <a:xfrm>
            <a:off x="20" y="10"/>
            <a:ext cx="12191980" cy="4465973"/>
          </a:xfrm>
          <a:prstGeom prst="rect">
            <a:avLst/>
          </a:prstGeom>
        </p:spPr>
      </p:pic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203278"/>
            <a:ext cx="8557193" cy="536063"/>
          </a:xfrm>
        </p:spPr>
        <p:txBody>
          <a:bodyPr>
            <a:normAutofit/>
          </a:bodyPr>
          <a:lstStyle/>
          <a:p>
            <a:r>
              <a:rPr lang="cs-CZ" sz="280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80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800">
              <a:solidFill>
                <a:schemeClr val="bg1"/>
              </a:solidFill>
              <a:ea typeface="Meiryo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4"/>
            <a:ext cx="11058144" cy="1306417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1700" b="1"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" r="5507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CIE (XZY, LAB,LUV, LCh)</a:t>
            </a:r>
          </a:p>
          <a:p>
            <a:pPr marL="342900" indent="-342900">
              <a:buFont typeface="Arial" panose="020B0503020204020204" pitchFamily="34" charset="0"/>
              <a:buChar char="•"/>
            </a:pPr>
            <a:endParaRPr lang="cs-CZ" sz="2000" b="1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CCB34B-F23E-409E-BCF2-F7597AFE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09CB55-601F-455B-92EA-46DED0B42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611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5BA15F-EF2E-4737-B739-20BF809C2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606040"/>
            <a:ext cx="242107" cy="1340860"/>
            <a:chOff x="56167" y="2761488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1239BB3-F319-4FAF-BE91-7A24F34F7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C329D5B2-9B8F-486A-A083-772C6977F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9CD9761A-2286-42C5-B60B-ADA81F9CB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1DBF2BCA-F23E-4E20-9013-50F7B1A2F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3836DB34-8303-420B-9445-6BCACF545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FBE0EBB4-E98C-45D6-B475-FDAC236CD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AC1E18F-BED0-42C2-A2E2-DCA33DBD0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1C8657BB-701F-4347-8B3D-9AAE9983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A47BE690-901C-4E6A-96A2-6AEF57DEC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A5F9E741-E244-4AFC-BBB1-47FE0ABF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F64FE49B-3CA0-4633-BE1C-5717BF8C9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A72945EE-335E-40C6-AC98-329BFE87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E5379202-4AF0-4C1D-B7CF-59775BBE0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3B4F0429-B1BF-4C23-BC07-6384B38C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6E9CA76D-C753-4262-9C5D-2F27DFF6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A80DFA43-6ECB-4979-B41D-842AE3D3A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BB792A8B-6948-437E-AA97-534CEEB51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CD5217E2-11E7-4487-B5B5-F43DCB443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0B5D04ED-1D58-46AE-A645-3194A7C0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9FBE654F-3130-470C-BE21-10761BDC0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78D011F-6E1D-4D08-9C1C-FCA4F902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cs-CZ">
                <a:ea typeface="Meiryo"/>
              </a:rPr>
              <a:t>RGB nebo RGBA</a:t>
            </a:r>
            <a:endParaRPr lang="cs-CZ"/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35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RGB nebo RGBA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04869" y="2426818"/>
            <a:ext cx="453632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CCB34B-F23E-409E-BCF2-F7597AFE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09CB55-601F-455B-92EA-46DED0B42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611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5BA15F-EF2E-4737-B739-20BF809C2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606040"/>
            <a:ext cx="242107" cy="1340860"/>
            <a:chOff x="56167" y="2761488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1239BB3-F319-4FAF-BE91-7A24F34F7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C329D5B2-9B8F-486A-A083-772C6977F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9CD9761A-2286-42C5-B60B-ADA81F9CB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1DBF2BCA-F23E-4E20-9013-50F7B1A2F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3836DB34-8303-420B-9445-6BCACF545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FBE0EBB4-E98C-45D6-B475-FDAC236CD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AC1E18F-BED0-42C2-A2E2-DCA33DBD0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1C8657BB-701F-4347-8B3D-9AAE9983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A47BE690-901C-4E6A-96A2-6AEF57DEC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A5F9E741-E244-4AFC-BBB1-47FE0ABF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F64FE49B-3CA0-4633-BE1C-5717BF8C9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A72945EE-335E-40C6-AC98-329BFE87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E5379202-4AF0-4C1D-B7CF-59775BBE0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3B4F0429-B1BF-4C23-BC07-6384B38C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6E9CA76D-C753-4262-9C5D-2F27DFF6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A80DFA43-6ECB-4979-B41D-842AE3D3A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BB792A8B-6948-437E-AA97-534CEEB51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CD5217E2-11E7-4487-B5B5-F43DCB443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0B5D04ED-1D58-46AE-A645-3194A7C0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9FBE654F-3130-470C-BE21-10761BDC0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78D011F-6E1D-4D08-9C1C-FCA4F902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cs-CZ">
                <a:ea typeface="Meiryo"/>
              </a:rPr>
              <a:t>RGB nebo RGBA</a:t>
            </a:r>
            <a:endParaRPr lang="cs-CZ"/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6557580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4184922" cy="37242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6810" y="1681544"/>
            <a:ext cx="3724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 Černá</a:t>
            </a:r>
            <a:endParaRPr lang="cs-CZ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 Bílá</a:t>
            </a:r>
            <a:endParaRPr lang="cs-CZ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381887"/>
            <a:ext cx="5458968" cy="4094226"/>
          </a:xfrm>
          <a:prstGeom prst="rect">
            <a:avLst/>
          </a:prstGeom>
        </p:spPr>
      </p:pic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670472C4-F508-35E2-0D27-D69B4559AB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39128" y="2664886"/>
          <a:ext cx="4818888" cy="3550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165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Constantia</vt:lpstr>
      <vt:lpstr>Times New Roman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RGB nebo RGBA</vt:lpstr>
      <vt:lpstr>CMY nebo CMYK</vt:lpstr>
      <vt:lpstr>Jaký je rozdíl mezi RGB a CMYK?</vt:lpstr>
      <vt:lpstr>HSV</vt:lpstr>
      <vt:lpstr>CIE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4</cp:revision>
  <dcterms:created xsi:type="dcterms:W3CDTF">2022-12-27T16:01:55Z</dcterms:created>
  <dcterms:modified xsi:type="dcterms:W3CDTF">2022-12-28T12:04:46Z</dcterms:modified>
</cp:coreProperties>
</file>