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CB24F775-5E6E-4716-A2C6-395B0EEEFD8F}" type="pres">
      <dgm:prSet presAssocID="{4DC19B4E-F076-4360-A947-EA61797572F7}" presName="root" presStyleCnt="0">
        <dgm:presLayoutVars>
          <dgm:dir/>
          <dgm:resizeHandles val="exact"/>
        </dgm:presLayoutVars>
      </dgm:prSet>
      <dgm:spPr/>
    </dgm:pt>
    <dgm:pt modelId="{2785E9C7-6FE1-4FFC-BF90-F857A48AC434}" type="pres">
      <dgm:prSet presAssocID="{AA86C8F0-3FF1-48E9-A68E-FA24CCA72B05}" presName="compNode" presStyleCnt="0"/>
      <dgm:spPr/>
    </dgm:pt>
    <dgm:pt modelId="{A2C1F11F-0C71-4766-BEAF-6085C8030FAE}" type="pres">
      <dgm:prSet presAssocID="{AA86C8F0-3FF1-48E9-A68E-FA24CCA72B05}" presName="iconBgRect" presStyleLbl="bgShp" presStyleIdx="0" presStyleCnt="2"/>
      <dgm:spPr/>
    </dgm:pt>
    <dgm:pt modelId="{4E1792F5-3680-4556-987C-FEE965E222C0}" type="pres">
      <dgm:prSet presAssocID="{AA86C8F0-3FF1-48E9-A68E-FA24CCA72B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87D5FEC1-B512-452D-BADE-1DA496B6F4EB}" type="pres">
      <dgm:prSet presAssocID="{AA86C8F0-3FF1-48E9-A68E-FA24CCA72B05}" presName="spaceRect" presStyleCnt="0"/>
      <dgm:spPr/>
    </dgm:pt>
    <dgm:pt modelId="{A09E9363-59CC-40AF-8275-BB0053D2E753}" type="pres">
      <dgm:prSet presAssocID="{AA86C8F0-3FF1-48E9-A68E-FA24CCA72B05}" presName="textRect" presStyleLbl="revTx" presStyleIdx="0" presStyleCnt="2">
        <dgm:presLayoutVars>
          <dgm:chMax val="1"/>
          <dgm:chPref val="1"/>
        </dgm:presLayoutVars>
      </dgm:prSet>
      <dgm:spPr/>
    </dgm:pt>
    <dgm:pt modelId="{A1999803-B59C-4C25-BEF1-80A3477FB1CD}" type="pres">
      <dgm:prSet presAssocID="{9B9CECDA-1001-4B81-9294-2A3B83BEF99D}" presName="sibTrans" presStyleCnt="0"/>
      <dgm:spPr/>
    </dgm:pt>
    <dgm:pt modelId="{8AE3927A-9D06-439C-A579-1AF9F70F28FA}" type="pres">
      <dgm:prSet presAssocID="{4A2C6FFD-4B83-4AB8-BD77-56C13C8895EF}" presName="compNode" presStyleCnt="0"/>
      <dgm:spPr/>
    </dgm:pt>
    <dgm:pt modelId="{F3DF10CA-2F47-4B44-8121-5F594DEEBC54}" type="pres">
      <dgm:prSet presAssocID="{4A2C6FFD-4B83-4AB8-BD77-56C13C8895EF}" presName="iconBgRect" presStyleLbl="bgShp" presStyleIdx="1" presStyleCnt="2"/>
      <dgm:spPr/>
    </dgm:pt>
    <dgm:pt modelId="{C35E6067-D7EA-43B4-AAB8-116B9830387F}" type="pres">
      <dgm:prSet presAssocID="{4A2C6FFD-4B83-4AB8-BD77-56C13C8895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efa do černého"/>
        </a:ext>
      </dgm:extLst>
    </dgm:pt>
    <dgm:pt modelId="{4255AA2E-BCC2-462F-8C5C-52BF18897985}" type="pres">
      <dgm:prSet presAssocID="{4A2C6FFD-4B83-4AB8-BD77-56C13C8895EF}" presName="spaceRect" presStyleCnt="0"/>
      <dgm:spPr/>
    </dgm:pt>
    <dgm:pt modelId="{51CB1C0D-5697-4C2B-A6A9-50DCD6789807}" type="pres">
      <dgm:prSet presAssocID="{4A2C6FFD-4B83-4AB8-BD77-56C13C8895E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2473BC47-029B-4555-8F0E-0577B856FA7D}" type="presOf" srcId="{4DC19B4E-F076-4360-A947-EA61797572F7}" destId="{CB24F775-5E6E-4716-A2C6-395B0EEEFD8F}" srcOrd="0" destOrd="0" presId="urn:microsoft.com/office/officeart/2018/5/layout/IconCircleLabelList"/>
    <dgm:cxn modelId="{22AE7477-A275-46F9-A74F-B72E050B4605}" type="presOf" srcId="{4A2C6FFD-4B83-4AB8-BD77-56C13C8895EF}" destId="{51CB1C0D-5697-4C2B-A6A9-50DCD6789807}" srcOrd="0" destOrd="0" presId="urn:microsoft.com/office/officeart/2018/5/layout/IconCircleLabelList"/>
    <dgm:cxn modelId="{F41D59B8-E24C-4378-9517-D4D3FB876D0C}" type="presOf" srcId="{AA86C8F0-3FF1-48E9-A68E-FA24CCA72B05}" destId="{A09E9363-59CC-40AF-8275-BB0053D2E753}" srcOrd="0" destOrd="0" presId="urn:microsoft.com/office/officeart/2018/5/layout/IconCircleLabelList"/>
    <dgm:cxn modelId="{5284F7DD-09BC-4179-B90F-284ABF7335CA}" type="presParOf" srcId="{CB24F775-5E6E-4716-A2C6-395B0EEEFD8F}" destId="{2785E9C7-6FE1-4FFC-BF90-F857A48AC434}" srcOrd="0" destOrd="0" presId="urn:microsoft.com/office/officeart/2018/5/layout/IconCircleLabelList"/>
    <dgm:cxn modelId="{9FED62EE-8A7A-49BE-B621-0F6D8999BCD0}" type="presParOf" srcId="{2785E9C7-6FE1-4FFC-BF90-F857A48AC434}" destId="{A2C1F11F-0C71-4766-BEAF-6085C8030FAE}" srcOrd="0" destOrd="0" presId="urn:microsoft.com/office/officeart/2018/5/layout/IconCircleLabelList"/>
    <dgm:cxn modelId="{38B120E8-8F24-4A20-A33B-83E73D975313}" type="presParOf" srcId="{2785E9C7-6FE1-4FFC-BF90-F857A48AC434}" destId="{4E1792F5-3680-4556-987C-FEE965E222C0}" srcOrd="1" destOrd="0" presId="urn:microsoft.com/office/officeart/2018/5/layout/IconCircleLabelList"/>
    <dgm:cxn modelId="{150FFDF4-3CA9-4F8B-B678-99BAC629D7ED}" type="presParOf" srcId="{2785E9C7-6FE1-4FFC-BF90-F857A48AC434}" destId="{87D5FEC1-B512-452D-BADE-1DA496B6F4EB}" srcOrd="2" destOrd="0" presId="urn:microsoft.com/office/officeart/2018/5/layout/IconCircleLabelList"/>
    <dgm:cxn modelId="{EC0FB0C3-F3CC-4C2A-84B8-EADD5BF7B803}" type="presParOf" srcId="{2785E9C7-6FE1-4FFC-BF90-F857A48AC434}" destId="{A09E9363-59CC-40AF-8275-BB0053D2E753}" srcOrd="3" destOrd="0" presId="urn:microsoft.com/office/officeart/2018/5/layout/IconCircleLabelList"/>
    <dgm:cxn modelId="{0E3D0DA1-984F-4626-84D7-934086F46CAC}" type="presParOf" srcId="{CB24F775-5E6E-4716-A2C6-395B0EEEFD8F}" destId="{A1999803-B59C-4C25-BEF1-80A3477FB1CD}" srcOrd="1" destOrd="0" presId="urn:microsoft.com/office/officeart/2018/5/layout/IconCircleLabelList"/>
    <dgm:cxn modelId="{D6023171-91BD-4857-9D7D-940FDE3A2A78}" type="presParOf" srcId="{CB24F775-5E6E-4716-A2C6-395B0EEEFD8F}" destId="{8AE3927A-9D06-439C-A579-1AF9F70F28FA}" srcOrd="2" destOrd="0" presId="urn:microsoft.com/office/officeart/2018/5/layout/IconCircleLabelList"/>
    <dgm:cxn modelId="{24C8AB20-67CA-42F0-A185-0F6E6023EC97}" type="presParOf" srcId="{8AE3927A-9D06-439C-A579-1AF9F70F28FA}" destId="{F3DF10CA-2F47-4B44-8121-5F594DEEBC54}" srcOrd="0" destOrd="0" presId="urn:microsoft.com/office/officeart/2018/5/layout/IconCircleLabelList"/>
    <dgm:cxn modelId="{B6B48A11-C52C-4A99-923B-6FCDA783B2F5}" type="presParOf" srcId="{8AE3927A-9D06-439C-A579-1AF9F70F28FA}" destId="{C35E6067-D7EA-43B4-AAB8-116B9830387F}" srcOrd="1" destOrd="0" presId="urn:microsoft.com/office/officeart/2018/5/layout/IconCircleLabelList"/>
    <dgm:cxn modelId="{6E88B72D-D32E-4DFE-9786-32EB6F75D3F6}" type="presParOf" srcId="{8AE3927A-9D06-439C-A579-1AF9F70F28FA}" destId="{4255AA2E-BCC2-462F-8C5C-52BF18897985}" srcOrd="2" destOrd="0" presId="urn:microsoft.com/office/officeart/2018/5/layout/IconCircleLabelList"/>
    <dgm:cxn modelId="{42474534-7ECF-4712-81C1-9923A54DC973}" type="presParOf" srcId="{8AE3927A-9D06-439C-A579-1AF9F70F28FA}" destId="{51CB1C0D-5697-4C2B-A6A9-50DCD678980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CB24F775-5E6E-4716-A2C6-395B0EEEFD8F}" type="pres">
      <dgm:prSet presAssocID="{4DC19B4E-F076-4360-A947-EA61797572F7}" presName="root" presStyleCnt="0">
        <dgm:presLayoutVars>
          <dgm:dir/>
          <dgm:resizeHandles val="exact"/>
        </dgm:presLayoutVars>
      </dgm:prSet>
      <dgm:spPr/>
    </dgm:pt>
    <dgm:pt modelId="{2785E9C7-6FE1-4FFC-BF90-F857A48AC434}" type="pres">
      <dgm:prSet presAssocID="{AA86C8F0-3FF1-48E9-A68E-FA24CCA72B05}" presName="compNode" presStyleCnt="0"/>
      <dgm:spPr/>
    </dgm:pt>
    <dgm:pt modelId="{A2C1F11F-0C71-4766-BEAF-6085C8030FAE}" type="pres">
      <dgm:prSet presAssocID="{AA86C8F0-3FF1-48E9-A68E-FA24CCA72B05}" presName="iconBgRect" presStyleLbl="bgShp" presStyleIdx="0" presStyleCnt="2"/>
      <dgm:spPr/>
    </dgm:pt>
    <dgm:pt modelId="{4E1792F5-3680-4556-987C-FEE965E222C0}" type="pres">
      <dgm:prSet presAssocID="{AA86C8F0-3FF1-48E9-A68E-FA24CCA72B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87D5FEC1-B512-452D-BADE-1DA496B6F4EB}" type="pres">
      <dgm:prSet presAssocID="{AA86C8F0-3FF1-48E9-A68E-FA24CCA72B05}" presName="spaceRect" presStyleCnt="0"/>
      <dgm:spPr/>
    </dgm:pt>
    <dgm:pt modelId="{A09E9363-59CC-40AF-8275-BB0053D2E753}" type="pres">
      <dgm:prSet presAssocID="{AA86C8F0-3FF1-48E9-A68E-FA24CCA72B05}" presName="textRect" presStyleLbl="revTx" presStyleIdx="0" presStyleCnt="2">
        <dgm:presLayoutVars>
          <dgm:chMax val="1"/>
          <dgm:chPref val="1"/>
        </dgm:presLayoutVars>
      </dgm:prSet>
      <dgm:spPr/>
    </dgm:pt>
    <dgm:pt modelId="{A1999803-B59C-4C25-BEF1-80A3477FB1CD}" type="pres">
      <dgm:prSet presAssocID="{9B9CECDA-1001-4B81-9294-2A3B83BEF99D}" presName="sibTrans" presStyleCnt="0"/>
      <dgm:spPr/>
    </dgm:pt>
    <dgm:pt modelId="{8AE3927A-9D06-439C-A579-1AF9F70F28FA}" type="pres">
      <dgm:prSet presAssocID="{4A2C6FFD-4B83-4AB8-BD77-56C13C8895EF}" presName="compNode" presStyleCnt="0"/>
      <dgm:spPr/>
    </dgm:pt>
    <dgm:pt modelId="{F3DF10CA-2F47-4B44-8121-5F594DEEBC54}" type="pres">
      <dgm:prSet presAssocID="{4A2C6FFD-4B83-4AB8-BD77-56C13C8895EF}" presName="iconBgRect" presStyleLbl="bgShp" presStyleIdx="1" presStyleCnt="2"/>
      <dgm:spPr/>
    </dgm:pt>
    <dgm:pt modelId="{C35E6067-D7EA-43B4-AAB8-116B9830387F}" type="pres">
      <dgm:prSet presAssocID="{4A2C6FFD-4B83-4AB8-BD77-56C13C8895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efa do černého"/>
        </a:ext>
      </dgm:extLst>
    </dgm:pt>
    <dgm:pt modelId="{4255AA2E-BCC2-462F-8C5C-52BF18897985}" type="pres">
      <dgm:prSet presAssocID="{4A2C6FFD-4B83-4AB8-BD77-56C13C8895EF}" presName="spaceRect" presStyleCnt="0"/>
      <dgm:spPr/>
    </dgm:pt>
    <dgm:pt modelId="{51CB1C0D-5697-4C2B-A6A9-50DCD6789807}" type="pres">
      <dgm:prSet presAssocID="{4A2C6FFD-4B83-4AB8-BD77-56C13C8895E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2473BC47-029B-4555-8F0E-0577B856FA7D}" type="presOf" srcId="{4DC19B4E-F076-4360-A947-EA61797572F7}" destId="{CB24F775-5E6E-4716-A2C6-395B0EEEFD8F}" srcOrd="0" destOrd="0" presId="urn:microsoft.com/office/officeart/2018/5/layout/IconCircleLabelList"/>
    <dgm:cxn modelId="{22AE7477-A275-46F9-A74F-B72E050B4605}" type="presOf" srcId="{4A2C6FFD-4B83-4AB8-BD77-56C13C8895EF}" destId="{51CB1C0D-5697-4C2B-A6A9-50DCD6789807}" srcOrd="0" destOrd="0" presId="urn:microsoft.com/office/officeart/2018/5/layout/IconCircleLabelList"/>
    <dgm:cxn modelId="{F41D59B8-E24C-4378-9517-D4D3FB876D0C}" type="presOf" srcId="{AA86C8F0-3FF1-48E9-A68E-FA24CCA72B05}" destId="{A09E9363-59CC-40AF-8275-BB0053D2E753}" srcOrd="0" destOrd="0" presId="urn:microsoft.com/office/officeart/2018/5/layout/IconCircleLabelList"/>
    <dgm:cxn modelId="{5284F7DD-09BC-4179-B90F-284ABF7335CA}" type="presParOf" srcId="{CB24F775-5E6E-4716-A2C6-395B0EEEFD8F}" destId="{2785E9C7-6FE1-4FFC-BF90-F857A48AC434}" srcOrd="0" destOrd="0" presId="urn:microsoft.com/office/officeart/2018/5/layout/IconCircleLabelList"/>
    <dgm:cxn modelId="{9FED62EE-8A7A-49BE-B621-0F6D8999BCD0}" type="presParOf" srcId="{2785E9C7-6FE1-4FFC-BF90-F857A48AC434}" destId="{A2C1F11F-0C71-4766-BEAF-6085C8030FAE}" srcOrd="0" destOrd="0" presId="urn:microsoft.com/office/officeart/2018/5/layout/IconCircleLabelList"/>
    <dgm:cxn modelId="{38B120E8-8F24-4A20-A33B-83E73D975313}" type="presParOf" srcId="{2785E9C7-6FE1-4FFC-BF90-F857A48AC434}" destId="{4E1792F5-3680-4556-987C-FEE965E222C0}" srcOrd="1" destOrd="0" presId="urn:microsoft.com/office/officeart/2018/5/layout/IconCircleLabelList"/>
    <dgm:cxn modelId="{150FFDF4-3CA9-4F8B-B678-99BAC629D7ED}" type="presParOf" srcId="{2785E9C7-6FE1-4FFC-BF90-F857A48AC434}" destId="{87D5FEC1-B512-452D-BADE-1DA496B6F4EB}" srcOrd="2" destOrd="0" presId="urn:microsoft.com/office/officeart/2018/5/layout/IconCircleLabelList"/>
    <dgm:cxn modelId="{EC0FB0C3-F3CC-4C2A-84B8-EADD5BF7B803}" type="presParOf" srcId="{2785E9C7-6FE1-4FFC-BF90-F857A48AC434}" destId="{A09E9363-59CC-40AF-8275-BB0053D2E753}" srcOrd="3" destOrd="0" presId="urn:microsoft.com/office/officeart/2018/5/layout/IconCircleLabelList"/>
    <dgm:cxn modelId="{0E3D0DA1-984F-4626-84D7-934086F46CAC}" type="presParOf" srcId="{CB24F775-5E6E-4716-A2C6-395B0EEEFD8F}" destId="{A1999803-B59C-4C25-BEF1-80A3477FB1CD}" srcOrd="1" destOrd="0" presId="urn:microsoft.com/office/officeart/2018/5/layout/IconCircleLabelList"/>
    <dgm:cxn modelId="{D6023171-91BD-4857-9D7D-940FDE3A2A78}" type="presParOf" srcId="{CB24F775-5E6E-4716-A2C6-395B0EEEFD8F}" destId="{8AE3927A-9D06-439C-A579-1AF9F70F28FA}" srcOrd="2" destOrd="0" presId="urn:microsoft.com/office/officeart/2018/5/layout/IconCircleLabelList"/>
    <dgm:cxn modelId="{24C8AB20-67CA-42F0-A185-0F6E6023EC97}" type="presParOf" srcId="{8AE3927A-9D06-439C-A579-1AF9F70F28FA}" destId="{F3DF10CA-2F47-4B44-8121-5F594DEEBC54}" srcOrd="0" destOrd="0" presId="urn:microsoft.com/office/officeart/2018/5/layout/IconCircleLabelList"/>
    <dgm:cxn modelId="{B6B48A11-C52C-4A99-923B-6FCDA783B2F5}" type="presParOf" srcId="{8AE3927A-9D06-439C-A579-1AF9F70F28FA}" destId="{C35E6067-D7EA-43B4-AAB8-116B9830387F}" srcOrd="1" destOrd="0" presId="urn:microsoft.com/office/officeart/2018/5/layout/IconCircleLabelList"/>
    <dgm:cxn modelId="{6E88B72D-D32E-4DFE-9786-32EB6F75D3F6}" type="presParOf" srcId="{8AE3927A-9D06-439C-A579-1AF9F70F28FA}" destId="{4255AA2E-BCC2-462F-8C5C-52BF18897985}" srcOrd="2" destOrd="0" presId="urn:microsoft.com/office/officeart/2018/5/layout/IconCircleLabelList"/>
    <dgm:cxn modelId="{42474534-7ECF-4712-81C1-9923A54DC973}" type="presParOf" srcId="{8AE3927A-9D06-439C-A579-1AF9F70F28FA}" destId="{51CB1C0D-5697-4C2B-A6A9-50DCD678980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6152DA-A4FD-41AC-BA14-F012BC94B11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BA87D9-7F1E-4D9A-95D7-8DFEBE0240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C</a:t>
          </a:r>
          <a:r>
            <a:rPr lang="en-US"/>
            <a:t>yan, </a:t>
          </a:r>
          <a:r>
            <a:rPr lang="en-US" b="1"/>
            <a:t>M</a:t>
          </a:r>
          <a:r>
            <a:rPr lang="en-US"/>
            <a:t>agenta, </a:t>
          </a:r>
          <a:r>
            <a:rPr lang="en-US" b="1"/>
            <a:t>Y</a:t>
          </a:r>
          <a:r>
            <a:rPr lang="en-US"/>
            <a:t>ellow, </a:t>
          </a:r>
          <a:r>
            <a:rPr lang="en-US" b="1"/>
            <a:t>K</a:t>
          </a:r>
          <a:r>
            <a:rPr lang="en-US"/>
            <a:t>ey</a:t>
          </a:r>
        </a:p>
      </dgm:t>
    </dgm:pt>
    <dgm:pt modelId="{40B60DBD-1C14-417D-BCE3-F05E64050FCF}" type="parTrans" cxnId="{A868C2D2-5E3E-4AEB-AA6A-BD0EB760BA6B}">
      <dgm:prSet/>
      <dgm:spPr/>
      <dgm:t>
        <a:bodyPr/>
        <a:lstStyle/>
        <a:p>
          <a:endParaRPr lang="en-US"/>
        </a:p>
      </dgm:t>
    </dgm:pt>
    <dgm:pt modelId="{DEDE3553-9390-41E4-A392-F008397A43B7}" type="sibTrans" cxnId="{A868C2D2-5E3E-4AEB-AA6A-BD0EB760BA6B}">
      <dgm:prSet/>
      <dgm:spPr/>
      <dgm:t>
        <a:bodyPr/>
        <a:lstStyle/>
        <a:p>
          <a:endParaRPr lang="en-US"/>
        </a:p>
      </dgm:t>
    </dgm:pt>
    <dgm:pt modelId="{BDCB1669-9C4E-4702-997C-B277A046BD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Jedná se o subtraktivní barevný model používaný v tisku.</a:t>
          </a:r>
        </a:p>
      </dgm:t>
    </dgm:pt>
    <dgm:pt modelId="{5F400FC6-D680-4AF8-8DEC-D692689E1F1F}" type="parTrans" cxnId="{5AF70B40-906A-40CC-8E4E-3F48BABEA224}">
      <dgm:prSet/>
      <dgm:spPr/>
      <dgm:t>
        <a:bodyPr/>
        <a:lstStyle/>
        <a:p>
          <a:endParaRPr lang="en-US"/>
        </a:p>
      </dgm:t>
    </dgm:pt>
    <dgm:pt modelId="{89A1A76E-1D04-4B02-9F01-7EB55E8FBAA9}" type="sibTrans" cxnId="{5AF70B40-906A-40CC-8E4E-3F48BABEA224}">
      <dgm:prSet/>
      <dgm:spPr/>
      <dgm:t>
        <a:bodyPr/>
        <a:lstStyle/>
        <a:p>
          <a:endParaRPr lang="en-US"/>
        </a:p>
      </dgm:t>
    </dgm:pt>
    <dgm:pt modelId="{3057C329-F4A2-4335-B0AC-6B3C98BAF929}" type="pres">
      <dgm:prSet presAssocID="{AF6152DA-A4FD-41AC-BA14-F012BC94B11E}" presName="root" presStyleCnt="0">
        <dgm:presLayoutVars>
          <dgm:dir/>
          <dgm:resizeHandles val="exact"/>
        </dgm:presLayoutVars>
      </dgm:prSet>
      <dgm:spPr/>
    </dgm:pt>
    <dgm:pt modelId="{BD20E97A-F87B-459B-BE65-3550C228F1A3}" type="pres">
      <dgm:prSet presAssocID="{EBBA87D9-7F1E-4D9A-95D7-8DFEBE024038}" presName="compNode" presStyleCnt="0"/>
      <dgm:spPr/>
    </dgm:pt>
    <dgm:pt modelId="{47B0EEBF-27D4-40E9-9178-3CC271A116E1}" type="pres">
      <dgm:prSet presAssocID="{EBBA87D9-7F1E-4D9A-95D7-8DFEBE024038}" presName="iconBgRect" presStyleLbl="bgShp" presStyleIdx="0" presStyleCnt="2"/>
      <dgm:spPr/>
    </dgm:pt>
    <dgm:pt modelId="{26B56776-3A22-4E75-B812-76581A1B7EAD}" type="pres">
      <dgm:prSet presAssocID="{EBBA87D9-7F1E-4D9A-95D7-8DFEBE024038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AA959FAA-3E92-470A-8CDD-DC72C260D5CE}" type="pres">
      <dgm:prSet presAssocID="{EBBA87D9-7F1E-4D9A-95D7-8DFEBE024038}" presName="spaceRect" presStyleCnt="0"/>
      <dgm:spPr/>
    </dgm:pt>
    <dgm:pt modelId="{DCFF532F-B894-462B-B8B7-3A0A70679031}" type="pres">
      <dgm:prSet presAssocID="{EBBA87D9-7F1E-4D9A-95D7-8DFEBE024038}" presName="textRect" presStyleLbl="revTx" presStyleIdx="0" presStyleCnt="2">
        <dgm:presLayoutVars>
          <dgm:chMax val="1"/>
          <dgm:chPref val="1"/>
        </dgm:presLayoutVars>
      </dgm:prSet>
      <dgm:spPr/>
    </dgm:pt>
    <dgm:pt modelId="{CA075628-0D94-4E6C-BF80-C5B23E48FF1C}" type="pres">
      <dgm:prSet presAssocID="{DEDE3553-9390-41E4-A392-F008397A43B7}" presName="sibTrans" presStyleCnt="0"/>
      <dgm:spPr/>
    </dgm:pt>
    <dgm:pt modelId="{C0FCA929-3347-4889-A484-EF4C7BD4918C}" type="pres">
      <dgm:prSet presAssocID="{BDCB1669-9C4E-4702-997C-B277A046BDAC}" presName="compNode" presStyleCnt="0"/>
      <dgm:spPr/>
    </dgm:pt>
    <dgm:pt modelId="{532ABB1E-DC88-476E-B56C-35565B7E72AF}" type="pres">
      <dgm:prSet presAssocID="{BDCB1669-9C4E-4702-997C-B277A046BDAC}" presName="iconBgRect" presStyleLbl="bgShp" presStyleIdx="1" presStyleCnt="2"/>
      <dgm:spPr/>
    </dgm:pt>
    <dgm:pt modelId="{0021A66C-FF0B-4BEB-AD62-B93FBF89BD9B}" type="pres">
      <dgm:prSet presAssocID="{BDCB1669-9C4E-4702-997C-B277A046BDAC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D23EBF2E-01B4-46D4-85AA-C5D4EA73EEB4}" type="pres">
      <dgm:prSet presAssocID="{BDCB1669-9C4E-4702-997C-B277A046BDAC}" presName="spaceRect" presStyleCnt="0"/>
      <dgm:spPr/>
    </dgm:pt>
    <dgm:pt modelId="{65B61003-66E7-4EC6-BB6B-7A346029731C}" type="pres">
      <dgm:prSet presAssocID="{BDCB1669-9C4E-4702-997C-B277A046BDA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2190E06-1801-4CA5-8E4B-37F42804663D}" type="presOf" srcId="{AF6152DA-A4FD-41AC-BA14-F012BC94B11E}" destId="{3057C329-F4A2-4335-B0AC-6B3C98BAF929}" srcOrd="0" destOrd="0" presId="urn:microsoft.com/office/officeart/2018/5/layout/IconCircleLabelList"/>
    <dgm:cxn modelId="{5AF70B40-906A-40CC-8E4E-3F48BABEA224}" srcId="{AF6152DA-A4FD-41AC-BA14-F012BC94B11E}" destId="{BDCB1669-9C4E-4702-997C-B277A046BDAC}" srcOrd="1" destOrd="0" parTransId="{5F400FC6-D680-4AF8-8DEC-D692689E1F1F}" sibTransId="{89A1A76E-1D04-4B02-9F01-7EB55E8FBAA9}"/>
    <dgm:cxn modelId="{78ACD283-7302-4798-9FC7-545952A3E0D7}" type="presOf" srcId="{BDCB1669-9C4E-4702-997C-B277A046BDAC}" destId="{65B61003-66E7-4EC6-BB6B-7A346029731C}" srcOrd="0" destOrd="0" presId="urn:microsoft.com/office/officeart/2018/5/layout/IconCircleLabelList"/>
    <dgm:cxn modelId="{947641C2-C853-41A0-BFEA-76061223FC6F}" type="presOf" srcId="{EBBA87D9-7F1E-4D9A-95D7-8DFEBE024038}" destId="{DCFF532F-B894-462B-B8B7-3A0A70679031}" srcOrd="0" destOrd="0" presId="urn:microsoft.com/office/officeart/2018/5/layout/IconCircleLabelList"/>
    <dgm:cxn modelId="{A868C2D2-5E3E-4AEB-AA6A-BD0EB760BA6B}" srcId="{AF6152DA-A4FD-41AC-BA14-F012BC94B11E}" destId="{EBBA87D9-7F1E-4D9A-95D7-8DFEBE024038}" srcOrd="0" destOrd="0" parTransId="{40B60DBD-1C14-417D-BCE3-F05E64050FCF}" sibTransId="{DEDE3553-9390-41E4-A392-F008397A43B7}"/>
    <dgm:cxn modelId="{7A0E65C9-90A8-4CD9-BD2E-754AECF84964}" type="presParOf" srcId="{3057C329-F4A2-4335-B0AC-6B3C98BAF929}" destId="{BD20E97A-F87B-459B-BE65-3550C228F1A3}" srcOrd="0" destOrd="0" presId="urn:microsoft.com/office/officeart/2018/5/layout/IconCircleLabelList"/>
    <dgm:cxn modelId="{41ECA3D3-C3F7-4AF0-8AD1-75F31BA9F87A}" type="presParOf" srcId="{BD20E97A-F87B-459B-BE65-3550C228F1A3}" destId="{47B0EEBF-27D4-40E9-9178-3CC271A116E1}" srcOrd="0" destOrd="0" presId="urn:microsoft.com/office/officeart/2018/5/layout/IconCircleLabelList"/>
    <dgm:cxn modelId="{340017DF-DC51-4E44-8CC8-DC383087A868}" type="presParOf" srcId="{BD20E97A-F87B-459B-BE65-3550C228F1A3}" destId="{26B56776-3A22-4E75-B812-76581A1B7EAD}" srcOrd="1" destOrd="0" presId="urn:microsoft.com/office/officeart/2018/5/layout/IconCircleLabelList"/>
    <dgm:cxn modelId="{84E89A19-3597-48F4-867B-4498187D5B4B}" type="presParOf" srcId="{BD20E97A-F87B-459B-BE65-3550C228F1A3}" destId="{AA959FAA-3E92-470A-8CDD-DC72C260D5CE}" srcOrd="2" destOrd="0" presId="urn:microsoft.com/office/officeart/2018/5/layout/IconCircleLabelList"/>
    <dgm:cxn modelId="{E7EF961C-9D00-4528-8B0D-678ABF190014}" type="presParOf" srcId="{BD20E97A-F87B-459B-BE65-3550C228F1A3}" destId="{DCFF532F-B894-462B-B8B7-3A0A70679031}" srcOrd="3" destOrd="0" presId="urn:microsoft.com/office/officeart/2018/5/layout/IconCircleLabelList"/>
    <dgm:cxn modelId="{1BAF35E0-FCA8-4B0D-85F4-70E4A7DE5FEB}" type="presParOf" srcId="{3057C329-F4A2-4335-B0AC-6B3C98BAF929}" destId="{CA075628-0D94-4E6C-BF80-C5B23E48FF1C}" srcOrd="1" destOrd="0" presId="urn:microsoft.com/office/officeart/2018/5/layout/IconCircleLabelList"/>
    <dgm:cxn modelId="{B171C36B-A2FA-40CA-9AF8-FA5088571325}" type="presParOf" srcId="{3057C329-F4A2-4335-B0AC-6B3C98BAF929}" destId="{C0FCA929-3347-4889-A484-EF4C7BD4918C}" srcOrd="2" destOrd="0" presId="urn:microsoft.com/office/officeart/2018/5/layout/IconCircleLabelList"/>
    <dgm:cxn modelId="{60652682-CF91-401E-91DF-37CF99CD134E}" type="presParOf" srcId="{C0FCA929-3347-4889-A484-EF4C7BD4918C}" destId="{532ABB1E-DC88-476E-B56C-35565B7E72AF}" srcOrd="0" destOrd="0" presId="urn:microsoft.com/office/officeart/2018/5/layout/IconCircleLabelList"/>
    <dgm:cxn modelId="{AEEBCA11-4FEC-4C52-A28F-C3DDCE7FF74A}" type="presParOf" srcId="{C0FCA929-3347-4889-A484-EF4C7BD4918C}" destId="{0021A66C-FF0B-4BEB-AD62-B93FBF89BD9B}" srcOrd="1" destOrd="0" presId="urn:microsoft.com/office/officeart/2018/5/layout/IconCircleLabelList"/>
    <dgm:cxn modelId="{5655308E-532B-40F0-812A-6D087B69ABD0}" type="presParOf" srcId="{C0FCA929-3347-4889-A484-EF4C7BD4918C}" destId="{D23EBF2E-01B4-46D4-85AA-C5D4EA73EEB4}" srcOrd="2" destOrd="0" presId="urn:microsoft.com/office/officeart/2018/5/layout/IconCircleLabelList"/>
    <dgm:cxn modelId="{41B82D14-2ADD-4D94-92F8-1651C27C8D94}" type="presParOf" srcId="{C0FCA929-3347-4889-A484-EF4C7BD4918C}" destId="{65B61003-66E7-4EC6-BB6B-7A346029731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9E7E73-23E0-4FFF-8793-60CC8ACE9D1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3D8F678-05EB-4311-8D63-286AD02B189B}">
      <dgm:prSet/>
      <dgm:spPr/>
      <dgm:t>
        <a:bodyPr/>
        <a:lstStyle/>
        <a:p>
          <a:r>
            <a:rPr lang="cs-CZ"/>
            <a:t>Někdy HSB</a:t>
          </a:r>
          <a:endParaRPr lang="en-US"/>
        </a:p>
      </dgm:t>
    </dgm:pt>
    <dgm:pt modelId="{144541C6-6F8A-4B86-A90B-D702DE92CC2C}" type="parTrans" cxnId="{036988C9-ED20-4229-B726-EE9F0A3D6F9F}">
      <dgm:prSet/>
      <dgm:spPr/>
      <dgm:t>
        <a:bodyPr/>
        <a:lstStyle/>
        <a:p>
          <a:endParaRPr lang="en-US"/>
        </a:p>
      </dgm:t>
    </dgm:pt>
    <dgm:pt modelId="{AE623708-B265-45C9-A78A-E37AB5D73E14}" type="sibTrans" cxnId="{036988C9-ED20-4229-B726-EE9F0A3D6F9F}">
      <dgm:prSet/>
      <dgm:spPr/>
      <dgm:t>
        <a:bodyPr/>
        <a:lstStyle/>
        <a:p>
          <a:endParaRPr lang="en-US"/>
        </a:p>
      </dgm:t>
    </dgm:pt>
    <dgm:pt modelId="{C74CD558-E170-402A-A88D-0BBB8A80EA1B}">
      <dgm:prSet/>
      <dgm:spPr/>
      <dgm:t>
        <a:bodyPr/>
        <a:lstStyle/>
        <a:p>
          <a:r>
            <a:rPr lang="cs-CZ" b="1"/>
            <a:t>H</a:t>
          </a:r>
          <a:r>
            <a:rPr lang="cs-CZ"/>
            <a:t>ue (odstín)</a:t>
          </a:r>
          <a:r>
            <a:rPr lang="cs-CZ" b="1"/>
            <a:t>, s</a:t>
          </a:r>
          <a:r>
            <a:rPr lang="cs-CZ"/>
            <a:t>aturation(sytost)</a:t>
          </a:r>
          <a:r>
            <a:rPr lang="cs-CZ" b="1"/>
            <a:t>, v</a:t>
          </a:r>
          <a:r>
            <a:rPr lang="cs-CZ"/>
            <a:t>alue (hodnota)</a:t>
          </a:r>
          <a:endParaRPr lang="en-US"/>
        </a:p>
      </dgm:t>
    </dgm:pt>
    <dgm:pt modelId="{A5317433-43E3-45F2-B5EC-4CE856A033C3}" type="parTrans" cxnId="{CCF24121-AEEE-4AC7-8351-712A4C094EC7}">
      <dgm:prSet/>
      <dgm:spPr/>
      <dgm:t>
        <a:bodyPr/>
        <a:lstStyle/>
        <a:p>
          <a:endParaRPr lang="en-US"/>
        </a:p>
      </dgm:t>
    </dgm:pt>
    <dgm:pt modelId="{039F8798-0A9C-44A8-8CC2-730C6C1C57CE}" type="sibTrans" cxnId="{CCF24121-AEEE-4AC7-8351-712A4C094EC7}">
      <dgm:prSet/>
      <dgm:spPr/>
      <dgm:t>
        <a:bodyPr/>
        <a:lstStyle/>
        <a:p>
          <a:endParaRPr lang="en-US"/>
        </a:p>
      </dgm:t>
    </dgm:pt>
    <dgm:pt modelId="{CFFA3509-DA45-496D-A242-D038AAEF017E}">
      <dgm:prSet/>
      <dgm:spPr/>
      <dgm:t>
        <a:bodyPr/>
        <a:lstStyle/>
        <a:p>
          <a:r>
            <a:rPr lang="cs-CZ"/>
            <a:t>Jsou alternativní reprezentace barevného modelu RGB</a:t>
          </a:r>
          <a:endParaRPr lang="en-US"/>
        </a:p>
      </dgm:t>
    </dgm:pt>
    <dgm:pt modelId="{4D7D86F7-EDAD-4908-A9A6-C52B8B8D7C5A}" type="parTrans" cxnId="{E6EE8715-2E22-475B-93CF-44D6D82FA887}">
      <dgm:prSet/>
      <dgm:spPr/>
      <dgm:t>
        <a:bodyPr/>
        <a:lstStyle/>
        <a:p>
          <a:endParaRPr lang="en-US"/>
        </a:p>
      </dgm:t>
    </dgm:pt>
    <dgm:pt modelId="{1439817C-FF72-415C-AD74-45F735967D65}" type="sibTrans" cxnId="{E6EE8715-2E22-475B-93CF-44D6D82FA887}">
      <dgm:prSet/>
      <dgm:spPr/>
      <dgm:t>
        <a:bodyPr/>
        <a:lstStyle/>
        <a:p>
          <a:endParaRPr lang="en-US"/>
        </a:p>
      </dgm:t>
    </dgm:pt>
    <dgm:pt modelId="{50DDE278-4151-41BA-83B8-BA5C0AF0832D}" type="pres">
      <dgm:prSet presAssocID="{6C9E7E73-23E0-4FFF-8793-60CC8ACE9D17}" presName="linear" presStyleCnt="0">
        <dgm:presLayoutVars>
          <dgm:animLvl val="lvl"/>
          <dgm:resizeHandles val="exact"/>
        </dgm:presLayoutVars>
      </dgm:prSet>
      <dgm:spPr/>
    </dgm:pt>
    <dgm:pt modelId="{23AD4BB6-AF08-466B-B699-BDE80C079DE9}" type="pres">
      <dgm:prSet presAssocID="{83D8F678-05EB-4311-8D63-286AD02B189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F230B8D-9683-433D-BA1A-7EA0591153B0}" type="pres">
      <dgm:prSet presAssocID="{AE623708-B265-45C9-A78A-E37AB5D73E14}" presName="spacer" presStyleCnt="0"/>
      <dgm:spPr/>
    </dgm:pt>
    <dgm:pt modelId="{B75E18D0-80E3-45C9-8834-688E1650B95C}" type="pres">
      <dgm:prSet presAssocID="{C74CD558-E170-402A-A88D-0BBB8A80EA1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2B45BFC-AC56-4DA6-B4D5-E7D018B4A51B}" type="pres">
      <dgm:prSet presAssocID="{039F8798-0A9C-44A8-8CC2-730C6C1C57CE}" presName="spacer" presStyleCnt="0"/>
      <dgm:spPr/>
    </dgm:pt>
    <dgm:pt modelId="{D730E9F2-0014-419C-BE2F-1EBD54F9643C}" type="pres">
      <dgm:prSet presAssocID="{CFFA3509-DA45-496D-A242-D038AAEF017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6EE8715-2E22-475B-93CF-44D6D82FA887}" srcId="{6C9E7E73-23E0-4FFF-8793-60CC8ACE9D17}" destId="{CFFA3509-DA45-496D-A242-D038AAEF017E}" srcOrd="2" destOrd="0" parTransId="{4D7D86F7-EDAD-4908-A9A6-C52B8B8D7C5A}" sibTransId="{1439817C-FF72-415C-AD74-45F735967D65}"/>
    <dgm:cxn modelId="{304C7820-DD3D-458A-AD48-AA7B04AF6AA4}" type="presOf" srcId="{C74CD558-E170-402A-A88D-0BBB8A80EA1B}" destId="{B75E18D0-80E3-45C9-8834-688E1650B95C}" srcOrd="0" destOrd="0" presId="urn:microsoft.com/office/officeart/2005/8/layout/vList2"/>
    <dgm:cxn modelId="{CCF24121-AEEE-4AC7-8351-712A4C094EC7}" srcId="{6C9E7E73-23E0-4FFF-8793-60CC8ACE9D17}" destId="{C74CD558-E170-402A-A88D-0BBB8A80EA1B}" srcOrd="1" destOrd="0" parTransId="{A5317433-43E3-45F2-B5EC-4CE856A033C3}" sibTransId="{039F8798-0A9C-44A8-8CC2-730C6C1C57CE}"/>
    <dgm:cxn modelId="{09952B85-F414-4CC1-AB9C-69AF509E0774}" type="presOf" srcId="{83D8F678-05EB-4311-8D63-286AD02B189B}" destId="{23AD4BB6-AF08-466B-B699-BDE80C079DE9}" srcOrd="0" destOrd="0" presId="urn:microsoft.com/office/officeart/2005/8/layout/vList2"/>
    <dgm:cxn modelId="{0619A0A3-32B6-413D-BC81-310AAD5CD535}" type="presOf" srcId="{CFFA3509-DA45-496D-A242-D038AAEF017E}" destId="{D730E9F2-0014-419C-BE2F-1EBD54F9643C}" srcOrd="0" destOrd="0" presId="urn:microsoft.com/office/officeart/2005/8/layout/vList2"/>
    <dgm:cxn modelId="{5E70C4B8-C061-4FC8-87BA-9D2D12475061}" type="presOf" srcId="{6C9E7E73-23E0-4FFF-8793-60CC8ACE9D17}" destId="{50DDE278-4151-41BA-83B8-BA5C0AF0832D}" srcOrd="0" destOrd="0" presId="urn:microsoft.com/office/officeart/2005/8/layout/vList2"/>
    <dgm:cxn modelId="{036988C9-ED20-4229-B726-EE9F0A3D6F9F}" srcId="{6C9E7E73-23E0-4FFF-8793-60CC8ACE9D17}" destId="{83D8F678-05EB-4311-8D63-286AD02B189B}" srcOrd="0" destOrd="0" parTransId="{144541C6-6F8A-4B86-A90B-D702DE92CC2C}" sibTransId="{AE623708-B265-45C9-A78A-E37AB5D73E14}"/>
    <dgm:cxn modelId="{43C3D9E5-E219-44B6-8EEE-FC24E3733A0B}" type="presParOf" srcId="{50DDE278-4151-41BA-83B8-BA5C0AF0832D}" destId="{23AD4BB6-AF08-466B-B699-BDE80C079DE9}" srcOrd="0" destOrd="0" presId="urn:microsoft.com/office/officeart/2005/8/layout/vList2"/>
    <dgm:cxn modelId="{335017C0-50AC-48F7-8ED4-C998AFC588C2}" type="presParOf" srcId="{50DDE278-4151-41BA-83B8-BA5C0AF0832D}" destId="{AF230B8D-9683-433D-BA1A-7EA0591153B0}" srcOrd="1" destOrd="0" presId="urn:microsoft.com/office/officeart/2005/8/layout/vList2"/>
    <dgm:cxn modelId="{2B59BA79-B745-4B9B-951E-1E8A15F59154}" type="presParOf" srcId="{50DDE278-4151-41BA-83B8-BA5C0AF0832D}" destId="{B75E18D0-80E3-45C9-8834-688E1650B95C}" srcOrd="2" destOrd="0" presId="urn:microsoft.com/office/officeart/2005/8/layout/vList2"/>
    <dgm:cxn modelId="{8E9B17C0-490A-41EB-8656-4B942D79C2DC}" type="presParOf" srcId="{50DDE278-4151-41BA-83B8-BA5C0AF0832D}" destId="{42B45BFC-AC56-4DA6-B4D5-E7D018B4A51B}" srcOrd="3" destOrd="0" presId="urn:microsoft.com/office/officeart/2005/8/layout/vList2"/>
    <dgm:cxn modelId="{8B39057E-D72B-4199-9B5A-F97A8609D653}" type="presParOf" srcId="{50DDE278-4151-41BA-83B8-BA5C0AF0832D}" destId="{D730E9F2-0014-419C-BE2F-1EBD54F9643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1F11F-0C71-4766-BEAF-6085C8030FAE}">
      <dsp:nvSpPr>
        <dsp:cNvPr id="0" name=""/>
        <dsp:cNvSpPr/>
      </dsp:nvSpPr>
      <dsp:spPr>
        <a:xfrm>
          <a:off x="1523096" y="2310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1792F5-3680-4556-987C-FEE965E222C0}">
      <dsp:nvSpPr>
        <dsp:cNvPr id="0" name=""/>
        <dsp:cNvSpPr/>
      </dsp:nvSpPr>
      <dsp:spPr>
        <a:xfrm>
          <a:off x="1939909" y="419122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E9363-59CC-40AF-8275-BB0053D2E753}">
      <dsp:nvSpPr>
        <dsp:cNvPr id="0" name=""/>
        <dsp:cNvSpPr/>
      </dsp:nvSpPr>
      <dsp:spPr>
        <a:xfrm>
          <a:off x="897878" y="256731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/>
            <a:t>Co to znamená?</a:t>
          </a:r>
          <a:endParaRPr lang="en-US" sz="2500" kern="1200"/>
        </a:p>
      </dsp:txBody>
      <dsp:txXfrm>
        <a:off x="897878" y="2567310"/>
        <a:ext cx="3206250" cy="720000"/>
      </dsp:txXfrm>
    </dsp:sp>
    <dsp:sp modelId="{F3DF10CA-2F47-4B44-8121-5F594DEEBC54}">
      <dsp:nvSpPr>
        <dsp:cNvPr id="0" name=""/>
        <dsp:cNvSpPr/>
      </dsp:nvSpPr>
      <dsp:spPr>
        <a:xfrm>
          <a:off x="5290440" y="2310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E6067-D7EA-43B4-AAB8-116B9830387F}">
      <dsp:nvSpPr>
        <dsp:cNvPr id="0" name=""/>
        <dsp:cNvSpPr/>
      </dsp:nvSpPr>
      <dsp:spPr>
        <a:xfrm>
          <a:off x="5707253" y="419122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B1C0D-5697-4C2B-A6A9-50DCD6789807}">
      <dsp:nvSpPr>
        <dsp:cNvPr id="0" name=""/>
        <dsp:cNvSpPr/>
      </dsp:nvSpPr>
      <dsp:spPr>
        <a:xfrm>
          <a:off x="4665221" y="256731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 dirty="0"/>
            <a:t>Jaký je jeho hlavní účel?</a:t>
          </a:r>
          <a:endParaRPr lang="en-US" sz="2500" kern="1200" dirty="0"/>
        </a:p>
      </dsp:txBody>
      <dsp:txXfrm>
        <a:off x="4665221" y="2567310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1F11F-0C71-4766-BEAF-6085C8030FAE}">
      <dsp:nvSpPr>
        <dsp:cNvPr id="0" name=""/>
        <dsp:cNvSpPr/>
      </dsp:nvSpPr>
      <dsp:spPr>
        <a:xfrm>
          <a:off x="1523096" y="2310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1792F5-3680-4556-987C-FEE965E222C0}">
      <dsp:nvSpPr>
        <dsp:cNvPr id="0" name=""/>
        <dsp:cNvSpPr/>
      </dsp:nvSpPr>
      <dsp:spPr>
        <a:xfrm>
          <a:off x="1939909" y="419122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E9363-59CC-40AF-8275-BB0053D2E753}">
      <dsp:nvSpPr>
        <dsp:cNvPr id="0" name=""/>
        <dsp:cNvSpPr/>
      </dsp:nvSpPr>
      <dsp:spPr>
        <a:xfrm>
          <a:off x="897878" y="256731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/>
            <a:t>Co to znamená?</a:t>
          </a:r>
          <a:endParaRPr lang="en-US" sz="2500" kern="1200"/>
        </a:p>
      </dsp:txBody>
      <dsp:txXfrm>
        <a:off x="897878" y="2567310"/>
        <a:ext cx="3206250" cy="720000"/>
      </dsp:txXfrm>
    </dsp:sp>
    <dsp:sp modelId="{F3DF10CA-2F47-4B44-8121-5F594DEEBC54}">
      <dsp:nvSpPr>
        <dsp:cNvPr id="0" name=""/>
        <dsp:cNvSpPr/>
      </dsp:nvSpPr>
      <dsp:spPr>
        <a:xfrm>
          <a:off x="5290440" y="2310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E6067-D7EA-43B4-AAB8-116B9830387F}">
      <dsp:nvSpPr>
        <dsp:cNvPr id="0" name=""/>
        <dsp:cNvSpPr/>
      </dsp:nvSpPr>
      <dsp:spPr>
        <a:xfrm>
          <a:off x="5707253" y="419122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B1C0D-5697-4C2B-A6A9-50DCD6789807}">
      <dsp:nvSpPr>
        <dsp:cNvPr id="0" name=""/>
        <dsp:cNvSpPr/>
      </dsp:nvSpPr>
      <dsp:spPr>
        <a:xfrm>
          <a:off x="4665221" y="256731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 dirty="0"/>
            <a:t>Jaký je jeho hlavní účel?</a:t>
          </a:r>
          <a:endParaRPr lang="en-US" sz="2500" kern="1200" dirty="0"/>
        </a:p>
      </dsp:txBody>
      <dsp:txXfrm>
        <a:off x="4665221" y="2567310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0EEBF-27D4-40E9-9178-3CC271A116E1}">
      <dsp:nvSpPr>
        <dsp:cNvPr id="0" name=""/>
        <dsp:cNvSpPr/>
      </dsp:nvSpPr>
      <dsp:spPr>
        <a:xfrm>
          <a:off x="645807" y="484585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56776-3A22-4E75-B812-76581A1B7EAD}">
      <dsp:nvSpPr>
        <dsp:cNvPr id="0" name=""/>
        <dsp:cNvSpPr/>
      </dsp:nvSpPr>
      <dsp:spPr>
        <a:xfrm>
          <a:off x="1040682" y="879460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F532F-B894-462B-B8B7-3A0A70679031}">
      <dsp:nvSpPr>
        <dsp:cNvPr id="0" name=""/>
        <dsp:cNvSpPr/>
      </dsp:nvSpPr>
      <dsp:spPr>
        <a:xfrm>
          <a:off x="53494" y="291458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C</a:t>
          </a:r>
          <a:r>
            <a:rPr lang="en-US" sz="1500" kern="1200"/>
            <a:t>yan, </a:t>
          </a:r>
          <a:r>
            <a:rPr lang="en-US" sz="1500" b="1" kern="1200"/>
            <a:t>M</a:t>
          </a:r>
          <a:r>
            <a:rPr lang="en-US" sz="1500" kern="1200"/>
            <a:t>agenta, </a:t>
          </a:r>
          <a:r>
            <a:rPr lang="en-US" sz="1500" b="1" kern="1200"/>
            <a:t>Y</a:t>
          </a:r>
          <a:r>
            <a:rPr lang="en-US" sz="1500" kern="1200"/>
            <a:t>ellow, </a:t>
          </a:r>
          <a:r>
            <a:rPr lang="en-US" sz="1500" b="1" kern="1200"/>
            <a:t>K</a:t>
          </a:r>
          <a:r>
            <a:rPr lang="en-US" sz="1500" kern="1200"/>
            <a:t>ey</a:t>
          </a:r>
        </a:p>
      </dsp:txBody>
      <dsp:txXfrm>
        <a:off x="53494" y="2914586"/>
        <a:ext cx="3037500" cy="720000"/>
      </dsp:txXfrm>
    </dsp:sp>
    <dsp:sp modelId="{532ABB1E-DC88-476E-B56C-35565B7E72AF}">
      <dsp:nvSpPr>
        <dsp:cNvPr id="0" name=""/>
        <dsp:cNvSpPr/>
      </dsp:nvSpPr>
      <dsp:spPr>
        <a:xfrm>
          <a:off x="4214869" y="484585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1A66C-FF0B-4BEB-AD62-B93FBF89BD9B}">
      <dsp:nvSpPr>
        <dsp:cNvPr id="0" name=""/>
        <dsp:cNvSpPr/>
      </dsp:nvSpPr>
      <dsp:spPr>
        <a:xfrm>
          <a:off x="4609744" y="879460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61003-66E7-4EC6-BB6B-7A346029731C}">
      <dsp:nvSpPr>
        <dsp:cNvPr id="0" name=""/>
        <dsp:cNvSpPr/>
      </dsp:nvSpPr>
      <dsp:spPr>
        <a:xfrm>
          <a:off x="3622557" y="291458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Jedná se o subtraktivní barevný model používaný v tisku.</a:t>
          </a:r>
        </a:p>
      </dsp:txBody>
      <dsp:txXfrm>
        <a:off x="3622557" y="2914586"/>
        <a:ext cx="3037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D4BB6-AF08-466B-B699-BDE80C079DE9}">
      <dsp:nvSpPr>
        <dsp:cNvPr id="0" name=""/>
        <dsp:cNvSpPr/>
      </dsp:nvSpPr>
      <dsp:spPr>
        <a:xfrm>
          <a:off x="0" y="88765"/>
          <a:ext cx="4818888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/>
            <a:t>Někdy HSB</a:t>
          </a:r>
          <a:endParaRPr lang="en-US" sz="2700" kern="1200"/>
        </a:p>
      </dsp:txBody>
      <dsp:txXfrm>
        <a:off x="52359" y="141124"/>
        <a:ext cx="4714170" cy="967861"/>
      </dsp:txXfrm>
    </dsp:sp>
    <dsp:sp modelId="{B75E18D0-80E3-45C9-8834-688E1650B95C}">
      <dsp:nvSpPr>
        <dsp:cNvPr id="0" name=""/>
        <dsp:cNvSpPr/>
      </dsp:nvSpPr>
      <dsp:spPr>
        <a:xfrm>
          <a:off x="0" y="1239104"/>
          <a:ext cx="4818888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b="1" kern="1200"/>
            <a:t>H</a:t>
          </a:r>
          <a:r>
            <a:rPr lang="cs-CZ" sz="2700" kern="1200"/>
            <a:t>ue (odstín)</a:t>
          </a:r>
          <a:r>
            <a:rPr lang="cs-CZ" sz="2700" b="1" kern="1200"/>
            <a:t>, s</a:t>
          </a:r>
          <a:r>
            <a:rPr lang="cs-CZ" sz="2700" kern="1200"/>
            <a:t>aturation(sytost)</a:t>
          </a:r>
          <a:r>
            <a:rPr lang="cs-CZ" sz="2700" b="1" kern="1200"/>
            <a:t>, v</a:t>
          </a:r>
          <a:r>
            <a:rPr lang="cs-CZ" sz="2700" kern="1200"/>
            <a:t>alue (hodnota)</a:t>
          </a:r>
          <a:endParaRPr lang="en-US" sz="2700" kern="1200"/>
        </a:p>
      </dsp:txBody>
      <dsp:txXfrm>
        <a:off x="52359" y="1291463"/>
        <a:ext cx="4714170" cy="967861"/>
      </dsp:txXfrm>
    </dsp:sp>
    <dsp:sp modelId="{D730E9F2-0014-419C-BE2F-1EBD54F9643C}">
      <dsp:nvSpPr>
        <dsp:cNvPr id="0" name=""/>
        <dsp:cNvSpPr/>
      </dsp:nvSpPr>
      <dsp:spPr>
        <a:xfrm>
          <a:off x="0" y="2389444"/>
          <a:ext cx="4818888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/>
            <a:t>Jsou alternativní reprezentace barevného modelu RGB</a:t>
          </a:r>
          <a:endParaRPr lang="en-US" sz="2700" kern="1200"/>
        </a:p>
      </dsp:txBody>
      <dsp:txXfrm>
        <a:off x="52359" y="2441803"/>
        <a:ext cx="4714170" cy="967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25F1-08A4-1114-81FB-45E4C0F6B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E528D-6304-B760-8C4B-4D3107BFB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CD3D9-634E-E3A6-7A9D-DE0DF713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3EA0C-2F98-378C-98B9-8AB3C3A3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FB998-A27A-1261-8383-ABB9B019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2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74A3-22CF-55E8-1486-B2ACB145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83318-BB06-5A89-A1B3-A24A2C60C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348A0-9B03-ADE4-592D-8885F281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9BECB-2915-9C96-DE50-4A9ED31B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35055-34EF-943D-9955-7626B9D0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7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38A86-A630-878D-14A4-CE8BF21CA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4C16E-9188-E326-3CC9-75B309315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AB12-3950-C655-B705-D4A41029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BA08E-FE84-9768-58A7-183B616C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7B590-69FC-0E36-E7F3-A9563209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3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2D25-11AA-BCA8-EDB6-6A634ECD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9F2CE-9427-762E-27BB-41EAE4023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0DB46-F6DE-F97C-01D6-ECE7776B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67F5A-B957-45CF-D6A6-0FD62C72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F4A60-9A3A-92AC-4E65-A8E7F852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6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E585-7F94-8D2A-A4A7-4DB09DEB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EA73C-AF8A-4D00-27C0-11E6AAD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E039F-B16F-B0E0-5C1B-EAEC041E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17305-BE70-2A84-451C-4AECB89F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7F9D-EF0A-480B-4F63-817C8D5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3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E3A4-0078-DEDD-0FB2-3D29FE6E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86E1-7106-D52D-1F44-282156654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F30F9-1C42-87FE-AD38-F82D5555B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C1474-0D72-7408-5BF6-E196B836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26467-0DDA-C12D-7EB5-325E2725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70959-B3EC-8BC0-65B6-E0EC72F2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6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4E69-0BAD-7191-8CA0-665D6345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878C7-5E35-9129-738D-6902C9E0B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936AA-D163-1AB2-B1BF-0263EFAA5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BC1D4-723A-D82B-63FE-79F00D09A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80C80-824F-2D93-A5BE-C1578719B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458E5-435E-5F42-4B66-36C1CC23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91DD7-4632-58A6-3B2C-F3AD9629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60F99-A2DD-6038-C96A-CDA3D23E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8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2750-AD09-22A5-BD8C-D99F70F5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74318-C12E-91A0-FFAD-1DB0EBCD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F66C1-03F2-B043-A61E-331C4DE3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5B0E5-D900-B78D-5639-1062E4D2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9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EF144-859D-D3E2-86B5-F187C0A2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03EEE-DEC3-3FCD-B65E-BCBBC1AF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B1116-6F4A-D58F-B396-E1A630DA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089E-3CFF-5CA4-9B20-47DC9DE7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A46E-D1D5-B187-DCBF-30B4FD5BA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EA76A-F854-30CB-66A2-CE5FF9672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264D4-E4DA-4EBB-5C1D-C28FEC23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8F539-670A-4CE6-0070-0688C0E3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BDED7-60C7-3945-E55D-2898B998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2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7AB4-EBAF-F636-153A-CF3AEF7B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C2E30-EF49-7C51-D139-F1AAA172E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231EC-E3D7-B360-421E-3C1E2211B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DEC38-9369-5B66-6215-DA92C091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DB15A-56BA-1E73-FD88-83F4783E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94C0D-6FF6-2CF1-C4DF-1CF6BCA7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6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D8E6D-EE17-6FA9-1ED3-8F1A8279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D4CF-077D-DDEF-D413-91C9C35BB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02FE1-FDC5-84D4-6EB1-53980F843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34D58-3766-44A1-9C78-2A4754B7E537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82AD3-EB17-FC27-018C-F4E063039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22691-7D4C-9B7B-2BCE-AE3C053E6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9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2" descr="Opened cans of different color paint">
            <a:extLst>
              <a:ext uri="{FF2B5EF4-FFF2-40B4-BE49-F238E27FC236}">
                <a16:creationId xmlns:a16="http://schemas.microsoft.com/office/drawing/2014/main" id="{9BE38AD9-D4D0-E040-3DA5-5040AF2517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655438" y="838201"/>
            <a:ext cx="7098161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325473" y="1924619"/>
            <a:ext cx="5541054" cy="1655378"/>
          </a:xfrm>
        </p:spPr>
        <p:txBody>
          <a:bodyPr>
            <a:normAutofit/>
          </a:bodyPr>
          <a:lstStyle/>
          <a:p>
            <a:r>
              <a:rPr lang="cs-CZ" sz="4400" b="0">
                <a:latin typeface="Times New Roman"/>
                <a:ea typeface="+mj-lt"/>
                <a:cs typeface="+mj-lt"/>
              </a:rPr>
              <a:t>Barevná Hloubka</a:t>
            </a:r>
            <a:r>
              <a:rPr lang="cs-CZ" sz="4400" b="0">
                <a:ea typeface="+mj-lt"/>
                <a:cs typeface="+mj-lt"/>
              </a:rPr>
              <a:t> </a:t>
            </a:r>
            <a:endParaRPr lang="cs-CZ" sz="440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880419" y="3668285"/>
            <a:ext cx="4431162" cy="1337967"/>
          </a:xfrm>
        </p:spPr>
        <p:txBody>
          <a:bodyPr>
            <a:normAutofit/>
          </a:bodyPr>
          <a:lstStyle/>
          <a:p>
            <a:r>
              <a:rPr lang="cs-CZ" dirty="0">
                <a:ea typeface="Meiryo"/>
              </a:rPr>
              <a:t>Prezentace: </a:t>
            </a:r>
            <a:r>
              <a:rPr lang="cs-CZ" dirty="0" err="1">
                <a:ea typeface="Meiryo"/>
              </a:rPr>
              <a:t>B.Imamaddin</a:t>
            </a:r>
            <a:endParaRPr lang="cs-CZ" dirty="0" err="1"/>
          </a:p>
        </p:txBody>
      </p:sp>
    </p:spTree>
    <p:extLst>
      <p:ext uri="{BB962C8B-B14F-4D97-AF65-F5344CB8AC3E}">
        <p14:creationId xmlns:p14="http://schemas.microsoft.com/office/powerpoint/2010/main" val="33309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D1A4588A-55D5-49B8-BE41-54ACDCFF2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5">
            <a:extLst>
              <a:ext uri="{FF2B5EF4-FFF2-40B4-BE49-F238E27FC236}">
                <a16:creationId xmlns:a16="http://schemas.microsoft.com/office/drawing/2014/main" id="{C0D8E858-21D7-C261-3574-3835ED4007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39" b="11945"/>
          <a:stretch/>
        </p:blipFill>
        <p:spPr>
          <a:xfrm>
            <a:off x="20" y="10"/>
            <a:ext cx="12191980" cy="4465973"/>
          </a:xfrm>
          <a:prstGeom prst="rect">
            <a:avLst/>
          </a:prstGeom>
        </p:spPr>
      </p:pic>
      <p:sp>
        <p:nvSpPr>
          <p:cNvPr id="15" name="Rectangle: Rounded Corners 11">
            <a:extLst>
              <a:ext uri="{FF2B5EF4-FFF2-40B4-BE49-F238E27FC236}">
                <a16:creationId xmlns:a16="http://schemas.microsoft.com/office/drawing/2014/main" id="{F97E7EA2-EDCD-47E9-81BC-415C606D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9552"/>
            <a:ext cx="9382538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85AFB01-7B30-93C6-4619-F1E08F36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4203278"/>
            <a:ext cx="8557193" cy="536063"/>
          </a:xfrm>
        </p:spPr>
        <p:txBody>
          <a:bodyPr>
            <a:normAutofit/>
          </a:bodyPr>
          <a:lstStyle/>
          <a:p>
            <a:r>
              <a:rPr lang="cs-CZ" sz="2800">
                <a:solidFill>
                  <a:schemeClr val="bg1"/>
                </a:solidFill>
                <a:ea typeface="Meiryo"/>
              </a:rPr>
              <a:t>Co je </a:t>
            </a:r>
            <a:r>
              <a:rPr lang="cs-CZ" sz="2800">
                <a:solidFill>
                  <a:schemeClr val="bg1"/>
                </a:solidFill>
                <a:ea typeface="+mj-lt"/>
                <a:cs typeface="+mj-lt"/>
              </a:rPr>
              <a:t>Barevná hloubka?</a:t>
            </a:r>
            <a:endParaRPr lang="cs-CZ" sz="2800">
              <a:solidFill>
                <a:schemeClr val="bg1"/>
              </a:solidFill>
              <a:ea typeface="Meiryo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9FAB80-7698-4C7F-E90A-50BD23FF6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4956314"/>
            <a:ext cx="11058144" cy="1306417"/>
          </a:xfrm>
        </p:spPr>
        <p:txBody>
          <a:bodyPr vert="horz" lIns="109728" tIns="109728" rIns="109728" bIns="91440" rtlCol="0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1700" b="1">
                <a:latin typeface="Constantia"/>
                <a:ea typeface="Meiryo"/>
              </a:rPr>
              <a:t>Počet barva je , že ktery jde vybrat pixel.</a:t>
            </a:r>
          </a:p>
          <a:p>
            <a:endParaRPr lang="cs-CZ" sz="170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70544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Opened cans of different color paint">
            <a:extLst>
              <a:ext uri="{FF2B5EF4-FFF2-40B4-BE49-F238E27FC236}">
                <a16:creationId xmlns:a16="http://schemas.microsoft.com/office/drawing/2014/main" id="{2859D062-FC46-1C19-28C6-BC29050979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" r="5507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C9CE311-E5AB-E49E-E31D-C1E18D9D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cs-CZ" sz="4000">
                <a:ea typeface="+mj-lt"/>
                <a:cs typeface="+mj-lt"/>
              </a:rPr>
              <a:t>Jaké barevné modely existují?</a:t>
            </a:r>
            <a:endParaRPr lang="cs-CZ" sz="40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5A926C-07DF-B38C-E309-C3305B483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109728" tIns="109728" rIns="109728" bIns="91440" rtlCol="0">
            <a:normAutofit/>
          </a:bodyPr>
          <a:lstStyle/>
          <a:p>
            <a:pPr marL="342900" indent="-342900">
              <a:buAutoNum type="arabicPeriod"/>
            </a:pPr>
            <a:r>
              <a:rPr lang="cs-CZ" sz="2000" b="1" dirty="0">
                <a:ea typeface="Meiryo"/>
              </a:rPr>
              <a:t>RGB nebo RGBA</a:t>
            </a:r>
          </a:p>
          <a:p>
            <a:pPr marL="342900" indent="-342900">
              <a:buAutoNum type="arabicPeriod"/>
            </a:pPr>
            <a:r>
              <a:rPr lang="cs-CZ" sz="2000" b="1" dirty="0">
                <a:ea typeface="Meiryo"/>
              </a:rPr>
              <a:t>CMY nebo CMYK</a:t>
            </a:r>
          </a:p>
          <a:p>
            <a:pPr marL="342900" indent="-342900">
              <a:buAutoNum type="arabicPeriod"/>
            </a:pPr>
            <a:r>
              <a:rPr lang="cs-CZ" sz="2000" b="1" dirty="0">
                <a:ea typeface="Meiryo"/>
              </a:rPr>
              <a:t>HSV nebo HSB</a:t>
            </a:r>
          </a:p>
          <a:p>
            <a:pPr marL="342900" indent="-342900">
              <a:buAutoNum type="arabicPeriod"/>
            </a:pPr>
            <a:r>
              <a:rPr lang="cs-CZ" sz="2000" b="1" dirty="0">
                <a:ea typeface="Meiryo"/>
              </a:rPr>
              <a:t>HSL</a:t>
            </a:r>
          </a:p>
          <a:p>
            <a:pPr marL="342900" indent="-342900">
              <a:buAutoNum type="arabicPeriod"/>
            </a:pPr>
            <a:r>
              <a:rPr lang="cs-CZ" sz="2000" b="1" dirty="0">
                <a:ea typeface="Meiryo"/>
              </a:rPr>
              <a:t>YUV</a:t>
            </a:r>
          </a:p>
          <a:p>
            <a:pPr marL="342900" indent="-342900">
              <a:buAutoNum type="arabicPeriod"/>
            </a:pPr>
            <a:r>
              <a:rPr lang="cs-CZ" sz="2000" b="1" dirty="0">
                <a:ea typeface="Meiryo"/>
              </a:rPr>
              <a:t>CIE (XZY, LAB,LUV, LCh)</a:t>
            </a:r>
          </a:p>
          <a:p>
            <a:pPr marL="342900" indent="-342900">
              <a:buFont typeface="Arial" panose="020B0503020204020204" pitchFamily="34" charset="0"/>
              <a:buChar char="•"/>
            </a:pPr>
            <a:endParaRPr lang="cs-CZ" sz="2000" b="1" dirty="0">
              <a:ea typeface="Meiryo"/>
            </a:endParaRPr>
          </a:p>
          <a:p>
            <a:pPr marL="342900" indent="-342900">
              <a:buAutoNum type="arabicPeriod"/>
            </a:pPr>
            <a:endParaRPr lang="cs-CZ" sz="2000" dirty="0">
              <a:ea typeface="Meiryo"/>
            </a:endParaRPr>
          </a:p>
          <a:p>
            <a:pPr marL="342900" indent="-342900">
              <a:buAutoNum type="arabicPeriod"/>
            </a:pPr>
            <a:endParaRPr lang="cs-CZ" sz="2000" dirty="0">
              <a:ea typeface="Meiryo"/>
            </a:endParaRPr>
          </a:p>
          <a:p>
            <a:pPr marL="342900" indent="-342900">
              <a:buAutoNum type="arabicPeriod"/>
            </a:pPr>
            <a:endParaRPr lang="cs-CZ" sz="20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59255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6CCB34B-F23E-409E-BCF2-F7597AFE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09CB55-601F-455B-92EA-46DED0B42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611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5BA15F-EF2E-4737-B739-20BF809C2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606040"/>
            <a:ext cx="242107" cy="1340860"/>
            <a:chOff x="56167" y="2761488"/>
            <a:chExt cx="242107" cy="1340860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1239BB3-F319-4FAF-BE91-7A24F34F76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C329D5B2-9B8F-486A-A083-772C6977F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9CD9761A-2286-42C5-B60B-ADA81F9CB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1DBF2BCA-F23E-4E20-9013-50F7B1A2F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3836DB34-8303-420B-9445-6BCACF545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FBE0EBB4-E98C-45D6-B475-FDAC236CD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AC1E18F-BED0-42C2-A2E2-DCA33DBD0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1C8657BB-701F-4347-8B3D-9AAE99835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A47BE690-901C-4E6A-96A2-6AEF57DEC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A5F9E741-E244-4AFC-BBB1-47FE0ABF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F64FE49B-3CA0-4633-BE1C-5717BF8C9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A72945EE-335E-40C6-AC98-329BFE87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E5379202-4AF0-4C1D-B7CF-59775BBE0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3B4F0429-B1BF-4C23-BC07-6384B38C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6E9CA76D-C753-4262-9C5D-2F27DFF6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A80DFA43-6ECB-4979-B41D-842AE3D3A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BB792A8B-6948-437E-AA97-534CEEB51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CD5217E2-11E7-4487-B5B5-F43DCB443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">
              <a:extLst>
                <a:ext uri="{FF2B5EF4-FFF2-40B4-BE49-F238E27FC236}">
                  <a16:creationId xmlns:a16="http://schemas.microsoft.com/office/drawing/2014/main" id="{0B5D04ED-1D58-46AE-A645-3194A7C0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9FBE654F-3130-470C-BE21-10761BDC0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78D011F-6E1D-4D08-9C1C-FCA4F902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44" y="543687"/>
            <a:ext cx="9756112" cy="1046868"/>
          </a:xfrm>
        </p:spPr>
        <p:txBody>
          <a:bodyPr anchor="ctr">
            <a:normAutofit/>
          </a:bodyPr>
          <a:lstStyle/>
          <a:p>
            <a:pPr algn="ctr"/>
            <a:r>
              <a:rPr lang="cs-CZ">
                <a:ea typeface="Meiryo"/>
              </a:rPr>
              <a:t>RGB nebo RGBA</a:t>
            </a:r>
            <a:endParaRPr lang="cs-CZ"/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20875" y="2812010"/>
          <a:ext cx="8769350" cy="3289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935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06BD272-604A-C022-F002-E3FAC983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RGB nebo RGBA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rázek 5">
            <a:extLst>
              <a:ext uri="{FF2B5EF4-FFF2-40B4-BE49-F238E27FC236}">
                <a16:creationId xmlns:a16="http://schemas.microsoft.com/office/drawing/2014/main" id="{D359D85B-6CC9-5BEA-A33D-56E7723C4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07" y="2426818"/>
            <a:ext cx="3997637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rázek 4" descr="Obsah obrázku stůl&#10;&#10;Popis se vygeneroval automaticky.">
            <a:extLst>
              <a:ext uri="{FF2B5EF4-FFF2-40B4-BE49-F238E27FC236}">
                <a16:creationId xmlns:a16="http://schemas.microsoft.com/office/drawing/2014/main" id="{1A963574-C268-A893-6B21-96DC53A13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04869" y="2426818"/>
            <a:ext cx="453632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5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6CCB34B-F23E-409E-BCF2-F7597AFE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09CB55-601F-455B-92EA-46DED0B42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611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5BA15F-EF2E-4737-B739-20BF809C2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606040"/>
            <a:ext cx="242107" cy="1340860"/>
            <a:chOff x="56167" y="2761488"/>
            <a:chExt cx="242107" cy="1340860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1239BB3-F319-4FAF-BE91-7A24F34F76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C329D5B2-9B8F-486A-A083-772C6977F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9CD9761A-2286-42C5-B60B-ADA81F9CB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1DBF2BCA-F23E-4E20-9013-50F7B1A2F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3836DB34-8303-420B-9445-6BCACF545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FBE0EBB4-E98C-45D6-B475-FDAC236CD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AC1E18F-BED0-42C2-A2E2-DCA33DBD0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1C8657BB-701F-4347-8B3D-9AAE99835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A47BE690-901C-4E6A-96A2-6AEF57DEC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A5F9E741-E244-4AFC-BBB1-47FE0ABF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F64FE49B-3CA0-4633-BE1C-5717BF8C9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A72945EE-335E-40C6-AC98-329BFE87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E5379202-4AF0-4C1D-B7CF-59775BBE0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3B4F0429-B1BF-4C23-BC07-6384B38C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6E9CA76D-C753-4262-9C5D-2F27DFF6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A80DFA43-6ECB-4979-B41D-842AE3D3A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BB792A8B-6948-437E-AA97-534CEEB51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CD5217E2-11E7-4487-B5B5-F43DCB443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">
              <a:extLst>
                <a:ext uri="{FF2B5EF4-FFF2-40B4-BE49-F238E27FC236}">
                  <a16:creationId xmlns:a16="http://schemas.microsoft.com/office/drawing/2014/main" id="{0B5D04ED-1D58-46AE-A645-3194A7C0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9FBE654F-3130-470C-BE21-10761BDC0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78D011F-6E1D-4D08-9C1C-FCA4F902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44" y="543687"/>
            <a:ext cx="9756112" cy="1046868"/>
          </a:xfrm>
        </p:spPr>
        <p:txBody>
          <a:bodyPr anchor="ctr">
            <a:normAutofit/>
          </a:bodyPr>
          <a:lstStyle/>
          <a:p>
            <a:pPr algn="ctr"/>
            <a:r>
              <a:rPr lang="cs-CZ">
                <a:ea typeface="Meiryo"/>
              </a:rPr>
              <a:t>RGB nebo RGBA</a:t>
            </a:r>
            <a:endParaRPr lang="cs-CZ"/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20875" y="2812010"/>
          <a:ext cx="8769350" cy="3289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707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B3AF9A-FC2E-D27E-549A-6607E48B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CMY </a:t>
            </a:r>
            <a:r>
              <a:rPr lang="en-US" sz="5400" dirty="0" err="1"/>
              <a:t>nebo</a:t>
            </a:r>
            <a:r>
              <a:rPr lang="en-US" sz="5400" dirty="0"/>
              <a:t> CMYK</a:t>
            </a:r>
          </a:p>
        </p:txBody>
      </p:sp>
      <p:graphicFrame>
        <p:nvGraphicFramePr>
          <p:cNvPr id="10" name="Zástupný obsah 7">
            <a:extLst>
              <a:ext uri="{FF2B5EF4-FFF2-40B4-BE49-F238E27FC236}">
                <a16:creationId xmlns:a16="http://schemas.microsoft.com/office/drawing/2014/main" id="{F6F717BF-2360-9104-A7B6-812F39A8D5E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6557580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DEF2E-1144-654F-9BDA-E844222A2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flipH="1">
            <a:off x="7134718" y="2452687"/>
            <a:ext cx="4184922" cy="37242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007DC0-2118-6E51-CCA5-CF24D1FF45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6810" y="1681544"/>
            <a:ext cx="37242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41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text 7">
            <a:extLst>
              <a:ext uri="{FF2B5EF4-FFF2-40B4-BE49-F238E27FC236}">
                <a16:creationId xmlns:a16="http://schemas.microsoft.com/office/drawing/2014/main" id="{877CC9F7-AED4-931C-F759-DE9FA53B9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ea typeface="Meiryo"/>
              </a:rPr>
              <a:t>RGB nebo </a:t>
            </a:r>
            <a:r>
              <a:rPr lang="en-US" dirty="0">
                <a:ea typeface="Meiryo"/>
              </a:rPr>
              <a:t>R</a:t>
            </a:r>
            <a:r>
              <a:rPr lang="cs-CZ" dirty="0">
                <a:solidFill>
                  <a:schemeClr val="tx1"/>
                </a:solidFill>
                <a:ea typeface="Meiryo"/>
              </a:rPr>
              <a:t>gba 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432E660B-16D5-4146-54F6-C344AEFB7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ea typeface="Meiryo"/>
              </a:rPr>
              <a:t>Cmy nebo </a:t>
            </a:r>
            <a:r>
              <a:rPr lang="en-US" dirty="0">
                <a:solidFill>
                  <a:schemeClr val="tx1"/>
                </a:solidFill>
                <a:ea typeface="Meiryo"/>
              </a:rPr>
              <a:t>C</a:t>
            </a:r>
            <a:r>
              <a:rPr lang="cs-CZ" dirty="0">
                <a:solidFill>
                  <a:schemeClr val="tx1"/>
                </a:solidFill>
                <a:ea typeface="Meiryo"/>
              </a:rPr>
              <a:t>myk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EAB1F63-DF4D-BF2C-1AB2-B5CE5DEFA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30290" y="3303939"/>
            <a:ext cx="4884420" cy="279206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Počet primárních barev:4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Barevné možnosti: 16000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Barva získaná smícháním: Černá</a:t>
            </a:r>
            <a:endParaRPr lang="cs-CZ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cs-CZ" dirty="0">
              <a:ea typeface="Meiryo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03F968B-0E52-16F5-3529-8E1CE224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Jaký je rozdíl mezi RGB a CMYK?</a:t>
            </a:r>
            <a:endParaRPr lang="cs-CZ" dirty="0"/>
          </a:p>
        </p:txBody>
      </p:sp>
      <p:sp>
        <p:nvSpPr>
          <p:cNvPr id="11" name="Zástupný obsah 10">
            <a:extLst>
              <a:ext uri="{FF2B5EF4-FFF2-40B4-BE49-F238E27FC236}">
                <a16:creationId xmlns:a16="http://schemas.microsoft.com/office/drawing/2014/main" id="{57C602D2-0319-41C6-BBFC-69AF0BD22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8441" y="3291239"/>
            <a:ext cx="4605020" cy="280476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Počet primárních barev:3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Barevné možnosti: 16.7 mil.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Barva získaná smícháním: Bílá</a:t>
            </a:r>
            <a:endParaRPr lang="cs-CZ" dirty="0">
              <a:ea typeface="Meiryo"/>
            </a:endParaRPr>
          </a:p>
        </p:txBody>
      </p:sp>
      <p:pic>
        <p:nvPicPr>
          <p:cNvPr id="3" name="Obrázek 3">
            <a:extLst>
              <a:ext uri="{FF2B5EF4-FFF2-40B4-BE49-F238E27FC236}">
                <a16:creationId xmlns:a16="http://schemas.microsoft.com/office/drawing/2014/main" id="{07A8DFE2-3D38-7043-4354-DC4E90723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75" y="4850280"/>
            <a:ext cx="1676400" cy="180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1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AC8B5C-067B-9DD8-5928-C9E3FA8C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cs-CZ" sz="5400">
                <a:ea typeface="+mj-lt"/>
                <a:cs typeface="+mj-lt"/>
              </a:rPr>
              <a:t>HSV</a:t>
            </a:r>
            <a:endParaRPr lang="cs-CZ" sz="5400"/>
          </a:p>
        </p:txBody>
      </p:sp>
      <p:pic>
        <p:nvPicPr>
          <p:cNvPr id="4" name="Obrázek 4" descr="Chart&#10;&#10;Description automatically generated with low confidence">
            <a:extLst>
              <a:ext uri="{FF2B5EF4-FFF2-40B4-BE49-F238E27FC236}">
                <a16:creationId xmlns:a16="http://schemas.microsoft.com/office/drawing/2014/main" id="{930B0893-DC4F-FF75-F1DD-79BD4030C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1381887"/>
            <a:ext cx="5458968" cy="4094226"/>
          </a:xfrm>
          <a:prstGeom prst="rect">
            <a:avLst/>
          </a:prstGeom>
        </p:spPr>
      </p:pic>
      <p:graphicFrame>
        <p:nvGraphicFramePr>
          <p:cNvPr id="6" name="Zástupný obsah 2">
            <a:extLst>
              <a:ext uri="{FF2B5EF4-FFF2-40B4-BE49-F238E27FC236}">
                <a16:creationId xmlns:a16="http://schemas.microsoft.com/office/drawing/2014/main" id="{670472C4-F508-35E2-0D27-D69B4559AB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39128" y="2664886"/>
          <a:ext cx="4818888" cy="3550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5428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164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Constantia</vt:lpstr>
      <vt:lpstr>Times New Roman</vt:lpstr>
      <vt:lpstr>Office Theme</vt:lpstr>
      <vt:lpstr>Barevná Hloubka </vt:lpstr>
      <vt:lpstr>Co je Barevná hloubka?</vt:lpstr>
      <vt:lpstr>Jaké barevné modely existují?</vt:lpstr>
      <vt:lpstr>RGB nebo RGBA</vt:lpstr>
      <vt:lpstr>RGB nebo RGBA</vt:lpstr>
      <vt:lpstr>RGB nebo RGBA</vt:lpstr>
      <vt:lpstr>CMY nebo CMYK</vt:lpstr>
      <vt:lpstr>Jaký je rozdíl mezi RGB a CMYK?</vt:lpstr>
      <vt:lpstr>HSV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Barevná Hloubka </dc:title>
  <dc:creator>Babayev Imamaddin</dc:creator>
  <cp:lastModifiedBy>Babayev Imamaddin</cp:lastModifiedBy>
  <cp:revision>1</cp:revision>
  <dcterms:created xsi:type="dcterms:W3CDTF">2022-12-27T16:01:55Z</dcterms:created>
  <dcterms:modified xsi:type="dcterms:W3CDTF">2022-12-27T16:09:22Z</dcterms:modified>
</cp:coreProperties>
</file>