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3" r:id="rId14"/>
    <p:sldId id="274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DAD3FFE5-40B1-4FDF-AE4A-46CC3BE5D774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7526593A-BF30-4A01-AD48-AEAEB3330D78}" type="pres">
      <dgm:prSet presAssocID="{AA86C8F0-3FF1-48E9-A68E-FA24CCA72B05}" presName="thickLine" presStyleLbl="alignNode1" presStyleIdx="0" presStyleCnt="2"/>
      <dgm:spPr/>
    </dgm:pt>
    <dgm:pt modelId="{491EDD00-38D6-421D-9B27-02C6C9BC5B92}" type="pres">
      <dgm:prSet presAssocID="{AA86C8F0-3FF1-48E9-A68E-FA24CCA72B05}" presName="horz1" presStyleCnt="0"/>
      <dgm:spPr/>
    </dgm:pt>
    <dgm:pt modelId="{7DC65399-FAA3-4FF6-AFEB-1259102C10E3}" type="pres">
      <dgm:prSet presAssocID="{AA86C8F0-3FF1-48E9-A68E-FA24CCA72B05}" presName="tx1" presStyleLbl="revTx" presStyleIdx="0" presStyleCnt="2"/>
      <dgm:spPr/>
    </dgm:pt>
    <dgm:pt modelId="{6430DB72-456A-4395-AE4A-9EA8A62C4307}" type="pres">
      <dgm:prSet presAssocID="{AA86C8F0-3FF1-48E9-A68E-FA24CCA72B05}" presName="vert1" presStyleCnt="0"/>
      <dgm:spPr/>
    </dgm:pt>
    <dgm:pt modelId="{C3F83E74-6C59-484E-811C-8F3A4D7CD15F}" type="pres">
      <dgm:prSet presAssocID="{4A2C6FFD-4B83-4AB8-BD77-56C13C8895EF}" presName="thickLine" presStyleLbl="alignNode1" presStyleIdx="1" presStyleCnt="2"/>
      <dgm:spPr/>
    </dgm:pt>
    <dgm:pt modelId="{F5BD181F-7CBC-4C19-A128-BC08FA3E4ED7}" type="pres">
      <dgm:prSet presAssocID="{4A2C6FFD-4B83-4AB8-BD77-56C13C8895EF}" presName="horz1" presStyleCnt="0"/>
      <dgm:spPr/>
    </dgm:pt>
    <dgm:pt modelId="{5E058CFB-6099-4CC0-95F9-2299B44EDC70}" type="pres">
      <dgm:prSet presAssocID="{4A2C6FFD-4B83-4AB8-BD77-56C13C8895EF}" presName="tx1" presStyleLbl="revTx" presStyleIdx="1" presStyleCnt="2"/>
      <dgm:spPr/>
    </dgm:pt>
    <dgm:pt modelId="{EA57BE7C-9D59-4607-ACDF-B19D7572FD7A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4420A415-8971-470E-B3F3-F378259FF9EF}" type="presOf" srcId="{4DC19B4E-F076-4360-A947-EA61797572F7}" destId="{DAD3FFE5-40B1-4FDF-AE4A-46CC3BE5D774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D94CAB9-46FE-4675-9777-BF6B04B82D82}" type="presOf" srcId="{AA86C8F0-3FF1-48E9-A68E-FA24CCA72B05}" destId="{7DC65399-FAA3-4FF6-AFEB-1259102C10E3}" srcOrd="0" destOrd="0" presId="urn:microsoft.com/office/officeart/2008/layout/LinedList"/>
    <dgm:cxn modelId="{00877FE2-8B7E-40C2-A132-CD186970FA04}" type="presOf" srcId="{4A2C6FFD-4B83-4AB8-BD77-56C13C8895EF}" destId="{5E058CFB-6099-4CC0-95F9-2299B44EDC70}" srcOrd="0" destOrd="0" presId="urn:microsoft.com/office/officeart/2008/layout/LinedList"/>
    <dgm:cxn modelId="{13DF0BDF-E3DF-4484-9C54-73FEE7F3ECEE}" type="presParOf" srcId="{DAD3FFE5-40B1-4FDF-AE4A-46CC3BE5D774}" destId="{7526593A-BF30-4A01-AD48-AEAEB3330D78}" srcOrd="0" destOrd="0" presId="urn:microsoft.com/office/officeart/2008/layout/LinedList"/>
    <dgm:cxn modelId="{CBDFF267-28A0-4EB5-BCFA-9E1DE6224B72}" type="presParOf" srcId="{DAD3FFE5-40B1-4FDF-AE4A-46CC3BE5D774}" destId="{491EDD00-38D6-421D-9B27-02C6C9BC5B92}" srcOrd="1" destOrd="0" presId="urn:microsoft.com/office/officeart/2008/layout/LinedList"/>
    <dgm:cxn modelId="{794A1FFA-96F9-4049-89EA-12CC2B8576BC}" type="presParOf" srcId="{491EDD00-38D6-421D-9B27-02C6C9BC5B92}" destId="{7DC65399-FAA3-4FF6-AFEB-1259102C10E3}" srcOrd="0" destOrd="0" presId="urn:microsoft.com/office/officeart/2008/layout/LinedList"/>
    <dgm:cxn modelId="{A4B0D5B2-855F-402B-B55E-68F2D1358036}" type="presParOf" srcId="{491EDD00-38D6-421D-9B27-02C6C9BC5B92}" destId="{6430DB72-456A-4395-AE4A-9EA8A62C4307}" srcOrd="1" destOrd="0" presId="urn:microsoft.com/office/officeart/2008/layout/LinedList"/>
    <dgm:cxn modelId="{9BAE570A-1880-40DE-A79C-E2D3C2D1B9B8}" type="presParOf" srcId="{DAD3FFE5-40B1-4FDF-AE4A-46CC3BE5D774}" destId="{C3F83E74-6C59-484E-811C-8F3A4D7CD15F}" srcOrd="2" destOrd="0" presId="urn:microsoft.com/office/officeart/2008/layout/LinedList"/>
    <dgm:cxn modelId="{F1FED323-773E-4043-83AC-539F6FE35462}" type="presParOf" srcId="{DAD3FFE5-40B1-4FDF-AE4A-46CC3BE5D774}" destId="{F5BD181F-7CBC-4C19-A128-BC08FA3E4ED7}" srcOrd="3" destOrd="0" presId="urn:microsoft.com/office/officeart/2008/layout/LinedList"/>
    <dgm:cxn modelId="{15D7A996-AE75-4404-9906-DBCD824F3CD8}" type="presParOf" srcId="{F5BD181F-7CBC-4C19-A128-BC08FA3E4ED7}" destId="{5E058CFB-6099-4CC0-95F9-2299B44EDC70}" srcOrd="0" destOrd="0" presId="urn:microsoft.com/office/officeart/2008/layout/LinedList"/>
    <dgm:cxn modelId="{B63E587D-31CC-4D11-8B49-258F39B4335F}" type="presParOf" srcId="{F5BD181F-7CBC-4C19-A128-BC08FA3E4ED7}" destId="{EA57BE7C-9D59-4607-ACDF-B19D7572FD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75ED74CC-5FE5-4EF8-B228-FE70505E3BE7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6695FC49-F055-4810-8AFB-5DFD05BF5D1E}" type="pres">
      <dgm:prSet presAssocID="{AA86C8F0-3FF1-48E9-A68E-FA24CCA72B05}" presName="thickLine" presStyleLbl="alignNode1" presStyleIdx="0" presStyleCnt="2"/>
      <dgm:spPr/>
    </dgm:pt>
    <dgm:pt modelId="{03D6CEA0-B3A8-4C82-84BF-D9F2172B4566}" type="pres">
      <dgm:prSet presAssocID="{AA86C8F0-3FF1-48E9-A68E-FA24CCA72B05}" presName="horz1" presStyleCnt="0"/>
      <dgm:spPr/>
    </dgm:pt>
    <dgm:pt modelId="{44F08313-5B07-4063-9680-84BBEA13D92A}" type="pres">
      <dgm:prSet presAssocID="{AA86C8F0-3FF1-48E9-A68E-FA24CCA72B05}" presName="tx1" presStyleLbl="revTx" presStyleIdx="0" presStyleCnt="2"/>
      <dgm:spPr/>
    </dgm:pt>
    <dgm:pt modelId="{32D27D8F-74E5-428A-8114-1FF4874D16CE}" type="pres">
      <dgm:prSet presAssocID="{AA86C8F0-3FF1-48E9-A68E-FA24CCA72B05}" presName="vert1" presStyleCnt="0"/>
      <dgm:spPr/>
    </dgm:pt>
    <dgm:pt modelId="{94185A0A-3A5F-49D3-B6B3-10AB7DC8FAB2}" type="pres">
      <dgm:prSet presAssocID="{4A2C6FFD-4B83-4AB8-BD77-56C13C8895EF}" presName="thickLine" presStyleLbl="alignNode1" presStyleIdx="1" presStyleCnt="2"/>
      <dgm:spPr/>
    </dgm:pt>
    <dgm:pt modelId="{A8352F61-7F43-4704-8249-CC262C40E8A1}" type="pres">
      <dgm:prSet presAssocID="{4A2C6FFD-4B83-4AB8-BD77-56C13C8895EF}" presName="horz1" presStyleCnt="0"/>
      <dgm:spPr/>
    </dgm:pt>
    <dgm:pt modelId="{87E0A915-5577-4F9D-9E07-E22A5B824665}" type="pres">
      <dgm:prSet presAssocID="{4A2C6FFD-4B83-4AB8-BD77-56C13C8895EF}" presName="tx1" presStyleLbl="revTx" presStyleIdx="1" presStyleCnt="2"/>
      <dgm:spPr/>
    </dgm:pt>
    <dgm:pt modelId="{46210A65-2EF8-4784-BE8D-D91385CC34D1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D320612-1E2F-4BE1-AA28-B5B323964901}" type="presOf" srcId="{AA86C8F0-3FF1-48E9-A68E-FA24CCA72B05}" destId="{44F08313-5B07-4063-9680-84BBEA13D92A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52F9E950-CC84-4A6A-9F12-C224197CFE25}" type="presOf" srcId="{4DC19B4E-F076-4360-A947-EA61797572F7}" destId="{75ED74CC-5FE5-4EF8-B228-FE70505E3BE7}" srcOrd="0" destOrd="0" presId="urn:microsoft.com/office/officeart/2008/layout/LinedList"/>
    <dgm:cxn modelId="{E70AF4CD-52C1-4753-9670-96441DB5D7A9}" type="presOf" srcId="{4A2C6FFD-4B83-4AB8-BD77-56C13C8895EF}" destId="{87E0A915-5577-4F9D-9E07-E22A5B824665}" srcOrd="0" destOrd="0" presId="urn:microsoft.com/office/officeart/2008/layout/LinedList"/>
    <dgm:cxn modelId="{B9B4617E-54B8-4C15-82EE-D2AF363057FF}" type="presParOf" srcId="{75ED74CC-5FE5-4EF8-B228-FE70505E3BE7}" destId="{6695FC49-F055-4810-8AFB-5DFD05BF5D1E}" srcOrd="0" destOrd="0" presId="urn:microsoft.com/office/officeart/2008/layout/LinedList"/>
    <dgm:cxn modelId="{A3C57566-5B38-4B36-B2D9-5AC55F1D6481}" type="presParOf" srcId="{75ED74CC-5FE5-4EF8-B228-FE70505E3BE7}" destId="{03D6CEA0-B3A8-4C82-84BF-D9F2172B4566}" srcOrd="1" destOrd="0" presId="urn:microsoft.com/office/officeart/2008/layout/LinedList"/>
    <dgm:cxn modelId="{EB74B6CE-B214-4AA3-A43B-A09BB1475064}" type="presParOf" srcId="{03D6CEA0-B3A8-4C82-84BF-D9F2172B4566}" destId="{44F08313-5B07-4063-9680-84BBEA13D92A}" srcOrd="0" destOrd="0" presId="urn:microsoft.com/office/officeart/2008/layout/LinedList"/>
    <dgm:cxn modelId="{7C16B597-58FD-4BAB-92C1-D4D4EDF441EF}" type="presParOf" srcId="{03D6CEA0-B3A8-4C82-84BF-D9F2172B4566}" destId="{32D27D8F-74E5-428A-8114-1FF4874D16CE}" srcOrd="1" destOrd="0" presId="urn:microsoft.com/office/officeart/2008/layout/LinedList"/>
    <dgm:cxn modelId="{9DA05EDE-3BD2-4D5A-84ED-A11AB0AFBC6E}" type="presParOf" srcId="{75ED74CC-5FE5-4EF8-B228-FE70505E3BE7}" destId="{94185A0A-3A5F-49D3-B6B3-10AB7DC8FAB2}" srcOrd="2" destOrd="0" presId="urn:microsoft.com/office/officeart/2008/layout/LinedList"/>
    <dgm:cxn modelId="{B784D1C9-8FE2-4EE6-98F8-FCC414802C7D}" type="presParOf" srcId="{75ED74CC-5FE5-4EF8-B228-FE70505E3BE7}" destId="{A8352F61-7F43-4704-8249-CC262C40E8A1}" srcOrd="3" destOrd="0" presId="urn:microsoft.com/office/officeart/2008/layout/LinedList"/>
    <dgm:cxn modelId="{25CC3CB2-C367-455A-B2BC-2E95A66A66CE}" type="presParOf" srcId="{A8352F61-7F43-4704-8249-CC262C40E8A1}" destId="{87E0A915-5577-4F9D-9E07-E22A5B824665}" srcOrd="0" destOrd="0" presId="urn:microsoft.com/office/officeart/2008/layout/LinedList"/>
    <dgm:cxn modelId="{C7CBBF85-9821-4A98-90E0-E5602E207F47}" type="presParOf" srcId="{A8352F61-7F43-4704-8249-CC262C40E8A1}" destId="{46210A65-2EF8-4784-BE8D-D91385CC34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/>
            <a:t>Jsou alternativní reprezentace barevného modelu RGB</a:t>
          </a:r>
          <a:endParaRPr lang="en-US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6593A-BF30-4A01-AD48-AEAEB3330D7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65399-FAA3-4FF6-AFEB-1259102C10E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C3F83E74-6C59-484E-811C-8F3A4D7CD15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58CFB-6099-4CC0-95F9-2299B44EDC70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5FC49-F055-4810-8AFB-5DFD05BF5D1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08313-5B07-4063-9680-84BBEA13D92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94185A0A-3A5F-49D3-B6B3-10AB7DC8FAB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0A915-5577-4F9D-9E07-E22A5B82466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621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621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Někdy HSB</a:t>
          </a:r>
          <a:endParaRPr lang="en-US" sz="2400" kern="1200"/>
        </a:p>
      </dsp:txBody>
      <dsp:txXfrm>
        <a:off x="0" y="1621"/>
        <a:ext cx="4243589" cy="1105808"/>
      </dsp:txXfrm>
    </dsp:sp>
    <dsp:sp modelId="{2480933B-B62B-4A6C-99BE-0BA17B6C238F}">
      <dsp:nvSpPr>
        <dsp:cNvPr id="0" name=""/>
        <dsp:cNvSpPr/>
      </dsp:nvSpPr>
      <dsp:spPr>
        <a:xfrm>
          <a:off x="0" y="1107429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1107429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/>
            <a:t>H</a:t>
          </a:r>
          <a:r>
            <a:rPr lang="cs-CZ" sz="2400" kern="1200"/>
            <a:t>ue (odstín)</a:t>
          </a:r>
          <a:r>
            <a:rPr lang="cs-CZ" sz="2400" b="1" kern="1200"/>
            <a:t>, s</a:t>
          </a:r>
          <a:r>
            <a:rPr lang="cs-CZ" sz="2400" kern="1200"/>
            <a:t>aturation(sytost)</a:t>
          </a:r>
          <a:r>
            <a:rPr lang="cs-CZ" sz="2400" b="1" kern="1200"/>
            <a:t>, v</a:t>
          </a:r>
          <a:r>
            <a:rPr lang="cs-CZ" sz="2400" kern="1200"/>
            <a:t>alue (hodnota)</a:t>
          </a:r>
          <a:endParaRPr lang="en-US" sz="2400" kern="1200"/>
        </a:p>
      </dsp:txBody>
      <dsp:txXfrm>
        <a:off x="0" y="1107429"/>
        <a:ext cx="4243589" cy="1105808"/>
      </dsp:txXfrm>
    </dsp:sp>
    <dsp:sp modelId="{EE6AB3C7-B7BF-4541-B429-8E09FFB9C544}">
      <dsp:nvSpPr>
        <dsp:cNvPr id="0" name=""/>
        <dsp:cNvSpPr/>
      </dsp:nvSpPr>
      <dsp:spPr>
        <a:xfrm>
          <a:off x="0" y="2213238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2213238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Jsou alternativní reprezentace barevného modelu RGB</a:t>
          </a:r>
          <a:endParaRPr lang="en-US" sz="2400" kern="1200"/>
        </a:p>
      </dsp:txBody>
      <dsp:txXfrm>
        <a:off x="0" y="2213238"/>
        <a:ext cx="4243589" cy="1105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5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CIE 1931</a:t>
            </a:r>
          </a:p>
        </p:txBody>
      </p:sp>
      <p:sp>
        <p:nvSpPr>
          <p:cNvPr id="206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Na rozdíl od barevného modelu RGB přesněji reprezentuje vnímání barev lidským okem.</a:t>
            </a:r>
          </a:p>
          <a:p>
            <a:r>
              <a:rPr lang="en-US" sz="2200"/>
              <a:t>Často se používá v systémech správy barev a dalších aplikacích, kde je důležitá přesná reprezentace barev.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733635"/>
            <a:ext cx="5458968" cy="53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01" y="3686856"/>
            <a:ext cx="2848247" cy="30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Kalibrace Barev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Jak nám kalibrace barev umožňuje zachytit nejpřesnější barvy při zobrazování?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9" b="11945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cs-CZ" sz="28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8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80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416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RGB nebo RGBA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869" y="2426818"/>
            <a:ext cx="453632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2982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4184922" cy="3724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810" y="1681544"/>
            <a:ext cx="372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670472C4-F508-35E2-0D27-D69B4559A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92844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385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Constantia</vt:lpstr>
      <vt:lpstr>Linux Libertine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RGB nebo RGBA</vt:lpstr>
      <vt:lpstr>CMY nebo CMYK</vt:lpstr>
      <vt:lpstr>Jaký je rozdíl mezi RGB a CMYK?</vt:lpstr>
      <vt:lpstr>HSV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8</cp:revision>
  <dcterms:created xsi:type="dcterms:W3CDTF">2022-12-27T16:01:55Z</dcterms:created>
  <dcterms:modified xsi:type="dcterms:W3CDTF">2023-01-02T12:20:38Z</dcterms:modified>
</cp:coreProperties>
</file>