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3" r:id="rId13"/>
    <p:sldId id="274" r:id="rId14"/>
    <p:sldId id="271" r:id="rId15"/>
    <p:sldId id="270" r:id="rId16"/>
    <p:sldId id="272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75ED74CC-5FE5-4EF8-B228-FE70505E3BE7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6695FC49-F055-4810-8AFB-5DFD05BF5D1E}" type="pres">
      <dgm:prSet presAssocID="{AA86C8F0-3FF1-48E9-A68E-FA24CCA72B05}" presName="thickLine" presStyleLbl="alignNode1" presStyleIdx="0" presStyleCnt="2"/>
      <dgm:spPr/>
    </dgm:pt>
    <dgm:pt modelId="{03D6CEA0-B3A8-4C82-84BF-D9F2172B4566}" type="pres">
      <dgm:prSet presAssocID="{AA86C8F0-3FF1-48E9-A68E-FA24CCA72B05}" presName="horz1" presStyleCnt="0"/>
      <dgm:spPr/>
    </dgm:pt>
    <dgm:pt modelId="{44F08313-5B07-4063-9680-84BBEA13D92A}" type="pres">
      <dgm:prSet presAssocID="{AA86C8F0-3FF1-48E9-A68E-FA24CCA72B05}" presName="tx1" presStyleLbl="revTx" presStyleIdx="0" presStyleCnt="2"/>
      <dgm:spPr/>
    </dgm:pt>
    <dgm:pt modelId="{32D27D8F-74E5-428A-8114-1FF4874D16CE}" type="pres">
      <dgm:prSet presAssocID="{AA86C8F0-3FF1-48E9-A68E-FA24CCA72B05}" presName="vert1" presStyleCnt="0"/>
      <dgm:spPr/>
    </dgm:pt>
    <dgm:pt modelId="{94185A0A-3A5F-49D3-B6B3-10AB7DC8FAB2}" type="pres">
      <dgm:prSet presAssocID="{4A2C6FFD-4B83-4AB8-BD77-56C13C8895EF}" presName="thickLine" presStyleLbl="alignNode1" presStyleIdx="1" presStyleCnt="2"/>
      <dgm:spPr/>
    </dgm:pt>
    <dgm:pt modelId="{A8352F61-7F43-4704-8249-CC262C40E8A1}" type="pres">
      <dgm:prSet presAssocID="{4A2C6FFD-4B83-4AB8-BD77-56C13C8895EF}" presName="horz1" presStyleCnt="0"/>
      <dgm:spPr/>
    </dgm:pt>
    <dgm:pt modelId="{87E0A915-5577-4F9D-9E07-E22A5B824665}" type="pres">
      <dgm:prSet presAssocID="{4A2C6FFD-4B83-4AB8-BD77-56C13C8895EF}" presName="tx1" presStyleLbl="revTx" presStyleIdx="1" presStyleCnt="2"/>
      <dgm:spPr/>
    </dgm:pt>
    <dgm:pt modelId="{46210A65-2EF8-4784-BE8D-D91385CC34D1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D320612-1E2F-4BE1-AA28-B5B323964901}" type="presOf" srcId="{AA86C8F0-3FF1-48E9-A68E-FA24CCA72B05}" destId="{44F08313-5B07-4063-9680-84BBEA13D92A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52F9E950-CC84-4A6A-9F12-C224197CFE25}" type="presOf" srcId="{4DC19B4E-F076-4360-A947-EA61797572F7}" destId="{75ED74CC-5FE5-4EF8-B228-FE70505E3BE7}" srcOrd="0" destOrd="0" presId="urn:microsoft.com/office/officeart/2008/layout/LinedList"/>
    <dgm:cxn modelId="{E70AF4CD-52C1-4753-9670-96441DB5D7A9}" type="presOf" srcId="{4A2C6FFD-4B83-4AB8-BD77-56C13C8895EF}" destId="{87E0A915-5577-4F9D-9E07-E22A5B824665}" srcOrd="0" destOrd="0" presId="urn:microsoft.com/office/officeart/2008/layout/LinedList"/>
    <dgm:cxn modelId="{B9B4617E-54B8-4C15-82EE-D2AF363057FF}" type="presParOf" srcId="{75ED74CC-5FE5-4EF8-B228-FE70505E3BE7}" destId="{6695FC49-F055-4810-8AFB-5DFD05BF5D1E}" srcOrd="0" destOrd="0" presId="urn:microsoft.com/office/officeart/2008/layout/LinedList"/>
    <dgm:cxn modelId="{A3C57566-5B38-4B36-B2D9-5AC55F1D6481}" type="presParOf" srcId="{75ED74CC-5FE5-4EF8-B228-FE70505E3BE7}" destId="{03D6CEA0-B3A8-4C82-84BF-D9F2172B4566}" srcOrd="1" destOrd="0" presId="urn:microsoft.com/office/officeart/2008/layout/LinedList"/>
    <dgm:cxn modelId="{EB74B6CE-B214-4AA3-A43B-A09BB1475064}" type="presParOf" srcId="{03D6CEA0-B3A8-4C82-84BF-D9F2172B4566}" destId="{44F08313-5B07-4063-9680-84BBEA13D92A}" srcOrd="0" destOrd="0" presId="urn:microsoft.com/office/officeart/2008/layout/LinedList"/>
    <dgm:cxn modelId="{7C16B597-58FD-4BAB-92C1-D4D4EDF441EF}" type="presParOf" srcId="{03D6CEA0-B3A8-4C82-84BF-D9F2172B4566}" destId="{32D27D8F-74E5-428A-8114-1FF4874D16CE}" srcOrd="1" destOrd="0" presId="urn:microsoft.com/office/officeart/2008/layout/LinedList"/>
    <dgm:cxn modelId="{9DA05EDE-3BD2-4D5A-84ED-A11AB0AFBC6E}" type="presParOf" srcId="{75ED74CC-5FE5-4EF8-B228-FE70505E3BE7}" destId="{94185A0A-3A5F-49D3-B6B3-10AB7DC8FAB2}" srcOrd="2" destOrd="0" presId="urn:microsoft.com/office/officeart/2008/layout/LinedList"/>
    <dgm:cxn modelId="{B784D1C9-8FE2-4EE6-98F8-FCC414802C7D}" type="presParOf" srcId="{75ED74CC-5FE5-4EF8-B228-FE70505E3BE7}" destId="{A8352F61-7F43-4704-8249-CC262C40E8A1}" srcOrd="3" destOrd="0" presId="urn:microsoft.com/office/officeart/2008/layout/LinedList"/>
    <dgm:cxn modelId="{25CC3CB2-C367-455A-B2BC-2E95A66A66CE}" type="presParOf" srcId="{A8352F61-7F43-4704-8249-CC262C40E8A1}" destId="{87E0A915-5577-4F9D-9E07-E22A5B824665}" srcOrd="0" destOrd="0" presId="urn:microsoft.com/office/officeart/2008/layout/LinedList"/>
    <dgm:cxn modelId="{C7CBBF85-9821-4A98-90E0-E5602E207F47}" type="presParOf" srcId="{A8352F61-7F43-4704-8249-CC262C40E8A1}" destId="{46210A65-2EF8-4784-BE8D-D91385CC34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</a:t>
          </a:r>
          <a:r>
            <a:rPr lang="en-US"/>
            <a:t>yan, </a:t>
          </a:r>
          <a:r>
            <a:rPr lang="en-US" b="1"/>
            <a:t>M</a:t>
          </a:r>
          <a:r>
            <a:rPr lang="en-US"/>
            <a:t>agenta, </a:t>
          </a:r>
          <a:r>
            <a:rPr lang="en-US" b="1"/>
            <a:t>Y</a:t>
          </a:r>
          <a:r>
            <a:rPr lang="en-US"/>
            <a:t>ellow, </a:t>
          </a:r>
          <a:r>
            <a:rPr lang="en-US" b="1"/>
            <a:t>K</a:t>
          </a:r>
          <a:r>
            <a:rPr lang="en-US"/>
            <a:t>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Jedná se o subtraktivní barevný model používaný v tisku.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/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/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3D8F678-05EB-4311-8D63-286AD02B189B}">
      <dgm:prSet/>
      <dgm:spPr/>
      <dgm:t>
        <a:bodyPr/>
        <a:lstStyle/>
        <a:p>
          <a:r>
            <a:rPr lang="cs-CZ"/>
            <a:t>Někdy HSB</a:t>
          </a:r>
          <a:endParaRPr lang="en-US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/>
      <dgm:spPr/>
      <dgm:t>
        <a:bodyPr/>
        <a:lstStyle/>
        <a:p>
          <a:r>
            <a:rPr lang="cs-CZ" b="1"/>
            <a:t>H</a:t>
          </a:r>
          <a:r>
            <a:rPr lang="cs-CZ"/>
            <a:t>ue (odstín)</a:t>
          </a:r>
          <a:r>
            <a:rPr lang="cs-CZ" b="1"/>
            <a:t>, s</a:t>
          </a:r>
          <a:r>
            <a:rPr lang="cs-CZ"/>
            <a:t>aturation(sytost)</a:t>
          </a:r>
          <a:r>
            <a:rPr lang="cs-CZ" b="1"/>
            <a:t>, v</a:t>
          </a:r>
          <a:r>
            <a:rPr lang="cs-CZ"/>
            <a:t>alue (hodnota)</a:t>
          </a:r>
          <a:endParaRPr lang="en-US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/>
      <dgm:spPr/>
      <dgm:t>
        <a:bodyPr/>
        <a:lstStyle/>
        <a:p>
          <a:r>
            <a:rPr lang="cs-CZ"/>
            <a:t>Jsou alternativní reprezentace barevného modelu RGB</a:t>
          </a:r>
          <a:endParaRPr lang="en-US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DD8AC6-45CC-4039-83E7-A84933B856A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11BDDB-A26B-4718-9612-FAC3A0363EF8}">
      <dgm:prSet/>
      <dgm:spPr/>
      <dgm:t>
        <a:bodyPr/>
        <a:lstStyle/>
        <a:p>
          <a:r>
            <a:rPr lang="en-US"/>
            <a:t>ChatGPT</a:t>
          </a:r>
        </a:p>
      </dgm:t>
    </dgm:pt>
    <dgm:pt modelId="{5ED0C93E-0918-4D28-BC57-3D9E07F9C588}" type="parTrans" cxnId="{6F24BF08-3A0B-41C8-AA9E-A2A67D79F347}">
      <dgm:prSet/>
      <dgm:spPr/>
      <dgm:t>
        <a:bodyPr/>
        <a:lstStyle/>
        <a:p>
          <a:endParaRPr lang="en-US"/>
        </a:p>
      </dgm:t>
    </dgm:pt>
    <dgm:pt modelId="{1A0C5C38-4CDC-4F2E-9689-3B42100D16EB}" type="sibTrans" cxnId="{6F24BF08-3A0B-41C8-AA9E-A2A67D79F347}">
      <dgm:prSet/>
      <dgm:spPr/>
      <dgm:t>
        <a:bodyPr/>
        <a:lstStyle/>
        <a:p>
          <a:endParaRPr lang="en-US"/>
        </a:p>
      </dgm:t>
    </dgm:pt>
    <dgm:pt modelId="{DC457E70-6ADD-4947-96CA-244D29F93F8A}">
      <dgm:prSet/>
      <dgm:spPr/>
      <dgm:t>
        <a:bodyPr/>
        <a:lstStyle/>
        <a:p>
          <a:r>
            <a:rPr lang="en-US"/>
            <a:t>Wikipedia</a:t>
          </a:r>
        </a:p>
      </dgm:t>
    </dgm:pt>
    <dgm:pt modelId="{E368F0A9-665B-40C6-A7C2-12454B46DAA5}" type="parTrans" cxnId="{4F50BDAA-62DA-448A-AB03-A399E3749936}">
      <dgm:prSet/>
      <dgm:spPr/>
      <dgm:t>
        <a:bodyPr/>
        <a:lstStyle/>
        <a:p>
          <a:endParaRPr lang="en-US"/>
        </a:p>
      </dgm:t>
    </dgm:pt>
    <dgm:pt modelId="{99F7E522-3395-48C4-B336-E3E0D00E4822}" type="sibTrans" cxnId="{4F50BDAA-62DA-448A-AB03-A399E3749936}">
      <dgm:prSet/>
      <dgm:spPr/>
      <dgm:t>
        <a:bodyPr/>
        <a:lstStyle/>
        <a:p>
          <a:endParaRPr lang="en-US"/>
        </a:p>
      </dgm:t>
    </dgm:pt>
    <dgm:pt modelId="{F387326F-E853-4950-81F8-E92282382FE1}">
      <dgm:prSet/>
      <dgm:spPr/>
      <dgm:t>
        <a:bodyPr/>
        <a:lstStyle/>
        <a:p>
          <a:r>
            <a:rPr lang="en-US"/>
            <a:t>Youtube – Barevné modely</a:t>
          </a:r>
        </a:p>
      </dgm:t>
    </dgm:pt>
    <dgm:pt modelId="{C51F6557-2083-4368-8A93-8CE217A81A74}" type="parTrans" cxnId="{7F0A019C-5E0E-412A-B42E-24E5AA453415}">
      <dgm:prSet/>
      <dgm:spPr/>
      <dgm:t>
        <a:bodyPr/>
        <a:lstStyle/>
        <a:p>
          <a:endParaRPr lang="en-US"/>
        </a:p>
      </dgm:t>
    </dgm:pt>
    <dgm:pt modelId="{7B442872-B506-400D-ACCB-123AD83A5C1B}" type="sibTrans" cxnId="{7F0A019C-5E0E-412A-B42E-24E5AA453415}">
      <dgm:prSet/>
      <dgm:spPr/>
      <dgm:t>
        <a:bodyPr/>
        <a:lstStyle/>
        <a:p>
          <a:endParaRPr lang="en-US"/>
        </a:p>
      </dgm:t>
    </dgm:pt>
    <dgm:pt modelId="{280C743C-5274-4CF3-A435-0C4549F6B1A0}" type="pres">
      <dgm:prSet presAssocID="{3FDD8AC6-45CC-4039-83E7-A84933B856A0}" presName="vert0" presStyleCnt="0">
        <dgm:presLayoutVars>
          <dgm:dir/>
          <dgm:animOne val="branch"/>
          <dgm:animLvl val="lvl"/>
        </dgm:presLayoutVars>
      </dgm:prSet>
      <dgm:spPr/>
    </dgm:pt>
    <dgm:pt modelId="{1452218C-876F-4DEB-98B0-15332EF3B21A}" type="pres">
      <dgm:prSet presAssocID="{6E11BDDB-A26B-4718-9612-FAC3A0363EF8}" presName="thickLine" presStyleLbl="alignNode1" presStyleIdx="0" presStyleCnt="3"/>
      <dgm:spPr/>
    </dgm:pt>
    <dgm:pt modelId="{199DB4B4-ACDB-4C7D-B7E7-F44A14BF513F}" type="pres">
      <dgm:prSet presAssocID="{6E11BDDB-A26B-4718-9612-FAC3A0363EF8}" presName="horz1" presStyleCnt="0"/>
      <dgm:spPr/>
    </dgm:pt>
    <dgm:pt modelId="{7402983D-7D85-4577-A27E-364D3DA645D9}" type="pres">
      <dgm:prSet presAssocID="{6E11BDDB-A26B-4718-9612-FAC3A0363EF8}" presName="tx1" presStyleLbl="revTx" presStyleIdx="0" presStyleCnt="3"/>
      <dgm:spPr/>
    </dgm:pt>
    <dgm:pt modelId="{05A0765C-61D5-409D-8406-DA55213711C7}" type="pres">
      <dgm:prSet presAssocID="{6E11BDDB-A26B-4718-9612-FAC3A0363EF8}" presName="vert1" presStyleCnt="0"/>
      <dgm:spPr/>
    </dgm:pt>
    <dgm:pt modelId="{577D2E8E-EB62-4B1B-A610-CA8D91E52ADD}" type="pres">
      <dgm:prSet presAssocID="{DC457E70-6ADD-4947-96CA-244D29F93F8A}" presName="thickLine" presStyleLbl="alignNode1" presStyleIdx="1" presStyleCnt="3"/>
      <dgm:spPr/>
    </dgm:pt>
    <dgm:pt modelId="{A2910894-CD6D-4224-9188-D166252DB400}" type="pres">
      <dgm:prSet presAssocID="{DC457E70-6ADD-4947-96CA-244D29F93F8A}" presName="horz1" presStyleCnt="0"/>
      <dgm:spPr/>
    </dgm:pt>
    <dgm:pt modelId="{621395DC-3CB3-4E3E-A296-1D71AC038692}" type="pres">
      <dgm:prSet presAssocID="{DC457E70-6ADD-4947-96CA-244D29F93F8A}" presName="tx1" presStyleLbl="revTx" presStyleIdx="1" presStyleCnt="3"/>
      <dgm:spPr/>
    </dgm:pt>
    <dgm:pt modelId="{6D09E6C1-DB16-4629-B086-A9ED7468D928}" type="pres">
      <dgm:prSet presAssocID="{DC457E70-6ADD-4947-96CA-244D29F93F8A}" presName="vert1" presStyleCnt="0"/>
      <dgm:spPr/>
    </dgm:pt>
    <dgm:pt modelId="{E7245DCC-D669-41CD-8DBB-DFCF66EBF9A9}" type="pres">
      <dgm:prSet presAssocID="{F387326F-E853-4950-81F8-E92282382FE1}" presName="thickLine" presStyleLbl="alignNode1" presStyleIdx="2" presStyleCnt="3"/>
      <dgm:spPr/>
    </dgm:pt>
    <dgm:pt modelId="{B9601EB7-C821-4633-AAFD-6311381D7E1B}" type="pres">
      <dgm:prSet presAssocID="{F387326F-E853-4950-81F8-E92282382FE1}" presName="horz1" presStyleCnt="0"/>
      <dgm:spPr/>
    </dgm:pt>
    <dgm:pt modelId="{4DAB1FCE-F257-4A40-A8A7-032BE1948B4B}" type="pres">
      <dgm:prSet presAssocID="{F387326F-E853-4950-81F8-E92282382FE1}" presName="tx1" presStyleLbl="revTx" presStyleIdx="2" presStyleCnt="3"/>
      <dgm:spPr/>
    </dgm:pt>
    <dgm:pt modelId="{74FCD09E-2CCD-414B-A51B-0A71A71C6865}" type="pres">
      <dgm:prSet presAssocID="{F387326F-E853-4950-81F8-E92282382FE1}" presName="vert1" presStyleCnt="0"/>
      <dgm:spPr/>
    </dgm:pt>
  </dgm:ptLst>
  <dgm:cxnLst>
    <dgm:cxn modelId="{6F24BF08-3A0B-41C8-AA9E-A2A67D79F347}" srcId="{3FDD8AC6-45CC-4039-83E7-A84933B856A0}" destId="{6E11BDDB-A26B-4718-9612-FAC3A0363EF8}" srcOrd="0" destOrd="0" parTransId="{5ED0C93E-0918-4D28-BC57-3D9E07F9C588}" sibTransId="{1A0C5C38-4CDC-4F2E-9689-3B42100D16EB}"/>
    <dgm:cxn modelId="{6D0C9A47-E729-445A-9809-C8A96975A817}" type="presOf" srcId="{F387326F-E853-4950-81F8-E92282382FE1}" destId="{4DAB1FCE-F257-4A40-A8A7-032BE1948B4B}" srcOrd="0" destOrd="0" presId="urn:microsoft.com/office/officeart/2008/layout/LinedList"/>
    <dgm:cxn modelId="{CEEAD94A-EB4A-4ABB-B2EA-2215D63C5739}" type="presOf" srcId="{3FDD8AC6-45CC-4039-83E7-A84933B856A0}" destId="{280C743C-5274-4CF3-A435-0C4549F6B1A0}" srcOrd="0" destOrd="0" presId="urn:microsoft.com/office/officeart/2008/layout/LinedList"/>
    <dgm:cxn modelId="{E9C02D9B-2017-40D0-A85F-0BD07472D187}" type="presOf" srcId="{6E11BDDB-A26B-4718-9612-FAC3A0363EF8}" destId="{7402983D-7D85-4577-A27E-364D3DA645D9}" srcOrd="0" destOrd="0" presId="urn:microsoft.com/office/officeart/2008/layout/LinedList"/>
    <dgm:cxn modelId="{7F0A019C-5E0E-412A-B42E-24E5AA453415}" srcId="{3FDD8AC6-45CC-4039-83E7-A84933B856A0}" destId="{F387326F-E853-4950-81F8-E92282382FE1}" srcOrd="2" destOrd="0" parTransId="{C51F6557-2083-4368-8A93-8CE217A81A74}" sibTransId="{7B442872-B506-400D-ACCB-123AD83A5C1B}"/>
    <dgm:cxn modelId="{4F50BDAA-62DA-448A-AB03-A399E3749936}" srcId="{3FDD8AC6-45CC-4039-83E7-A84933B856A0}" destId="{DC457E70-6ADD-4947-96CA-244D29F93F8A}" srcOrd="1" destOrd="0" parTransId="{E368F0A9-665B-40C6-A7C2-12454B46DAA5}" sibTransId="{99F7E522-3395-48C4-B336-E3E0D00E4822}"/>
    <dgm:cxn modelId="{0528B7F4-3430-4F73-9A31-02A5E90C58C1}" type="presOf" srcId="{DC457E70-6ADD-4947-96CA-244D29F93F8A}" destId="{621395DC-3CB3-4E3E-A296-1D71AC038692}" srcOrd="0" destOrd="0" presId="urn:microsoft.com/office/officeart/2008/layout/LinedList"/>
    <dgm:cxn modelId="{E8F18B6B-F25A-472B-B1EB-039576B2EEFC}" type="presParOf" srcId="{280C743C-5274-4CF3-A435-0C4549F6B1A0}" destId="{1452218C-876F-4DEB-98B0-15332EF3B21A}" srcOrd="0" destOrd="0" presId="urn:microsoft.com/office/officeart/2008/layout/LinedList"/>
    <dgm:cxn modelId="{40FCC8F4-F3D6-445C-A1E4-D0AB3AB1B2DB}" type="presParOf" srcId="{280C743C-5274-4CF3-A435-0C4549F6B1A0}" destId="{199DB4B4-ACDB-4C7D-B7E7-F44A14BF513F}" srcOrd="1" destOrd="0" presId="urn:microsoft.com/office/officeart/2008/layout/LinedList"/>
    <dgm:cxn modelId="{2CFDDCCD-593A-449D-ADCF-BF890F951F81}" type="presParOf" srcId="{199DB4B4-ACDB-4C7D-B7E7-F44A14BF513F}" destId="{7402983D-7D85-4577-A27E-364D3DA645D9}" srcOrd="0" destOrd="0" presId="urn:microsoft.com/office/officeart/2008/layout/LinedList"/>
    <dgm:cxn modelId="{9904631A-BCDD-49AE-91BF-41C8DD11B79B}" type="presParOf" srcId="{199DB4B4-ACDB-4C7D-B7E7-F44A14BF513F}" destId="{05A0765C-61D5-409D-8406-DA55213711C7}" srcOrd="1" destOrd="0" presId="urn:microsoft.com/office/officeart/2008/layout/LinedList"/>
    <dgm:cxn modelId="{B49E9ABC-57FC-4A29-B17A-5AC0079AC691}" type="presParOf" srcId="{280C743C-5274-4CF3-A435-0C4549F6B1A0}" destId="{577D2E8E-EB62-4B1B-A610-CA8D91E52ADD}" srcOrd="2" destOrd="0" presId="urn:microsoft.com/office/officeart/2008/layout/LinedList"/>
    <dgm:cxn modelId="{3F347591-8543-4303-B82B-8D611965E4A0}" type="presParOf" srcId="{280C743C-5274-4CF3-A435-0C4549F6B1A0}" destId="{A2910894-CD6D-4224-9188-D166252DB400}" srcOrd="3" destOrd="0" presId="urn:microsoft.com/office/officeart/2008/layout/LinedList"/>
    <dgm:cxn modelId="{D5B332F8-B8F7-4148-BD92-71F419A9C537}" type="presParOf" srcId="{A2910894-CD6D-4224-9188-D166252DB400}" destId="{621395DC-3CB3-4E3E-A296-1D71AC038692}" srcOrd="0" destOrd="0" presId="urn:microsoft.com/office/officeart/2008/layout/LinedList"/>
    <dgm:cxn modelId="{350C4E11-AE03-498D-89F1-8BE3455E46E1}" type="presParOf" srcId="{A2910894-CD6D-4224-9188-D166252DB400}" destId="{6D09E6C1-DB16-4629-B086-A9ED7468D928}" srcOrd="1" destOrd="0" presId="urn:microsoft.com/office/officeart/2008/layout/LinedList"/>
    <dgm:cxn modelId="{02408CEA-1476-44C3-AD62-08C3C2E3BB90}" type="presParOf" srcId="{280C743C-5274-4CF3-A435-0C4549F6B1A0}" destId="{E7245DCC-D669-41CD-8DBB-DFCF66EBF9A9}" srcOrd="4" destOrd="0" presId="urn:microsoft.com/office/officeart/2008/layout/LinedList"/>
    <dgm:cxn modelId="{6882864C-14A1-4898-BDA1-8751C1E3BA4E}" type="presParOf" srcId="{280C743C-5274-4CF3-A435-0C4549F6B1A0}" destId="{B9601EB7-C821-4633-AAFD-6311381D7E1B}" srcOrd="5" destOrd="0" presId="urn:microsoft.com/office/officeart/2008/layout/LinedList"/>
    <dgm:cxn modelId="{21033381-ACB3-43F1-8FE0-FE2BAF290D5B}" type="presParOf" srcId="{B9601EB7-C821-4633-AAFD-6311381D7E1B}" destId="{4DAB1FCE-F257-4A40-A8A7-032BE1948B4B}" srcOrd="0" destOrd="0" presId="urn:microsoft.com/office/officeart/2008/layout/LinedList"/>
    <dgm:cxn modelId="{C9483048-BF54-481F-9A55-9507BAF08AAA}" type="presParOf" srcId="{B9601EB7-C821-4633-AAFD-6311381D7E1B}" destId="{74FCD09E-2CCD-414B-A51B-0A71A71C68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5FC49-F055-4810-8AFB-5DFD05BF5D1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08313-5B07-4063-9680-84BBEA13D92A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94185A0A-3A5F-49D3-B6B3-10AB7DC8FAB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0A915-5577-4F9D-9E07-E22A5B82466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</a:t>
          </a:r>
          <a:r>
            <a:rPr lang="en-US" sz="1500" kern="1200"/>
            <a:t>yan, </a:t>
          </a:r>
          <a:r>
            <a:rPr lang="en-US" sz="1500" b="1" kern="1200"/>
            <a:t>M</a:t>
          </a:r>
          <a:r>
            <a:rPr lang="en-US" sz="1500" kern="1200"/>
            <a:t>agenta, </a:t>
          </a:r>
          <a:r>
            <a:rPr lang="en-US" sz="1500" b="1" kern="1200"/>
            <a:t>Y</a:t>
          </a:r>
          <a:r>
            <a:rPr lang="en-US" sz="1500" kern="1200"/>
            <a:t>ellow, </a:t>
          </a:r>
          <a:r>
            <a:rPr lang="en-US" sz="1500" b="1" kern="1200"/>
            <a:t>K</a:t>
          </a:r>
          <a:r>
            <a:rPr lang="en-US" sz="1500" kern="1200"/>
            <a:t>ey</a:t>
          </a:r>
        </a:p>
      </dsp:txBody>
      <dsp:txXfrm>
        <a:off x="53494" y="2914586"/>
        <a:ext cx="3037500" cy="720000"/>
      </dsp:txXfrm>
    </dsp:sp>
    <dsp:sp modelId="{532ABB1E-DC88-476E-B56C-35565B7E72AF}">
      <dsp:nvSpPr>
        <dsp:cNvPr id="0" name=""/>
        <dsp:cNvSpPr/>
      </dsp:nvSpPr>
      <dsp:spPr>
        <a:xfrm>
          <a:off x="4214869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Jedná se o subtraktivní barevný model používaný v tisku.</a:t>
          </a:r>
        </a:p>
      </dsp:txBody>
      <dsp:txXfrm>
        <a:off x="3622557" y="2914586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621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621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Někdy HSB</a:t>
          </a:r>
          <a:endParaRPr lang="en-US" sz="2400" kern="1200"/>
        </a:p>
      </dsp:txBody>
      <dsp:txXfrm>
        <a:off x="0" y="1621"/>
        <a:ext cx="4243589" cy="1105808"/>
      </dsp:txXfrm>
    </dsp:sp>
    <dsp:sp modelId="{2480933B-B62B-4A6C-99BE-0BA17B6C238F}">
      <dsp:nvSpPr>
        <dsp:cNvPr id="0" name=""/>
        <dsp:cNvSpPr/>
      </dsp:nvSpPr>
      <dsp:spPr>
        <a:xfrm>
          <a:off x="0" y="1107429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1107429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/>
            <a:t>H</a:t>
          </a:r>
          <a:r>
            <a:rPr lang="cs-CZ" sz="2400" kern="1200"/>
            <a:t>ue (odstín)</a:t>
          </a:r>
          <a:r>
            <a:rPr lang="cs-CZ" sz="2400" b="1" kern="1200"/>
            <a:t>, s</a:t>
          </a:r>
          <a:r>
            <a:rPr lang="cs-CZ" sz="2400" kern="1200"/>
            <a:t>aturation(sytost)</a:t>
          </a:r>
          <a:r>
            <a:rPr lang="cs-CZ" sz="2400" b="1" kern="1200"/>
            <a:t>, v</a:t>
          </a:r>
          <a:r>
            <a:rPr lang="cs-CZ" sz="2400" kern="1200"/>
            <a:t>alue (hodnota)</a:t>
          </a:r>
          <a:endParaRPr lang="en-US" sz="2400" kern="1200"/>
        </a:p>
      </dsp:txBody>
      <dsp:txXfrm>
        <a:off x="0" y="1107429"/>
        <a:ext cx="4243589" cy="1105808"/>
      </dsp:txXfrm>
    </dsp:sp>
    <dsp:sp modelId="{EE6AB3C7-B7BF-4541-B429-8E09FFB9C544}">
      <dsp:nvSpPr>
        <dsp:cNvPr id="0" name=""/>
        <dsp:cNvSpPr/>
      </dsp:nvSpPr>
      <dsp:spPr>
        <a:xfrm>
          <a:off x="0" y="2213238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2213238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Jsou alternativní reprezentace barevného modelu RGB</a:t>
          </a:r>
          <a:endParaRPr lang="en-US" sz="2400" kern="1200"/>
        </a:p>
      </dsp:txBody>
      <dsp:txXfrm>
        <a:off x="0" y="2213238"/>
        <a:ext cx="4243589" cy="11058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2218C-876F-4DEB-98B0-15332EF3B21A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2983D-7D85-4577-A27E-364D3DA645D9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ChatGPT</a:t>
          </a:r>
        </a:p>
      </dsp:txBody>
      <dsp:txXfrm>
        <a:off x="0" y="2124"/>
        <a:ext cx="10515600" cy="1449029"/>
      </dsp:txXfrm>
    </dsp:sp>
    <dsp:sp modelId="{577D2E8E-EB62-4B1B-A610-CA8D91E52AD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395DC-3CB3-4E3E-A296-1D71AC038692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Wikipedia</a:t>
          </a:r>
        </a:p>
      </dsp:txBody>
      <dsp:txXfrm>
        <a:off x="0" y="1451154"/>
        <a:ext cx="10515600" cy="1449029"/>
      </dsp:txXfrm>
    </dsp:sp>
    <dsp:sp modelId="{E7245DCC-D669-41CD-8DBB-DFCF66EBF9A9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B1FCE-F257-4A40-A8A7-032BE1948B4B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Youtube – Barevné modely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50-ABC7-4925-B05D-AC0ABC4936E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F149-D9FA-4932-BD99-DB4E8498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  </a:t>
            </a:r>
            <a:r>
              <a:rPr lang="en-US" dirty="0" err="1"/>
              <a:t>dámy</a:t>
            </a:r>
            <a:r>
              <a:rPr lang="en-US" dirty="0"/>
              <a:t> a </a:t>
            </a:r>
            <a:r>
              <a:rPr lang="en-US" dirty="0" err="1"/>
              <a:t>pánové</a:t>
            </a:r>
            <a:r>
              <a:rPr lang="en-US" dirty="0"/>
              <a:t>. Ja </a:t>
            </a:r>
            <a:r>
              <a:rPr lang="en-US" dirty="0" err="1"/>
              <a:t>jsem</a:t>
            </a:r>
            <a:r>
              <a:rPr lang="en-US" dirty="0"/>
              <a:t> Babayev Imamaddin. V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prezentovat</a:t>
            </a:r>
            <a:r>
              <a:rPr lang="en-US" dirty="0"/>
              <a:t> o </a:t>
            </a:r>
            <a:r>
              <a:rPr lang="en-US" dirty="0" err="1"/>
              <a:t>kalibraci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, </a:t>
            </a:r>
            <a:r>
              <a:rPr lang="en-US" dirty="0" err="1"/>
              <a:t>hloubce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modelech</a:t>
            </a:r>
            <a:r>
              <a:rPr lang="en-US" dirty="0"/>
              <a:t>. </a:t>
            </a:r>
            <a:r>
              <a:rPr lang="en-US" dirty="0" err="1"/>
              <a:t>Doufam</a:t>
            </a:r>
            <a:r>
              <a:rPr lang="en-US" dirty="0"/>
              <a:t> </a:t>
            </a:r>
            <a:r>
              <a:rPr lang="cs-CZ" dirty="0"/>
              <a:t>že budete rozumět . Doufám, že mě pochopíte. Pokud mi nerozumíte, můžete mi to říct a vysvětlím vám to znovu. Pokud budete mít otázky, můžete se zeptat.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dirty="0">
                <a:ea typeface="Meiryo"/>
              </a:rPr>
              <a:t>Prezentace: </a:t>
            </a:r>
            <a:r>
              <a:rPr lang="cs-CZ" dirty="0" err="1">
                <a:ea typeface="Meiryo"/>
              </a:rPr>
              <a:t>B.Imamaddin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5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CIE 1931</a:t>
            </a:r>
          </a:p>
        </p:txBody>
      </p:sp>
      <p:sp>
        <p:nvSpPr>
          <p:cNvPr id="206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Na rozdíl od barevného modelu RGB přesněji reprezentuje vnímání barev lidským okem.</a:t>
            </a:r>
          </a:p>
          <a:p>
            <a:r>
              <a:rPr lang="en-US" sz="2200"/>
              <a:t>Často se používá v systémech správy barev a dalších aplikacích, kde je důležitá přesná reprezentace barev.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733635"/>
            <a:ext cx="5458968" cy="539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01" y="3686856"/>
            <a:ext cx="2848247" cy="302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Kalibrace Barev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J</a:t>
            </a:r>
            <a:r>
              <a:rPr lang="pl-PL" sz="2000" dirty="0"/>
              <a:t>e to pro monitor a projektor</a:t>
            </a:r>
            <a:endParaRPr lang="en-US" sz="2000" dirty="0"/>
          </a:p>
          <a:p>
            <a:r>
              <a:rPr lang="en-US" sz="2000" dirty="0" err="1"/>
              <a:t>Ověření</a:t>
            </a:r>
            <a:r>
              <a:rPr lang="en-US" sz="2000" dirty="0"/>
              <a:t> </a:t>
            </a:r>
            <a:r>
              <a:rPr lang="en-US" sz="2000" dirty="0" err="1"/>
              <a:t>světla</a:t>
            </a:r>
            <a:r>
              <a:rPr lang="en-US" sz="2000" dirty="0"/>
              <a:t> a </a:t>
            </a:r>
            <a:r>
              <a:rPr lang="en-US" sz="2000" dirty="0" err="1"/>
              <a:t>barev</a:t>
            </a:r>
            <a:r>
              <a:rPr lang="en-US" sz="2000" dirty="0"/>
              <a:t>, </a:t>
            </a:r>
            <a:r>
              <a:rPr lang="en-US" sz="2000" dirty="0" err="1"/>
              <a:t>vyvinuté</a:t>
            </a:r>
            <a:r>
              <a:rPr lang="en-US" sz="2000" dirty="0"/>
              <a:t> pro monitor a </a:t>
            </a:r>
            <a:r>
              <a:rPr lang="en-US" sz="2000" dirty="0" err="1"/>
              <a:t>projektor</a:t>
            </a:r>
            <a:r>
              <a:rPr lang="en-US" sz="2000" dirty="0"/>
              <a:t>, se </a:t>
            </a:r>
            <a:r>
              <a:rPr lang="en-US" sz="2000" dirty="0" err="1"/>
              <a:t>nazývá</a:t>
            </a:r>
            <a:r>
              <a:rPr lang="en-US" sz="2000" dirty="0"/>
              <a:t> </a:t>
            </a:r>
            <a:r>
              <a:rPr lang="en-US" sz="2000" dirty="0" err="1"/>
              <a:t>kalibrace</a:t>
            </a:r>
            <a:endParaRPr lang="en-US" sz="2000" dirty="0"/>
          </a:p>
          <a:p>
            <a:r>
              <a:rPr lang="en-US" sz="2000" dirty="0" err="1"/>
              <a:t>Umožňuje</a:t>
            </a:r>
            <a:r>
              <a:rPr lang="en-US" sz="2000" dirty="0"/>
              <a:t> </a:t>
            </a:r>
            <a:r>
              <a:rPr lang="en-US" sz="2000" dirty="0" err="1"/>
              <a:t>nám</a:t>
            </a:r>
            <a:r>
              <a:rPr lang="en-US" sz="2000" dirty="0"/>
              <a:t> </a:t>
            </a:r>
            <a:r>
              <a:rPr lang="en-US" sz="2000" dirty="0" err="1"/>
              <a:t>zachytit</a:t>
            </a:r>
            <a:r>
              <a:rPr lang="en-US" sz="2000" dirty="0"/>
              <a:t> </a:t>
            </a:r>
            <a:r>
              <a:rPr lang="en-US" sz="2000" dirty="0" err="1"/>
              <a:t>nejpřesnější</a:t>
            </a:r>
            <a:r>
              <a:rPr lang="en-US" sz="2000" dirty="0"/>
              <a:t> </a:t>
            </a:r>
            <a:r>
              <a:rPr lang="en-US" sz="2000" dirty="0" err="1"/>
              <a:t>barvy</a:t>
            </a:r>
            <a:r>
              <a:rPr lang="en-US" sz="2000" dirty="0"/>
              <a:t> </a:t>
            </a:r>
            <a:r>
              <a:rPr lang="en-US" sz="2000" dirty="0" err="1"/>
              <a:t>při</a:t>
            </a:r>
            <a:r>
              <a:rPr lang="en-US" sz="2000" dirty="0"/>
              <a:t> </a:t>
            </a:r>
            <a:r>
              <a:rPr lang="en-US" sz="2000" dirty="0" err="1"/>
              <a:t>zobrazování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/>
              <a:t>Jak nám kalibrace barev umožňuje zachytit nejpřesnější barvy při zobrazování?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Tím se opraví rozdíly mezi různými barevnými prostory mezi zařízením vytvářejícím obrázek a zařízením, které obrázek zobrazuje.</a:t>
            </a:r>
          </a:p>
          <a:p>
            <a:r>
              <a:rPr lang="en-US" sz="1800"/>
              <a:t>Toto zařízení měří a koriguje rozdíly v barevném prostoru mezi zařízením, které vytváří obrázek, a zařízením, které obrázek zobrazuje.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>
                <a:solidFill>
                  <a:srgbClr val="24292F"/>
                </a:solidFill>
                <a:latin typeface="-apple-system"/>
              </a:rPr>
              <a:t>P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oužité </a:t>
            </a:r>
            <a:r>
              <a:rPr lang="en-US">
                <a:solidFill>
                  <a:srgbClr val="24292F"/>
                </a:solidFill>
                <a:latin typeface="-apple-system"/>
              </a:rPr>
              <a:t>L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iteratury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40903EE-929F-FC03-163E-B020EA8BFC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9" b="11945"/>
          <a:stretch/>
        </p:blipFill>
        <p:spPr>
          <a:xfrm>
            <a:off x="20" y="10"/>
            <a:ext cx="12191980" cy="4465973"/>
          </a:xfrm>
          <a:prstGeom prst="rect">
            <a:avLst/>
          </a:prstGeom>
        </p:spPr>
      </p:pic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cs-CZ" sz="280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80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800">
              <a:solidFill>
                <a:schemeClr val="bg1"/>
              </a:solidFill>
              <a:ea typeface="Meiryo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1700" b="1"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2982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RGB nebo RGBA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4869" y="2426818"/>
            <a:ext cx="453632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557580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4184922" cy="37242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6810" y="1681544"/>
            <a:ext cx="3724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 Černá</a:t>
            </a:r>
            <a:endParaRPr lang="cs-CZ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 Bílá</a:t>
            </a:r>
            <a:endParaRPr lang="cs-CZ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670472C4-F508-35E2-0D27-D69B4559A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392844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CIE (Commission Internationale de l'Eclairage) je mezinárodní organizace založená v roce 1913.</a:t>
            </a:r>
          </a:p>
          <a:p>
            <a:r>
              <a:rPr lang="en-US" sz="2200"/>
              <a:t>K dispozici je také barevný prostor CIE 1931, standardizovaný model používaný k reprezentaci barev viditelných lidským okem.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443</Words>
  <Application>Microsoft Office PowerPoint</Application>
  <PresentationFormat>Widescreen</PresentationFormat>
  <Paragraphs>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Constantia</vt:lpstr>
      <vt:lpstr>Linux Libertine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CMY nebo CMYK</vt:lpstr>
      <vt:lpstr>Jaký je rozdíl mezi RGB a CMYK?</vt:lpstr>
      <vt:lpstr>HSV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11</cp:revision>
  <dcterms:created xsi:type="dcterms:W3CDTF">2022-12-27T16:01:55Z</dcterms:created>
  <dcterms:modified xsi:type="dcterms:W3CDTF">2023-01-07T18:02:21Z</dcterms:modified>
</cp:coreProperties>
</file>