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DAD3FFE5-40B1-4FDF-AE4A-46CC3BE5D774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7526593A-BF30-4A01-AD48-AEAEB3330D78}" type="pres">
      <dgm:prSet presAssocID="{AA86C8F0-3FF1-48E9-A68E-FA24CCA72B05}" presName="thickLine" presStyleLbl="alignNode1" presStyleIdx="0" presStyleCnt="2"/>
      <dgm:spPr/>
    </dgm:pt>
    <dgm:pt modelId="{491EDD00-38D6-421D-9B27-02C6C9BC5B92}" type="pres">
      <dgm:prSet presAssocID="{AA86C8F0-3FF1-48E9-A68E-FA24CCA72B05}" presName="horz1" presStyleCnt="0"/>
      <dgm:spPr/>
    </dgm:pt>
    <dgm:pt modelId="{7DC65399-FAA3-4FF6-AFEB-1259102C10E3}" type="pres">
      <dgm:prSet presAssocID="{AA86C8F0-3FF1-48E9-A68E-FA24CCA72B05}" presName="tx1" presStyleLbl="revTx" presStyleIdx="0" presStyleCnt="2"/>
      <dgm:spPr/>
    </dgm:pt>
    <dgm:pt modelId="{6430DB72-456A-4395-AE4A-9EA8A62C4307}" type="pres">
      <dgm:prSet presAssocID="{AA86C8F0-3FF1-48E9-A68E-FA24CCA72B05}" presName="vert1" presStyleCnt="0"/>
      <dgm:spPr/>
    </dgm:pt>
    <dgm:pt modelId="{C3F83E74-6C59-484E-811C-8F3A4D7CD15F}" type="pres">
      <dgm:prSet presAssocID="{4A2C6FFD-4B83-4AB8-BD77-56C13C8895EF}" presName="thickLine" presStyleLbl="alignNode1" presStyleIdx="1" presStyleCnt="2"/>
      <dgm:spPr/>
    </dgm:pt>
    <dgm:pt modelId="{F5BD181F-7CBC-4C19-A128-BC08FA3E4ED7}" type="pres">
      <dgm:prSet presAssocID="{4A2C6FFD-4B83-4AB8-BD77-56C13C8895EF}" presName="horz1" presStyleCnt="0"/>
      <dgm:spPr/>
    </dgm:pt>
    <dgm:pt modelId="{5E058CFB-6099-4CC0-95F9-2299B44EDC70}" type="pres">
      <dgm:prSet presAssocID="{4A2C6FFD-4B83-4AB8-BD77-56C13C8895EF}" presName="tx1" presStyleLbl="revTx" presStyleIdx="1" presStyleCnt="2"/>
      <dgm:spPr/>
    </dgm:pt>
    <dgm:pt modelId="{EA57BE7C-9D59-4607-ACDF-B19D7572FD7A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4420A415-8971-470E-B3F3-F378259FF9EF}" type="presOf" srcId="{4DC19B4E-F076-4360-A947-EA61797572F7}" destId="{DAD3FFE5-40B1-4FDF-AE4A-46CC3BE5D774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7D94CAB9-46FE-4675-9777-BF6B04B82D82}" type="presOf" srcId="{AA86C8F0-3FF1-48E9-A68E-FA24CCA72B05}" destId="{7DC65399-FAA3-4FF6-AFEB-1259102C10E3}" srcOrd="0" destOrd="0" presId="urn:microsoft.com/office/officeart/2008/layout/LinedList"/>
    <dgm:cxn modelId="{00877FE2-8B7E-40C2-A132-CD186970FA04}" type="presOf" srcId="{4A2C6FFD-4B83-4AB8-BD77-56C13C8895EF}" destId="{5E058CFB-6099-4CC0-95F9-2299B44EDC70}" srcOrd="0" destOrd="0" presId="urn:microsoft.com/office/officeart/2008/layout/LinedList"/>
    <dgm:cxn modelId="{13DF0BDF-E3DF-4484-9C54-73FEE7F3ECEE}" type="presParOf" srcId="{DAD3FFE5-40B1-4FDF-AE4A-46CC3BE5D774}" destId="{7526593A-BF30-4A01-AD48-AEAEB3330D78}" srcOrd="0" destOrd="0" presId="urn:microsoft.com/office/officeart/2008/layout/LinedList"/>
    <dgm:cxn modelId="{CBDFF267-28A0-4EB5-BCFA-9E1DE6224B72}" type="presParOf" srcId="{DAD3FFE5-40B1-4FDF-AE4A-46CC3BE5D774}" destId="{491EDD00-38D6-421D-9B27-02C6C9BC5B92}" srcOrd="1" destOrd="0" presId="urn:microsoft.com/office/officeart/2008/layout/LinedList"/>
    <dgm:cxn modelId="{794A1FFA-96F9-4049-89EA-12CC2B8576BC}" type="presParOf" srcId="{491EDD00-38D6-421D-9B27-02C6C9BC5B92}" destId="{7DC65399-FAA3-4FF6-AFEB-1259102C10E3}" srcOrd="0" destOrd="0" presId="urn:microsoft.com/office/officeart/2008/layout/LinedList"/>
    <dgm:cxn modelId="{A4B0D5B2-855F-402B-B55E-68F2D1358036}" type="presParOf" srcId="{491EDD00-38D6-421D-9B27-02C6C9BC5B92}" destId="{6430DB72-456A-4395-AE4A-9EA8A62C4307}" srcOrd="1" destOrd="0" presId="urn:microsoft.com/office/officeart/2008/layout/LinedList"/>
    <dgm:cxn modelId="{9BAE570A-1880-40DE-A79C-E2D3C2D1B9B8}" type="presParOf" srcId="{DAD3FFE5-40B1-4FDF-AE4A-46CC3BE5D774}" destId="{C3F83E74-6C59-484E-811C-8F3A4D7CD15F}" srcOrd="2" destOrd="0" presId="urn:microsoft.com/office/officeart/2008/layout/LinedList"/>
    <dgm:cxn modelId="{F1FED323-773E-4043-83AC-539F6FE35462}" type="presParOf" srcId="{DAD3FFE5-40B1-4FDF-AE4A-46CC3BE5D774}" destId="{F5BD181F-7CBC-4C19-A128-BC08FA3E4ED7}" srcOrd="3" destOrd="0" presId="urn:microsoft.com/office/officeart/2008/layout/LinedList"/>
    <dgm:cxn modelId="{15D7A996-AE75-4404-9906-DBCD824F3CD8}" type="presParOf" srcId="{F5BD181F-7CBC-4C19-A128-BC08FA3E4ED7}" destId="{5E058CFB-6099-4CC0-95F9-2299B44EDC70}" srcOrd="0" destOrd="0" presId="urn:microsoft.com/office/officeart/2008/layout/LinedList"/>
    <dgm:cxn modelId="{B63E587D-31CC-4D11-8B49-258F39B4335F}" type="presParOf" srcId="{F5BD181F-7CBC-4C19-A128-BC08FA3E4ED7}" destId="{EA57BE7C-9D59-4607-ACDF-B19D7572FD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75ED74CC-5FE5-4EF8-B228-FE70505E3BE7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6695FC49-F055-4810-8AFB-5DFD05BF5D1E}" type="pres">
      <dgm:prSet presAssocID="{AA86C8F0-3FF1-48E9-A68E-FA24CCA72B05}" presName="thickLine" presStyleLbl="alignNode1" presStyleIdx="0" presStyleCnt="2"/>
      <dgm:spPr/>
    </dgm:pt>
    <dgm:pt modelId="{03D6CEA0-B3A8-4C82-84BF-D9F2172B4566}" type="pres">
      <dgm:prSet presAssocID="{AA86C8F0-3FF1-48E9-A68E-FA24CCA72B05}" presName="horz1" presStyleCnt="0"/>
      <dgm:spPr/>
    </dgm:pt>
    <dgm:pt modelId="{44F08313-5B07-4063-9680-84BBEA13D92A}" type="pres">
      <dgm:prSet presAssocID="{AA86C8F0-3FF1-48E9-A68E-FA24CCA72B05}" presName="tx1" presStyleLbl="revTx" presStyleIdx="0" presStyleCnt="2"/>
      <dgm:spPr/>
    </dgm:pt>
    <dgm:pt modelId="{32D27D8F-74E5-428A-8114-1FF4874D16CE}" type="pres">
      <dgm:prSet presAssocID="{AA86C8F0-3FF1-48E9-A68E-FA24CCA72B05}" presName="vert1" presStyleCnt="0"/>
      <dgm:spPr/>
    </dgm:pt>
    <dgm:pt modelId="{94185A0A-3A5F-49D3-B6B3-10AB7DC8FAB2}" type="pres">
      <dgm:prSet presAssocID="{4A2C6FFD-4B83-4AB8-BD77-56C13C8895EF}" presName="thickLine" presStyleLbl="alignNode1" presStyleIdx="1" presStyleCnt="2"/>
      <dgm:spPr/>
    </dgm:pt>
    <dgm:pt modelId="{A8352F61-7F43-4704-8249-CC262C40E8A1}" type="pres">
      <dgm:prSet presAssocID="{4A2C6FFD-4B83-4AB8-BD77-56C13C8895EF}" presName="horz1" presStyleCnt="0"/>
      <dgm:spPr/>
    </dgm:pt>
    <dgm:pt modelId="{87E0A915-5577-4F9D-9E07-E22A5B824665}" type="pres">
      <dgm:prSet presAssocID="{4A2C6FFD-4B83-4AB8-BD77-56C13C8895EF}" presName="tx1" presStyleLbl="revTx" presStyleIdx="1" presStyleCnt="2"/>
      <dgm:spPr/>
    </dgm:pt>
    <dgm:pt modelId="{46210A65-2EF8-4784-BE8D-D91385CC34D1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D320612-1E2F-4BE1-AA28-B5B323964901}" type="presOf" srcId="{AA86C8F0-3FF1-48E9-A68E-FA24CCA72B05}" destId="{44F08313-5B07-4063-9680-84BBEA13D92A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52F9E950-CC84-4A6A-9F12-C224197CFE25}" type="presOf" srcId="{4DC19B4E-F076-4360-A947-EA61797572F7}" destId="{75ED74CC-5FE5-4EF8-B228-FE70505E3BE7}" srcOrd="0" destOrd="0" presId="urn:microsoft.com/office/officeart/2008/layout/LinedList"/>
    <dgm:cxn modelId="{E70AF4CD-52C1-4753-9670-96441DB5D7A9}" type="presOf" srcId="{4A2C6FFD-4B83-4AB8-BD77-56C13C8895EF}" destId="{87E0A915-5577-4F9D-9E07-E22A5B824665}" srcOrd="0" destOrd="0" presId="urn:microsoft.com/office/officeart/2008/layout/LinedList"/>
    <dgm:cxn modelId="{B9B4617E-54B8-4C15-82EE-D2AF363057FF}" type="presParOf" srcId="{75ED74CC-5FE5-4EF8-B228-FE70505E3BE7}" destId="{6695FC49-F055-4810-8AFB-5DFD05BF5D1E}" srcOrd="0" destOrd="0" presId="urn:microsoft.com/office/officeart/2008/layout/LinedList"/>
    <dgm:cxn modelId="{A3C57566-5B38-4B36-B2D9-5AC55F1D6481}" type="presParOf" srcId="{75ED74CC-5FE5-4EF8-B228-FE70505E3BE7}" destId="{03D6CEA0-B3A8-4C82-84BF-D9F2172B4566}" srcOrd="1" destOrd="0" presId="urn:microsoft.com/office/officeart/2008/layout/LinedList"/>
    <dgm:cxn modelId="{EB74B6CE-B214-4AA3-A43B-A09BB1475064}" type="presParOf" srcId="{03D6CEA0-B3A8-4C82-84BF-D9F2172B4566}" destId="{44F08313-5B07-4063-9680-84BBEA13D92A}" srcOrd="0" destOrd="0" presId="urn:microsoft.com/office/officeart/2008/layout/LinedList"/>
    <dgm:cxn modelId="{7C16B597-58FD-4BAB-92C1-D4D4EDF441EF}" type="presParOf" srcId="{03D6CEA0-B3A8-4C82-84BF-D9F2172B4566}" destId="{32D27D8F-74E5-428A-8114-1FF4874D16CE}" srcOrd="1" destOrd="0" presId="urn:microsoft.com/office/officeart/2008/layout/LinedList"/>
    <dgm:cxn modelId="{9DA05EDE-3BD2-4D5A-84ED-A11AB0AFBC6E}" type="presParOf" srcId="{75ED74CC-5FE5-4EF8-B228-FE70505E3BE7}" destId="{94185A0A-3A5F-49D3-B6B3-10AB7DC8FAB2}" srcOrd="2" destOrd="0" presId="urn:microsoft.com/office/officeart/2008/layout/LinedList"/>
    <dgm:cxn modelId="{B784D1C9-8FE2-4EE6-98F8-FCC414802C7D}" type="presParOf" srcId="{75ED74CC-5FE5-4EF8-B228-FE70505E3BE7}" destId="{A8352F61-7F43-4704-8249-CC262C40E8A1}" srcOrd="3" destOrd="0" presId="urn:microsoft.com/office/officeart/2008/layout/LinedList"/>
    <dgm:cxn modelId="{25CC3CB2-C367-455A-B2BC-2E95A66A66CE}" type="presParOf" srcId="{A8352F61-7F43-4704-8249-CC262C40E8A1}" destId="{87E0A915-5577-4F9D-9E07-E22A5B824665}" srcOrd="0" destOrd="0" presId="urn:microsoft.com/office/officeart/2008/layout/LinedList"/>
    <dgm:cxn modelId="{C7CBBF85-9821-4A98-90E0-E5602E207F47}" type="presParOf" srcId="{A8352F61-7F43-4704-8249-CC262C40E8A1}" destId="{46210A65-2EF8-4784-BE8D-D91385CC34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152DA-A4FD-41AC-BA14-F012BC94B11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A87D9-7F1E-4D9A-95D7-8DFEBE0240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</a:t>
          </a:r>
          <a:r>
            <a:rPr lang="en-US"/>
            <a:t>yan, </a:t>
          </a:r>
          <a:r>
            <a:rPr lang="en-US" b="1"/>
            <a:t>M</a:t>
          </a:r>
          <a:r>
            <a:rPr lang="en-US"/>
            <a:t>agenta, </a:t>
          </a:r>
          <a:r>
            <a:rPr lang="en-US" b="1"/>
            <a:t>Y</a:t>
          </a:r>
          <a:r>
            <a:rPr lang="en-US"/>
            <a:t>ellow, </a:t>
          </a:r>
          <a:r>
            <a:rPr lang="en-US" b="1"/>
            <a:t>K</a:t>
          </a:r>
          <a:r>
            <a:rPr lang="en-US"/>
            <a:t>ey</a:t>
          </a:r>
        </a:p>
      </dgm:t>
    </dgm:pt>
    <dgm:pt modelId="{40B60DBD-1C14-417D-BCE3-F05E64050FCF}" type="parTrans" cxnId="{A868C2D2-5E3E-4AEB-AA6A-BD0EB760BA6B}">
      <dgm:prSet/>
      <dgm:spPr/>
      <dgm:t>
        <a:bodyPr/>
        <a:lstStyle/>
        <a:p>
          <a:endParaRPr lang="en-US"/>
        </a:p>
      </dgm:t>
    </dgm:pt>
    <dgm:pt modelId="{DEDE3553-9390-41E4-A392-F008397A43B7}" type="sibTrans" cxnId="{A868C2D2-5E3E-4AEB-AA6A-BD0EB760BA6B}">
      <dgm:prSet/>
      <dgm:spPr/>
      <dgm:t>
        <a:bodyPr/>
        <a:lstStyle/>
        <a:p>
          <a:endParaRPr lang="en-US"/>
        </a:p>
      </dgm:t>
    </dgm:pt>
    <dgm:pt modelId="{BDCB1669-9C4E-4702-997C-B277A046BD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Jedná se o subtraktivní barevný model používaný v tisku.</a:t>
          </a:r>
        </a:p>
      </dgm:t>
    </dgm:pt>
    <dgm:pt modelId="{5F400FC6-D680-4AF8-8DEC-D692689E1F1F}" type="parTrans" cxnId="{5AF70B40-906A-40CC-8E4E-3F48BABEA224}">
      <dgm:prSet/>
      <dgm:spPr/>
      <dgm:t>
        <a:bodyPr/>
        <a:lstStyle/>
        <a:p>
          <a:endParaRPr lang="en-US"/>
        </a:p>
      </dgm:t>
    </dgm:pt>
    <dgm:pt modelId="{89A1A76E-1D04-4B02-9F01-7EB55E8FBAA9}" type="sibTrans" cxnId="{5AF70B40-906A-40CC-8E4E-3F48BABEA224}">
      <dgm:prSet/>
      <dgm:spPr/>
      <dgm:t>
        <a:bodyPr/>
        <a:lstStyle/>
        <a:p>
          <a:endParaRPr lang="en-US"/>
        </a:p>
      </dgm:t>
    </dgm:pt>
    <dgm:pt modelId="{3057C329-F4A2-4335-B0AC-6B3C98BAF929}" type="pres">
      <dgm:prSet presAssocID="{AF6152DA-A4FD-41AC-BA14-F012BC94B11E}" presName="root" presStyleCnt="0">
        <dgm:presLayoutVars>
          <dgm:dir/>
          <dgm:resizeHandles val="exact"/>
        </dgm:presLayoutVars>
      </dgm:prSet>
      <dgm:spPr/>
    </dgm:pt>
    <dgm:pt modelId="{BD20E97A-F87B-459B-BE65-3550C228F1A3}" type="pres">
      <dgm:prSet presAssocID="{EBBA87D9-7F1E-4D9A-95D7-8DFEBE024038}" presName="compNode" presStyleCnt="0"/>
      <dgm:spPr/>
    </dgm:pt>
    <dgm:pt modelId="{47B0EEBF-27D4-40E9-9178-3CC271A116E1}" type="pres">
      <dgm:prSet presAssocID="{EBBA87D9-7F1E-4D9A-95D7-8DFEBE024038}" presName="iconBgRect" presStyleLbl="bgShp" presStyleIdx="0" presStyleCnt="2"/>
      <dgm:spPr/>
    </dgm:pt>
    <dgm:pt modelId="{26B56776-3A22-4E75-B812-76581A1B7EAD}" type="pres">
      <dgm:prSet presAssocID="{EBBA87D9-7F1E-4D9A-95D7-8DFEBE02403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A959FAA-3E92-470A-8CDD-DC72C260D5CE}" type="pres">
      <dgm:prSet presAssocID="{EBBA87D9-7F1E-4D9A-95D7-8DFEBE024038}" presName="spaceRect" presStyleCnt="0"/>
      <dgm:spPr/>
    </dgm:pt>
    <dgm:pt modelId="{DCFF532F-B894-462B-B8B7-3A0A70679031}" type="pres">
      <dgm:prSet presAssocID="{EBBA87D9-7F1E-4D9A-95D7-8DFEBE024038}" presName="textRect" presStyleLbl="revTx" presStyleIdx="0" presStyleCnt="2">
        <dgm:presLayoutVars>
          <dgm:chMax val="1"/>
          <dgm:chPref val="1"/>
        </dgm:presLayoutVars>
      </dgm:prSet>
      <dgm:spPr/>
    </dgm:pt>
    <dgm:pt modelId="{CA075628-0D94-4E6C-BF80-C5B23E48FF1C}" type="pres">
      <dgm:prSet presAssocID="{DEDE3553-9390-41E4-A392-F008397A43B7}" presName="sibTrans" presStyleCnt="0"/>
      <dgm:spPr/>
    </dgm:pt>
    <dgm:pt modelId="{C0FCA929-3347-4889-A484-EF4C7BD4918C}" type="pres">
      <dgm:prSet presAssocID="{BDCB1669-9C4E-4702-997C-B277A046BDAC}" presName="compNode" presStyleCnt="0"/>
      <dgm:spPr/>
    </dgm:pt>
    <dgm:pt modelId="{532ABB1E-DC88-476E-B56C-35565B7E72AF}" type="pres">
      <dgm:prSet presAssocID="{BDCB1669-9C4E-4702-997C-B277A046BDAC}" presName="iconBgRect" presStyleLbl="bgShp" presStyleIdx="1" presStyleCnt="2"/>
      <dgm:spPr/>
    </dgm:pt>
    <dgm:pt modelId="{0021A66C-FF0B-4BEB-AD62-B93FBF89BD9B}" type="pres">
      <dgm:prSet presAssocID="{BDCB1669-9C4E-4702-997C-B277A046BDAC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23EBF2E-01B4-46D4-85AA-C5D4EA73EEB4}" type="pres">
      <dgm:prSet presAssocID="{BDCB1669-9C4E-4702-997C-B277A046BDAC}" presName="spaceRect" presStyleCnt="0"/>
      <dgm:spPr/>
    </dgm:pt>
    <dgm:pt modelId="{65B61003-66E7-4EC6-BB6B-7A346029731C}" type="pres">
      <dgm:prSet presAssocID="{BDCB1669-9C4E-4702-997C-B277A046BDA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190E06-1801-4CA5-8E4B-37F42804663D}" type="presOf" srcId="{AF6152DA-A4FD-41AC-BA14-F012BC94B11E}" destId="{3057C329-F4A2-4335-B0AC-6B3C98BAF929}" srcOrd="0" destOrd="0" presId="urn:microsoft.com/office/officeart/2018/5/layout/IconCircleLabelList"/>
    <dgm:cxn modelId="{5AF70B40-906A-40CC-8E4E-3F48BABEA224}" srcId="{AF6152DA-A4FD-41AC-BA14-F012BC94B11E}" destId="{BDCB1669-9C4E-4702-997C-B277A046BDAC}" srcOrd="1" destOrd="0" parTransId="{5F400FC6-D680-4AF8-8DEC-D692689E1F1F}" sibTransId="{89A1A76E-1D04-4B02-9F01-7EB55E8FBAA9}"/>
    <dgm:cxn modelId="{78ACD283-7302-4798-9FC7-545952A3E0D7}" type="presOf" srcId="{BDCB1669-9C4E-4702-997C-B277A046BDAC}" destId="{65B61003-66E7-4EC6-BB6B-7A346029731C}" srcOrd="0" destOrd="0" presId="urn:microsoft.com/office/officeart/2018/5/layout/IconCircleLabelList"/>
    <dgm:cxn modelId="{947641C2-C853-41A0-BFEA-76061223FC6F}" type="presOf" srcId="{EBBA87D9-7F1E-4D9A-95D7-8DFEBE024038}" destId="{DCFF532F-B894-462B-B8B7-3A0A70679031}" srcOrd="0" destOrd="0" presId="urn:microsoft.com/office/officeart/2018/5/layout/IconCircleLabelList"/>
    <dgm:cxn modelId="{A868C2D2-5E3E-4AEB-AA6A-BD0EB760BA6B}" srcId="{AF6152DA-A4FD-41AC-BA14-F012BC94B11E}" destId="{EBBA87D9-7F1E-4D9A-95D7-8DFEBE024038}" srcOrd="0" destOrd="0" parTransId="{40B60DBD-1C14-417D-BCE3-F05E64050FCF}" sibTransId="{DEDE3553-9390-41E4-A392-F008397A43B7}"/>
    <dgm:cxn modelId="{7A0E65C9-90A8-4CD9-BD2E-754AECF84964}" type="presParOf" srcId="{3057C329-F4A2-4335-B0AC-6B3C98BAF929}" destId="{BD20E97A-F87B-459B-BE65-3550C228F1A3}" srcOrd="0" destOrd="0" presId="urn:microsoft.com/office/officeart/2018/5/layout/IconCircleLabelList"/>
    <dgm:cxn modelId="{41ECA3D3-C3F7-4AF0-8AD1-75F31BA9F87A}" type="presParOf" srcId="{BD20E97A-F87B-459B-BE65-3550C228F1A3}" destId="{47B0EEBF-27D4-40E9-9178-3CC271A116E1}" srcOrd="0" destOrd="0" presId="urn:microsoft.com/office/officeart/2018/5/layout/IconCircleLabelList"/>
    <dgm:cxn modelId="{340017DF-DC51-4E44-8CC8-DC383087A868}" type="presParOf" srcId="{BD20E97A-F87B-459B-BE65-3550C228F1A3}" destId="{26B56776-3A22-4E75-B812-76581A1B7EAD}" srcOrd="1" destOrd="0" presId="urn:microsoft.com/office/officeart/2018/5/layout/IconCircleLabelList"/>
    <dgm:cxn modelId="{84E89A19-3597-48F4-867B-4498187D5B4B}" type="presParOf" srcId="{BD20E97A-F87B-459B-BE65-3550C228F1A3}" destId="{AA959FAA-3E92-470A-8CDD-DC72C260D5CE}" srcOrd="2" destOrd="0" presId="urn:microsoft.com/office/officeart/2018/5/layout/IconCircleLabelList"/>
    <dgm:cxn modelId="{E7EF961C-9D00-4528-8B0D-678ABF190014}" type="presParOf" srcId="{BD20E97A-F87B-459B-BE65-3550C228F1A3}" destId="{DCFF532F-B894-462B-B8B7-3A0A70679031}" srcOrd="3" destOrd="0" presId="urn:microsoft.com/office/officeart/2018/5/layout/IconCircleLabelList"/>
    <dgm:cxn modelId="{1BAF35E0-FCA8-4B0D-85F4-70E4A7DE5FEB}" type="presParOf" srcId="{3057C329-F4A2-4335-B0AC-6B3C98BAF929}" destId="{CA075628-0D94-4E6C-BF80-C5B23E48FF1C}" srcOrd="1" destOrd="0" presId="urn:microsoft.com/office/officeart/2018/5/layout/IconCircleLabelList"/>
    <dgm:cxn modelId="{B171C36B-A2FA-40CA-9AF8-FA5088571325}" type="presParOf" srcId="{3057C329-F4A2-4335-B0AC-6B3C98BAF929}" destId="{C0FCA929-3347-4889-A484-EF4C7BD4918C}" srcOrd="2" destOrd="0" presId="urn:microsoft.com/office/officeart/2018/5/layout/IconCircleLabelList"/>
    <dgm:cxn modelId="{60652682-CF91-401E-91DF-37CF99CD134E}" type="presParOf" srcId="{C0FCA929-3347-4889-A484-EF4C7BD4918C}" destId="{532ABB1E-DC88-476E-B56C-35565B7E72AF}" srcOrd="0" destOrd="0" presId="urn:microsoft.com/office/officeart/2018/5/layout/IconCircleLabelList"/>
    <dgm:cxn modelId="{AEEBCA11-4FEC-4C52-A28F-C3DDCE7FF74A}" type="presParOf" srcId="{C0FCA929-3347-4889-A484-EF4C7BD4918C}" destId="{0021A66C-FF0B-4BEB-AD62-B93FBF89BD9B}" srcOrd="1" destOrd="0" presId="urn:microsoft.com/office/officeart/2018/5/layout/IconCircleLabelList"/>
    <dgm:cxn modelId="{5655308E-532B-40F0-812A-6D087B69ABD0}" type="presParOf" srcId="{C0FCA929-3347-4889-A484-EF4C7BD4918C}" destId="{D23EBF2E-01B4-46D4-85AA-C5D4EA73EEB4}" srcOrd="2" destOrd="0" presId="urn:microsoft.com/office/officeart/2018/5/layout/IconCircleLabelList"/>
    <dgm:cxn modelId="{41B82D14-2ADD-4D94-92F8-1651C27C8D94}" type="presParOf" srcId="{C0FCA929-3347-4889-A484-EF4C7BD4918C}" destId="{65B61003-66E7-4EC6-BB6B-7A34602973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9E7E73-23E0-4FFF-8793-60CC8ACE9D17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3D8F678-05EB-4311-8D63-286AD02B189B}">
      <dgm:prSet/>
      <dgm:spPr/>
      <dgm:t>
        <a:bodyPr/>
        <a:lstStyle/>
        <a:p>
          <a:r>
            <a:rPr lang="cs-CZ"/>
            <a:t>Někdy HSB</a:t>
          </a:r>
          <a:endParaRPr lang="en-US"/>
        </a:p>
      </dgm:t>
    </dgm:pt>
    <dgm:pt modelId="{144541C6-6F8A-4B86-A90B-D702DE92CC2C}" type="parTrans" cxnId="{036988C9-ED20-4229-B726-EE9F0A3D6F9F}">
      <dgm:prSet/>
      <dgm:spPr/>
      <dgm:t>
        <a:bodyPr/>
        <a:lstStyle/>
        <a:p>
          <a:endParaRPr lang="en-US"/>
        </a:p>
      </dgm:t>
    </dgm:pt>
    <dgm:pt modelId="{AE623708-B265-45C9-A78A-E37AB5D73E14}" type="sibTrans" cxnId="{036988C9-ED20-4229-B726-EE9F0A3D6F9F}">
      <dgm:prSet/>
      <dgm:spPr/>
      <dgm:t>
        <a:bodyPr/>
        <a:lstStyle/>
        <a:p>
          <a:endParaRPr lang="en-US"/>
        </a:p>
      </dgm:t>
    </dgm:pt>
    <dgm:pt modelId="{C74CD558-E170-402A-A88D-0BBB8A80EA1B}">
      <dgm:prSet/>
      <dgm:spPr/>
      <dgm:t>
        <a:bodyPr/>
        <a:lstStyle/>
        <a:p>
          <a:r>
            <a:rPr lang="cs-CZ" b="1"/>
            <a:t>H</a:t>
          </a:r>
          <a:r>
            <a:rPr lang="cs-CZ"/>
            <a:t>ue (odstín)</a:t>
          </a:r>
          <a:r>
            <a:rPr lang="cs-CZ" b="1"/>
            <a:t>, s</a:t>
          </a:r>
          <a:r>
            <a:rPr lang="cs-CZ"/>
            <a:t>aturation(sytost)</a:t>
          </a:r>
          <a:r>
            <a:rPr lang="cs-CZ" b="1"/>
            <a:t>, v</a:t>
          </a:r>
          <a:r>
            <a:rPr lang="cs-CZ"/>
            <a:t>alue (hodnota)</a:t>
          </a:r>
          <a:endParaRPr lang="en-US"/>
        </a:p>
      </dgm:t>
    </dgm:pt>
    <dgm:pt modelId="{A5317433-43E3-45F2-B5EC-4CE856A033C3}" type="parTrans" cxnId="{CCF24121-AEEE-4AC7-8351-712A4C094EC7}">
      <dgm:prSet/>
      <dgm:spPr/>
      <dgm:t>
        <a:bodyPr/>
        <a:lstStyle/>
        <a:p>
          <a:endParaRPr lang="en-US"/>
        </a:p>
      </dgm:t>
    </dgm:pt>
    <dgm:pt modelId="{039F8798-0A9C-44A8-8CC2-730C6C1C57CE}" type="sibTrans" cxnId="{CCF24121-AEEE-4AC7-8351-712A4C094EC7}">
      <dgm:prSet/>
      <dgm:spPr/>
      <dgm:t>
        <a:bodyPr/>
        <a:lstStyle/>
        <a:p>
          <a:endParaRPr lang="en-US"/>
        </a:p>
      </dgm:t>
    </dgm:pt>
    <dgm:pt modelId="{CFFA3509-DA45-496D-A242-D038AAEF017E}">
      <dgm:prSet/>
      <dgm:spPr/>
      <dgm:t>
        <a:bodyPr/>
        <a:lstStyle/>
        <a:p>
          <a:r>
            <a:rPr lang="cs-CZ"/>
            <a:t>Jsou alternativní reprezentace barevného modelu RGB</a:t>
          </a:r>
          <a:endParaRPr lang="en-US"/>
        </a:p>
      </dgm:t>
    </dgm:pt>
    <dgm:pt modelId="{4D7D86F7-EDAD-4908-A9A6-C52B8B8D7C5A}" type="parTrans" cxnId="{E6EE8715-2E22-475B-93CF-44D6D82FA887}">
      <dgm:prSet/>
      <dgm:spPr/>
      <dgm:t>
        <a:bodyPr/>
        <a:lstStyle/>
        <a:p>
          <a:endParaRPr lang="en-US"/>
        </a:p>
      </dgm:t>
    </dgm:pt>
    <dgm:pt modelId="{1439817C-FF72-415C-AD74-45F735967D65}" type="sibTrans" cxnId="{E6EE8715-2E22-475B-93CF-44D6D82FA887}">
      <dgm:prSet/>
      <dgm:spPr/>
      <dgm:t>
        <a:bodyPr/>
        <a:lstStyle/>
        <a:p>
          <a:endParaRPr lang="en-US"/>
        </a:p>
      </dgm:t>
    </dgm:pt>
    <dgm:pt modelId="{1BAC031F-9375-460E-A3AF-ADF5DBFF8B38}" type="pres">
      <dgm:prSet presAssocID="{6C9E7E73-23E0-4FFF-8793-60CC8ACE9D17}" presName="vert0" presStyleCnt="0">
        <dgm:presLayoutVars>
          <dgm:dir/>
          <dgm:animOne val="branch"/>
          <dgm:animLvl val="lvl"/>
        </dgm:presLayoutVars>
      </dgm:prSet>
      <dgm:spPr/>
    </dgm:pt>
    <dgm:pt modelId="{AEEBF443-2810-4FF5-954E-6CAEF45DD6F9}" type="pres">
      <dgm:prSet presAssocID="{83D8F678-05EB-4311-8D63-286AD02B189B}" presName="thickLine" presStyleLbl="alignNode1" presStyleIdx="0" presStyleCnt="3"/>
      <dgm:spPr/>
    </dgm:pt>
    <dgm:pt modelId="{DA7D1F4D-32F8-46B2-A475-62E4560DF419}" type="pres">
      <dgm:prSet presAssocID="{83D8F678-05EB-4311-8D63-286AD02B189B}" presName="horz1" presStyleCnt="0"/>
      <dgm:spPr/>
    </dgm:pt>
    <dgm:pt modelId="{E8C50516-B934-4C98-BF40-4E75BF8BCF29}" type="pres">
      <dgm:prSet presAssocID="{83D8F678-05EB-4311-8D63-286AD02B189B}" presName="tx1" presStyleLbl="revTx" presStyleIdx="0" presStyleCnt="3"/>
      <dgm:spPr/>
    </dgm:pt>
    <dgm:pt modelId="{34C85D27-0815-400B-8A5A-7D4FFEB48A1F}" type="pres">
      <dgm:prSet presAssocID="{83D8F678-05EB-4311-8D63-286AD02B189B}" presName="vert1" presStyleCnt="0"/>
      <dgm:spPr/>
    </dgm:pt>
    <dgm:pt modelId="{2480933B-B62B-4A6C-99BE-0BA17B6C238F}" type="pres">
      <dgm:prSet presAssocID="{C74CD558-E170-402A-A88D-0BBB8A80EA1B}" presName="thickLine" presStyleLbl="alignNode1" presStyleIdx="1" presStyleCnt="3"/>
      <dgm:spPr/>
    </dgm:pt>
    <dgm:pt modelId="{CD92B280-2D40-4E8E-9352-28508E662744}" type="pres">
      <dgm:prSet presAssocID="{C74CD558-E170-402A-A88D-0BBB8A80EA1B}" presName="horz1" presStyleCnt="0"/>
      <dgm:spPr/>
    </dgm:pt>
    <dgm:pt modelId="{EF8FA7A2-241E-4B0F-AFA0-09EC1D8BFB6F}" type="pres">
      <dgm:prSet presAssocID="{C74CD558-E170-402A-A88D-0BBB8A80EA1B}" presName="tx1" presStyleLbl="revTx" presStyleIdx="1" presStyleCnt="3"/>
      <dgm:spPr/>
    </dgm:pt>
    <dgm:pt modelId="{45C31D43-0C4F-4462-A45E-3EE94B551916}" type="pres">
      <dgm:prSet presAssocID="{C74CD558-E170-402A-A88D-0BBB8A80EA1B}" presName="vert1" presStyleCnt="0"/>
      <dgm:spPr/>
    </dgm:pt>
    <dgm:pt modelId="{EE6AB3C7-B7BF-4541-B429-8E09FFB9C544}" type="pres">
      <dgm:prSet presAssocID="{CFFA3509-DA45-496D-A242-D038AAEF017E}" presName="thickLine" presStyleLbl="alignNode1" presStyleIdx="2" presStyleCnt="3"/>
      <dgm:spPr/>
    </dgm:pt>
    <dgm:pt modelId="{0B2A3FF8-91C2-4986-990E-18C044B1EBED}" type="pres">
      <dgm:prSet presAssocID="{CFFA3509-DA45-496D-A242-D038AAEF017E}" presName="horz1" presStyleCnt="0"/>
      <dgm:spPr/>
    </dgm:pt>
    <dgm:pt modelId="{3561115E-6F97-4FD7-85C7-D310769B087A}" type="pres">
      <dgm:prSet presAssocID="{CFFA3509-DA45-496D-A242-D038AAEF017E}" presName="tx1" presStyleLbl="revTx" presStyleIdx="2" presStyleCnt="3"/>
      <dgm:spPr/>
    </dgm:pt>
    <dgm:pt modelId="{A09E71A9-D18C-4948-A524-C8EBE8CAF921}" type="pres">
      <dgm:prSet presAssocID="{CFFA3509-DA45-496D-A242-D038AAEF017E}" presName="vert1" presStyleCnt="0"/>
      <dgm:spPr/>
    </dgm:pt>
  </dgm:ptLst>
  <dgm:cxnLst>
    <dgm:cxn modelId="{E6EE8715-2E22-475B-93CF-44D6D82FA887}" srcId="{6C9E7E73-23E0-4FFF-8793-60CC8ACE9D17}" destId="{CFFA3509-DA45-496D-A242-D038AAEF017E}" srcOrd="2" destOrd="0" parTransId="{4D7D86F7-EDAD-4908-A9A6-C52B8B8D7C5A}" sibTransId="{1439817C-FF72-415C-AD74-45F735967D65}"/>
    <dgm:cxn modelId="{3E6CF61F-A4FA-4AB8-976C-AF945E30BC02}" type="presOf" srcId="{83D8F678-05EB-4311-8D63-286AD02B189B}" destId="{E8C50516-B934-4C98-BF40-4E75BF8BCF29}" srcOrd="0" destOrd="0" presId="urn:microsoft.com/office/officeart/2008/layout/LinedList"/>
    <dgm:cxn modelId="{CCF24121-AEEE-4AC7-8351-712A4C094EC7}" srcId="{6C9E7E73-23E0-4FFF-8793-60CC8ACE9D17}" destId="{C74CD558-E170-402A-A88D-0BBB8A80EA1B}" srcOrd="1" destOrd="0" parTransId="{A5317433-43E3-45F2-B5EC-4CE856A033C3}" sibTransId="{039F8798-0A9C-44A8-8CC2-730C6C1C57CE}"/>
    <dgm:cxn modelId="{33ECFF3B-AC69-4060-9947-30A763D59CB4}" type="presOf" srcId="{C74CD558-E170-402A-A88D-0BBB8A80EA1B}" destId="{EF8FA7A2-241E-4B0F-AFA0-09EC1D8BFB6F}" srcOrd="0" destOrd="0" presId="urn:microsoft.com/office/officeart/2008/layout/LinedList"/>
    <dgm:cxn modelId="{AA55C241-05CD-4DCA-99CB-0D549B5917AF}" type="presOf" srcId="{6C9E7E73-23E0-4FFF-8793-60CC8ACE9D17}" destId="{1BAC031F-9375-460E-A3AF-ADF5DBFF8B38}" srcOrd="0" destOrd="0" presId="urn:microsoft.com/office/officeart/2008/layout/LinedList"/>
    <dgm:cxn modelId="{036988C9-ED20-4229-B726-EE9F0A3D6F9F}" srcId="{6C9E7E73-23E0-4FFF-8793-60CC8ACE9D17}" destId="{83D8F678-05EB-4311-8D63-286AD02B189B}" srcOrd="0" destOrd="0" parTransId="{144541C6-6F8A-4B86-A90B-D702DE92CC2C}" sibTransId="{AE623708-B265-45C9-A78A-E37AB5D73E14}"/>
    <dgm:cxn modelId="{3CA1B7D2-630C-4CDA-944F-A7BEBCE4D256}" type="presOf" srcId="{CFFA3509-DA45-496D-A242-D038AAEF017E}" destId="{3561115E-6F97-4FD7-85C7-D310769B087A}" srcOrd="0" destOrd="0" presId="urn:microsoft.com/office/officeart/2008/layout/LinedList"/>
    <dgm:cxn modelId="{60A1BCA3-4E54-4AA0-B90E-205336D3E704}" type="presParOf" srcId="{1BAC031F-9375-460E-A3AF-ADF5DBFF8B38}" destId="{AEEBF443-2810-4FF5-954E-6CAEF45DD6F9}" srcOrd="0" destOrd="0" presId="urn:microsoft.com/office/officeart/2008/layout/LinedList"/>
    <dgm:cxn modelId="{AF86AD12-835E-4E08-BC0D-ED9A606E07DD}" type="presParOf" srcId="{1BAC031F-9375-460E-A3AF-ADF5DBFF8B38}" destId="{DA7D1F4D-32F8-46B2-A475-62E4560DF419}" srcOrd="1" destOrd="0" presId="urn:microsoft.com/office/officeart/2008/layout/LinedList"/>
    <dgm:cxn modelId="{B9FB3021-F6F1-46E8-BBE4-D66A74B57B0F}" type="presParOf" srcId="{DA7D1F4D-32F8-46B2-A475-62E4560DF419}" destId="{E8C50516-B934-4C98-BF40-4E75BF8BCF29}" srcOrd="0" destOrd="0" presId="urn:microsoft.com/office/officeart/2008/layout/LinedList"/>
    <dgm:cxn modelId="{CDEB75EC-5575-4F33-A905-8AD5DDF60BA7}" type="presParOf" srcId="{DA7D1F4D-32F8-46B2-A475-62E4560DF419}" destId="{34C85D27-0815-400B-8A5A-7D4FFEB48A1F}" srcOrd="1" destOrd="0" presId="urn:microsoft.com/office/officeart/2008/layout/LinedList"/>
    <dgm:cxn modelId="{0EEFF213-1413-4E2D-ACD2-9C2DA721365B}" type="presParOf" srcId="{1BAC031F-9375-460E-A3AF-ADF5DBFF8B38}" destId="{2480933B-B62B-4A6C-99BE-0BA17B6C238F}" srcOrd="2" destOrd="0" presId="urn:microsoft.com/office/officeart/2008/layout/LinedList"/>
    <dgm:cxn modelId="{F9FDB44A-B673-4CD0-AD01-8E765999ADFC}" type="presParOf" srcId="{1BAC031F-9375-460E-A3AF-ADF5DBFF8B38}" destId="{CD92B280-2D40-4E8E-9352-28508E662744}" srcOrd="3" destOrd="0" presId="urn:microsoft.com/office/officeart/2008/layout/LinedList"/>
    <dgm:cxn modelId="{ED230002-837A-4CF9-8912-B5CE6D557CB2}" type="presParOf" srcId="{CD92B280-2D40-4E8E-9352-28508E662744}" destId="{EF8FA7A2-241E-4B0F-AFA0-09EC1D8BFB6F}" srcOrd="0" destOrd="0" presId="urn:microsoft.com/office/officeart/2008/layout/LinedList"/>
    <dgm:cxn modelId="{E4B75E20-97A8-4B53-8AD1-48E478000CE4}" type="presParOf" srcId="{CD92B280-2D40-4E8E-9352-28508E662744}" destId="{45C31D43-0C4F-4462-A45E-3EE94B551916}" srcOrd="1" destOrd="0" presId="urn:microsoft.com/office/officeart/2008/layout/LinedList"/>
    <dgm:cxn modelId="{5D63791A-FA31-4AC7-A5C0-1DDFDE57616C}" type="presParOf" srcId="{1BAC031F-9375-460E-A3AF-ADF5DBFF8B38}" destId="{EE6AB3C7-B7BF-4541-B429-8E09FFB9C544}" srcOrd="4" destOrd="0" presId="urn:microsoft.com/office/officeart/2008/layout/LinedList"/>
    <dgm:cxn modelId="{1502CE06-8315-412E-8F40-65AAA22F4305}" type="presParOf" srcId="{1BAC031F-9375-460E-A3AF-ADF5DBFF8B38}" destId="{0B2A3FF8-91C2-4986-990E-18C044B1EBED}" srcOrd="5" destOrd="0" presId="urn:microsoft.com/office/officeart/2008/layout/LinedList"/>
    <dgm:cxn modelId="{CCF5948B-47B9-43D0-8AA7-A8CDB36B00B4}" type="presParOf" srcId="{0B2A3FF8-91C2-4986-990E-18C044B1EBED}" destId="{3561115E-6F97-4FD7-85C7-D310769B087A}" srcOrd="0" destOrd="0" presId="urn:microsoft.com/office/officeart/2008/layout/LinedList"/>
    <dgm:cxn modelId="{A9FDFB3B-EA13-44EE-9A8C-B1F92A6C3A74}" type="presParOf" srcId="{0B2A3FF8-91C2-4986-990E-18C044B1EBED}" destId="{A09E71A9-D18C-4948-A524-C8EBE8CAF9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8D33E9E9-D527-43C4-84DD-B5EB6AC25641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458C1DFD-F8E6-4D92-A8F0-7EB8FEEA9A8E}" type="pres">
      <dgm:prSet presAssocID="{AA86C8F0-3FF1-48E9-A68E-FA24CCA72B05}" presName="thickLine" presStyleLbl="alignNode1" presStyleIdx="0" presStyleCnt="2"/>
      <dgm:spPr/>
    </dgm:pt>
    <dgm:pt modelId="{FC539CEE-075C-4530-8ECB-8C6FB6B4A19A}" type="pres">
      <dgm:prSet presAssocID="{AA86C8F0-3FF1-48E9-A68E-FA24CCA72B05}" presName="horz1" presStyleCnt="0"/>
      <dgm:spPr/>
    </dgm:pt>
    <dgm:pt modelId="{9264C87F-8B6E-4B8E-B6D0-7F2E082494E9}" type="pres">
      <dgm:prSet presAssocID="{AA86C8F0-3FF1-48E9-A68E-FA24CCA72B05}" presName="tx1" presStyleLbl="revTx" presStyleIdx="0" presStyleCnt="2"/>
      <dgm:spPr/>
    </dgm:pt>
    <dgm:pt modelId="{F0118245-A1E8-4837-8110-8284D5E4DAC8}" type="pres">
      <dgm:prSet presAssocID="{AA86C8F0-3FF1-48E9-A68E-FA24CCA72B05}" presName="vert1" presStyleCnt="0"/>
      <dgm:spPr/>
    </dgm:pt>
    <dgm:pt modelId="{65391D04-3BBA-47F8-80CC-3ADCE319160B}" type="pres">
      <dgm:prSet presAssocID="{4A2C6FFD-4B83-4AB8-BD77-56C13C8895EF}" presName="thickLine" presStyleLbl="alignNode1" presStyleIdx="1" presStyleCnt="2"/>
      <dgm:spPr/>
    </dgm:pt>
    <dgm:pt modelId="{5C5CB5ED-F53A-4469-9CB2-FE3D1AE6E3A6}" type="pres">
      <dgm:prSet presAssocID="{4A2C6FFD-4B83-4AB8-BD77-56C13C8895EF}" presName="horz1" presStyleCnt="0"/>
      <dgm:spPr/>
    </dgm:pt>
    <dgm:pt modelId="{05EAC612-E697-47AD-B6CA-BB1D61196728}" type="pres">
      <dgm:prSet presAssocID="{4A2C6FFD-4B83-4AB8-BD77-56C13C8895EF}" presName="tx1" presStyleLbl="revTx" presStyleIdx="1" presStyleCnt="2"/>
      <dgm:spPr/>
    </dgm:pt>
    <dgm:pt modelId="{FE956AA9-A9C1-42E4-AF36-2D4960D11470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39E06C1E-9D9E-49DF-8DF9-FF9CBCB723F9}" type="presOf" srcId="{4A2C6FFD-4B83-4AB8-BD77-56C13C8895EF}" destId="{05EAC612-E697-47AD-B6CA-BB1D61196728}" srcOrd="0" destOrd="0" presId="urn:microsoft.com/office/officeart/2008/layout/LinedList"/>
    <dgm:cxn modelId="{D04FC82B-9536-49FF-8895-81D3B4F76042}" type="presOf" srcId="{4DC19B4E-F076-4360-A947-EA61797572F7}" destId="{8D33E9E9-D527-43C4-84DD-B5EB6AC25641}" srcOrd="0" destOrd="0" presId="urn:microsoft.com/office/officeart/2008/layout/LinedList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82CE99-2FB5-4A55-B5D1-C90C635C4C6C}" type="presOf" srcId="{AA86C8F0-3FF1-48E9-A68E-FA24CCA72B05}" destId="{9264C87F-8B6E-4B8E-B6D0-7F2E082494E9}" srcOrd="0" destOrd="0" presId="urn:microsoft.com/office/officeart/2008/layout/LinedList"/>
    <dgm:cxn modelId="{5E412378-2164-4DDE-90F1-461C906E90A5}" type="presParOf" srcId="{8D33E9E9-D527-43C4-84DD-B5EB6AC25641}" destId="{458C1DFD-F8E6-4D92-A8F0-7EB8FEEA9A8E}" srcOrd="0" destOrd="0" presId="urn:microsoft.com/office/officeart/2008/layout/LinedList"/>
    <dgm:cxn modelId="{F87DF059-9368-4DF9-A316-82E64159F019}" type="presParOf" srcId="{8D33E9E9-D527-43C4-84DD-B5EB6AC25641}" destId="{FC539CEE-075C-4530-8ECB-8C6FB6B4A19A}" srcOrd="1" destOrd="0" presId="urn:microsoft.com/office/officeart/2008/layout/LinedList"/>
    <dgm:cxn modelId="{B1167FC8-CAEC-4EDD-A489-6E257D76FDAA}" type="presParOf" srcId="{FC539CEE-075C-4530-8ECB-8C6FB6B4A19A}" destId="{9264C87F-8B6E-4B8E-B6D0-7F2E082494E9}" srcOrd="0" destOrd="0" presId="urn:microsoft.com/office/officeart/2008/layout/LinedList"/>
    <dgm:cxn modelId="{5D752582-00C7-4E54-8DAC-34C60FEDAEB3}" type="presParOf" srcId="{FC539CEE-075C-4530-8ECB-8C6FB6B4A19A}" destId="{F0118245-A1E8-4837-8110-8284D5E4DAC8}" srcOrd="1" destOrd="0" presId="urn:microsoft.com/office/officeart/2008/layout/LinedList"/>
    <dgm:cxn modelId="{B4280644-9F86-4FCE-9B75-2A82CF0535A6}" type="presParOf" srcId="{8D33E9E9-D527-43C4-84DD-B5EB6AC25641}" destId="{65391D04-3BBA-47F8-80CC-3ADCE319160B}" srcOrd="2" destOrd="0" presId="urn:microsoft.com/office/officeart/2008/layout/LinedList"/>
    <dgm:cxn modelId="{A352B8CE-CE68-4760-B7C5-BC69F1A423F3}" type="presParOf" srcId="{8D33E9E9-D527-43C4-84DD-B5EB6AC25641}" destId="{5C5CB5ED-F53A-4469-9CB2-FE3D1AE6E3A6}" srcOrd="3" destOrd="0" presId="urn:microsoft.com/office/officeart/2008/layout/LinedList"/>
    <dgm:cxn modelId="{E5341DB8-3017-48A0-8E05-86F4D3E9E4A3}" type="presParOf" srcId="{5C5CB5ED-F53A-4469-9CB2-FE3D1AE6E3A6}" destId="{05EAC612-E697-47AD-B6CA-BB1D61196728}" srcOrd="0" destOrd="0" presId="urn:microsoft.com/office/officeart/2008/layout/LinedList"/>
    <dgm:cxn modelId="{83E03A25-C27E-45B4-8169-5E37804BA7FF}" type="presParOf" srcId="{5C5CB5ED-F53A-4469-9CB2-FE3D1AE6E3A6}" destId="{FE956AA9-A9C1-42E4-AF36-2D4960D11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C19B4E-F076-4360-A947-EA61797572F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86C8F0-3FF1-48E9-A68E-FA24CCA72B05}">
      <dgm:prSet/>
      <dgm:spPr/>
      <dgm:t>
        <a:bodyPr/>
        <a:lstStyle/>
        <a:p>
          <a:pPr>
            <a:defRPr cap="all"/>
          </a:pPr>
          <a:r>
            <a:rPr lang="cs-CZ"/>
            <a:t>Co to znamená?</a:t>
          </a:r>
          <a:endParaRPr lang="en-US"/>
        </a:p>
      </dgm:t>
    </dgm:pt>
    <dgm:pt modelId="{6930EA42-DEA4-41A2-8245-CE006A1509E1}" type="parTrans" cxnId="{D836E331-2B23-4CA4-B8DA-310C3E52A64B}">
      <dgm:prSet/>
      <dgm:spPr/>
      <dgm:t>
        <a:bodyPr/>
        <a:lstStyle/>
        <a:p>
          <a:endParaRPr lang="en-US"/>
        </a:p>
      </dgm:t>
    </dgm:pt>
    <dgm:pt modelId="{9B9CECDA-1001-4B81-9294-2A3B83BEF99D}" type="sibTrans" cxnId="{D836E331-2B23-4CA4-B8DA-310C3E52A64B}">
      <dgm:prSet/>
      <dgm:spPr/>
      <dgm:t>
        <a:bodyPr/>
        <a:lstStyle/>
        <a:p>
          <a:endParaRPr lang="en-US"/>
        </a:p>
      </dgm:t>
    </dgm:pt>
    <dgm:pt modelId="{4A2C6FFD-4B83-4AB8-BD77-56C13C8895EF}">
      <dgm:prSet/>
      <dgm:spPr/>
      <dgm:t>
        <a:bodyPr/>
        <a:lstStyle/>
        <a:p>
          <a:pPr>
            <a:defRPr cap="all"/>
          </a:pPr>
          <a:r>
            <a:rPr lang="cs-CZ" dirty="0"/>
            <a:t>Jaký je jeho hlavní účel?</a:t>
          </a:r>
          <a:endParaRPr lang="en-US" dirty="0"/>
        </a:p>
      </dgm:t>
    </dgm:pt>
    <dgm:pt modelId="{92872A7C-208D-45C0-967D-4A5535E5DDDA}" type="parTrans" cxnId="{228D4B00-980E-4289-ADE2-52CD28861F6A}">
      <dgm:prSet/>
      <dgm:spPr/>
      <dgm:t>
        <a:bodyPr/>
        <a:lstStyle/>
        <a:p>
          <a:endParaRPr lang="en-US"/>
        </a:p>
      </dgm:t>
    </dgm:pt>
    <dgm:pt modelId="{AA1285E9-758A-4F0D-A078-F21D8F5C9AAC}" type="sibTrans" cxnId="{228D4B00-980E-4289-ADE2-52CD28861F6A}">
      <dgm:prSet/>
      <dgm:spPr/>
      <dgm:t>
        <a:bodyPr/>
        <a:lstStyle/>
        <a:p>
          <a:endParaRPr lang="en-US"/>
        </a:p>
      </dgm:t>
    </dgm:pt>
    <dgm:pt modelId="{400ADB74-CE36-450A-9DE3-7344316213AD}" type="pres">
      <dgm:prSet presAssocID="{4DC19B4E-F076-4360-A947-EA61797572F7}" presName="vert0" presStyleCnt="0">
        <dgm:presLayoutVars>
          <dgm:dir/>
          <dgm:animOne val="branch"/>
          <dgm:animLvl val="lvl"/>
        </dgm:presLayoutVars>
      </dgm:prSet>
      <dgm:spPr/>
    </dgm:pt>
    <dgm:pt modelId="{995BF7C5-7D7F-48D1-AFF9-C1409DC015E2}" type="pres">
      <dgm:prSet presAssocID="{AA86C8F0-3FF1-48E9-A68E-FA24CCA72B05}" presName="thickLine" presStyleLbl="alignNode1" presStyleIdx="0" presStyleCnt="2"/>
      <dgm:spPr/>
    </dgm:pt>
    <dgm:pt modelId="{D772AF53-EC22-4F6C-8FCC-8F5A1FDDFA45}" type="pres">
      <dgm:prSet presAssocID="{AA86C8F0-3FF1-48E9-A68E-FA24CCA72B05}" presName="horz1" presStyleCnt="0"/>
      <dgm:spPr/>
    </dgm:pt>
    <dgm:pt modelId="{1F5545D0-077D-4770-AFB8-D7F8AB9FBA54}" type="pres">
      <dgm:prSet presAssocID="{AA86C8F0-3FF1-48E9-A68E-FA24CCA72B05}" presName="tx1" presStyleLbl="revTx" presStyleIdx="0" presStyleCnt="2"/>
      <dgm:spPr/>
    </dgm:pt>
    <dgm:pt modelId="{4FEC526D-D17F-49AD-BD52-E903CAB7E4FA}" type="pres">
      <dgm:prSet presAssocID="{AA86C8F0-3FF1-48E9-A68E-FA24CCA72B05}" presName="vert1" presStyleCnt="0"/>
      <dgm:spPr/>
    </dgm:pt>
    <dgm:pt modelId="{ADC2098F-60F0-42F6-8867-6F2C034E6F96}" type="pres">
      <dgm:prSet presAssocID="{4A2C6FFD-4B83-4AB8-BD77-56C13C8895EF}" presName="thickLine" presStyleLbl="alignNode1" presStyleIdx="1" presStyleCnt="2"/>
      <dgm:spPr/>
    </dgm:pt>
    <dgm:pt modelId="{3D1C0CFF-C435-4312-B436-DF327784843A}" type="pres">
      <dgm:prSet presAssocID="{4A2C6FFD-4B83-4AB8-BD77-56C13C8895EF}" presName="horz1" presStyleCnt="0"/>
      <dgm:spPr/>
    </dgm:pt>
    <dgm:pt modelId="{85A309C9-F607-4A1D-A3B1-AB977C9565B5}" type="pres">
      <dgm:prSet presAssocID="{4A2C6FFD-4B83-4AB8-BD77-56C13C8895EF}" presName="tx1" presStyleLbl="revTx" presStyleIdx="1" presStyleCnt="2"/>
      <dgm:spPr/>
    </dgm:pt>
    <dgm:pt modelId="{9EE93DB8-4482-4A38-A534-6D24CC327F32}" type="pres">
      <dgm:prSet presAssocID="{4A2C6FFD-4B83-4AB8-BD77-56C13C8895EF}" presName="vert1" presStyleCnt="0"/>
      <dgm:spPr/>
    </dgm:pt>
  </dgm:ptLst>
  <dgm:cxnLst>
    <dgm:cxn modelId="{228D4B00-980E-4289-ADE2-52CD28861F6A}" srcId="{4DC19B4E-F076-4360-A947-EA61797572F7}" destId="{4A2C6FFD-4B83-4AB8-BD77-56C13C8895EF}" srcOrd="1" destOrd="0" parTransId="{92872A7C-208D-45C0-967D-4A5535E5DDDA}" sibTransId="{AA1285E9-758A-4F0D-A078-F21D8F5C9AAC}"/>
    <dgm:cxn modelId="{D836E331-2B23-4CA4-B8DA-310C3E52A64B}" srcId="{4DC19B4E-F076-4360-A947-EA61797572F7}" destId="{AA86C8F0-3FF1-48E9-A68E-FA24CCA72B05}" srcOrd="0" destOrd="0" parTransId="{6930EA42-DEA4-41A2-8245-CE006A1509E1}" sibTransId="{9B9CECDA-1001-4B81-9294-2A3B83BEF99D}"/>
    <dgm:cxn modelId="{82ADD5B3-A2DB-4851-AE99-5CE827AA9837}" type="presOf" srcId="{AA86C8F0-3FF1-48E9-A68E-FA24CCA72B05}" destId="{1F5545D0-077D-4770-AFB8-D7F8AB9FBA54}" srcOrd="0" destOrd="0" presId="urn:microsoft.com/office/officeart/2008/layout/LinedList"/>
    <dgm:cxn modelId="{439C31DD-2554-43FA-BA69-7449545DFB47}" type="presOf" srcId="{4A2C6FFD-4B83-4AB8-BD77-56C13C8895EF}" destId="{85A309C9-F607-4A1D-A3B1-AB977C9565B5}" srcOrd="0" destOrd="0" presId="urn:microsoft.com/office/officeart/2008/layout/LinedList"/>
    <dgm:cxn modelId="{0DDD9CEA-8BE1-40DC-B7F8-0400283A0302}" type="presOf" srcId="{4DC19B4E-F076-4360-A947-EA61797572F7}" destId="{400ADB74-CE36-450A-9DE3-7344316213AD}" srcOrd="0" destOrd="0" presId="urn:microsoft.com/office/officeart/2008/layout/LinedList"/>
    <dgm:cxn modelId="{5B8FD025-94E8-4A5A-99F6-1F23632F71ED}" type="presParOf" srcId="{400ADB74-CE36-450A-9DE3-7344316213AD}" destId="{995BF7C5-7D7F-48D1-AFF9-C1409DC015E2}" srcOrd="0" destOrd="0" presId="urn:microsoft.com/office/officeart/2008/layout/LinedList"/>
    <dgm:cxn modelId="{D5AF8842-E9BE-4B05-A13B-1AAA3BF48FD3}" type="presParOf" srcId="{400ADB74-CE36-450A-9DE3-7344316213AD}" destId="{D772AF53-EC22-4F6C-8FCC-8F5A1FDDFA45}" srcOrd="1" destOrd="0" presId="urn:microsoft.com/office/officeart/2008/layout/LinedList"/>
    <dgm:cxn modelId="{A8207BFC-C385-4A9E-BA7A-2376E9BC5A24}" type="presParOf" srcId="{D772AF53-EC22-4F6C-8FCC-8F5A1FDDFA45}" destId="{1F5545D0-077D-4770-AFB8-D7F8AB9FBA54}" srcOrd="0" destOrd="0" presId="urn:microsoft.com/office/officeart/2008/layout/LinedList"/>
    <dgm:cxn modelId="{6BE8EA90-B902-4240-9712-3CBA68BFBE84}" type="presParOf" srcId="{D772AF53-EC22-4F6C-8FCC-8F5A1FDDFA45}" destId="{4FEC526D-D17F-49AD-BD52-E903CAB7E4FA}" srcOrd="1" destOrd="0" presId="urn:microsoft.com/office/officeart/2008/layout/LinedList"/>
    <dgm:cxn modelId="{285678D9-C6E2-4368-BA76-1995996C955B}" type="presParOf" srcId="{400ADB74-CE36-450A-9DE3-7344316213AD}" destId="{ADC2098F-60F0-42F6-8867-6F2C034E6F96}" srcOrd="2" destOrd="0" presId="urn:microsoft.com/office/officeart/2008/layout/LinedList"/>
    <dgm:cxn modelId="{A0C6CACD-7CF5-49AA-AC77-7E583E88A2AA}" type="presParOf" srcId="{400ADB74-CE36-450A-9DE3-7344316213AD}" destId="{3D1C0CFF-C435-4312-B436-DF327784843A}" srcOrd="3" destOrd="0" presId="urn:microsoft.com/office/officeart/2008/layout/LinedList"/>
    <dgm:cxn modelId="{13AEE89A-0600-47A7-8207-DEEFFA88EDEB}" type="presParOf" srcId="{3D1C0CFF-C435-4312-B436-DF327784843A}" destId="{85A309C9-F607-4A1D-A3B1-AB977C9565B5}" srcOrd="0" destOrd="0" presId="urn:microsoft.com/office/officeart/2008/layout/LinedList"/>
    <dgm:cxn modelId="{2874D158-46D8-4F14-9016-304F807543AA}" type="presParOf" srcId="{3D1C0CFF-C435-4312-B436-DF327784843A}" destId="{9EE93DB8-4482-4A38-A534-6D24CC327F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6593A-BF30-4A01-AD48-AEAEB3330D7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65399-FAA3-4FF6-AFEB-1259102C10E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C3F83E74-6C59-484E-811C-8F3A4D7CD15F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58CFB-6099-4CC0-95F9-2299B44EDC70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5FC49-F055-4810-8AFB-5DFD05BF5D1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08313-5B07-4063-9680-84BBEA13D92A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94185A0A-3A5F-49D3-B6B3-10AB7DC8FAB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0A915-5577-4F9D-9E07-E22A5B82466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0EEBF-27D4-40E9-9178-3CC271A116E1}">
      <dsp:nvSpPr>
        <dsp:cNvPr id="0" name=""/>
        <dsp:cNvSpPr/>
      </dsp:nvSpPr>
      <dsp:spPr>
        <a:xfrm>
          <a:off x="645807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56776-3A22-4E75-B812-76581A1B7EAD}">
      <dsp:nvSpPr>
        <dsp:cNvPr id="0" name=""/>
        <dsp:cNvSpPr/>
      </dsp:nvSpPr>
      <dsp:spPr>
        <a:xfrm>
          <a:off x="1040682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F532F-B894-462B-B8B7-3A0A70679031}">
      <dsp:nvSpPr>
        <dsp:cNvPr id="0" name=""/>
        <dsp:cNvSpPr/>
      </dsp:nvSpPr>
      <dsp:spPr>
        <a:xfrm>
          <a:off x="53494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C</a:t>
          </a:r>
          <a:r>
            <a:rPr lang="en-US" sz="1500" kern="1200"/>
            <a:t>yan, </a:t>
          </a:r>
          <a:r>
            <a:rPr lang="en-US" sz="1500" b="1" kern="1200"/>
            <a:t>M</a:t>
          </a:r>
          <a:r>
            <a:rPr lang="en-US" sz="1500" kern="1200"/>
            <a:t>agenta, </a:t>
          </a:r>
          <a:r>
            <a:rPr lang="en-US" sz="1500" b="1" kern="1200"/>
            <a:t>Y</a:t>
          </a:r>
          <a:r>
            <a:rPr lang="en-US" sz="1500" kern="1200"/>
            <a:t>ellow, </a:t>
          </a:r>
          <a:r>
            <a:rPr lang="en-US" sz="1500" b="1" kern="1200"/>
            <a:t>K</a:t>
          </a:r>
          <a:r>
            <a:rPr lang="en-US" sz="1500" kern="1200"/>
            <a:t>ey</a:t>
          </a:r>
        </a:p>
      </dsp:txBody>
      <dsp:txXfrm>
        <a:off x="53494" y="2914586"/>
        <a:ext cx="3037500" cy="720000"/>
      </dsp:txXfrm>
    </dsp:sp>
    <dsp:sp modelId="{532ABB1E-DC88-476E-B56C-35565B7E72AF}">
      <dsp:nvSpPr>
        <dsp:cNvPr id="0" name=""/>
        <dsp:cNvSpPr/>
      </dsp:nvSpPr>
      <dsp:spPr>
        <a:xfrm>
          <a:off x="4214869" y="484585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1A66C-FF0B-4BEB-AD62-B93FBF89BD9B}">
      <dsp:nvSpPr>
        <dsp:cNvPr id="0" name=""/>
        <dsp:cNvSpPr/>
      </dsp:nvSpPr>
      <dsp:spPr>
        <a:xfrm>
          <a:off x="4609744" y="879460"/>
          <a:ext cx="1063125" cy="10631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61003-66E7-4EC6-BB6B-7A346029731C}">
      <dsp:nvSpPr>
        <dsp:cNvPr id="0" name=""/>
        <dsp:cNvSpPr/>
      </dsp:nvSpPr>
      <dsp:spPr>
        <a:xfrm>
          <a:off x="3622557" y="2914586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Jedná se o subtraktivní barevný model používaný v tisku.</a:t>
          </a:r>
        </a:p>
      </dsp:txBody>
      <dsp:txXfrm>
        <a:off x="3622557" y="2914586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F443-2810-4FF5-954E-6CAEF45DD6F9}">
      <dsp:nvSpPr>
        <dsp:cNvPr id="0" name=""/>
        <dsp:cNvSpPr/>
      </dsp:nvSpPr>
      <dsp:spPr>
        <a:xfrm>
          <a:off x="0" y="1621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C50516-B934-4C98-BF40-4E75BF8BCF29}">
      <dsp:nvSpPr>
        <dsp:cNvPr id="0" name=""/>
        <dsp:cNvSpPr/>
      </dsp:nvSpPr>
      <dsp:spPr>
        <a:xfrm>
          <a:off x="0" y="1621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Někdy HSB</a:t>
          </a:r>
          <a:endParaRPr lang="en-US" sz="2400" kern="1200"/>
        </a:p>
      </dsp:txBody>
      <dsp:txXfrm>
        <a:off x="0" y="1621"/>
        <a:ext cx="4243589" cy="1105808"/>
      </dsp:txXfrm>
    </dsp:sp>
    <dsp:sp modelId="{2480933B-B62B-4A6C-99BE-0BA17B6C238F}">
      <dsp:nvSpPr>
        <dsp:cNvPr id="0" name=""/>
        <dsp:cNvSpPr/>
      </dsp:nvSpPr>
      <dsp:spPr>
        <a:xfrm>
          <a:off x="0" y="1107429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FA7A2-241E-4B0F-AFA0-09EC1D8BFB6F}">
      <dsp:nvSpPr>
        <dsp:cNvPr id="0" name=""/>
        <dsp:cNvSpPr/>
      </dsp:nvSpPr>
      <dsp:spPr>
        <a:xfrm>
          <a:off x="0" y="1107429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1" kern="1200"/>
            <a:t>H</a:t>
          </a:r>
          <a:r>
            <a:rPr lang="cs-CZ" sz="2400" kern="1200"/>
            <a:t>ue (odstín)</a:t>
          </a:r>
          <a:r>
            <a:rPr lang="cs-CZ" sz="2400" b="1" kern="1200"/>
            <a:t>, s</a:t>
          </a:r>
          <a:r>
            <a:rPr lang="cs-CZ" sz="2400" kern="1200"/>
            <a:t>aturation(sytost)</a:t>
          </a:r>
          <a:r>
            <a:rPr lang="cs-CZ" sz="2400" b="1" kern="1200"/>
            <a:t>, v</a:t>
          </a:r>
          <a:r>
            <a:rPr lang="cs-CZ" sz="2400" kern="1200"/>
            <a:t>alue (hodnota)</a:t>
          </a:r>
          <a:endParaRPr lang="en-US" sz="2400" kern="1200"/>
        </a:p>
      </dsp:txBody>
      <dsp:txXfrm>
        <a:off x="0" y="1107429"/>
        <a:ext cx="4243589" cy="1105808"/>
      </dsp:txXfrm>
    </dsp:sp>
    <dsp:sp modelId="{EE6AB3C7-B7BF-4541-B429-8E09FFB9C544}">
      <dsp:nvSpPr>
        <dsp:cNvPr id="0" name=""/>
        <dsp:cNvSpPr/>
      </dsp:nvSpPr>
      <dsp:spPr>
        <a:xfrm>
          <a:off x="0" y="2213238"/>
          <a:ext cx="424358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1115E-6F97-4FD7-85C7-D310769B087A}">
      <dsp:nvSpPr>
        <dsp:cNvPr id="0" name=""/>
        <dsp:cNvSpPr/>
      </dsp:nvSpPr>
      <dsp:spPr>
        <a:xfrm>
          <a:off x="0" y="2213238"/>
          <a:ext cx="4243589" cy="11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Jsou alternativní reprezentace barevného modelu RGB</a:t>
          </a:r>
          <a:endParaRPr lang="en-US" sz="2400" kern="1200"/>
        </a:p>
      </dsp:txBody>
      <dsp:txXfrm>
        <a:off x="0" y="2213238"/>
        <a:ext cx="4243589" cy="1105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C1DFD-F8E6-4D92-A8F0-7EB8FEEA9A8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C87F-8B6E-4B8E-B6D0-7F2E082494E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65391D04-3BBA-47F8-80CC-3ADCE319160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C612-E697-47AD-B6CA-BB1D61196728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F7C5-7D7F-48D1-AFF9-C1409DC015E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545D0-077D-4770-AFB8-D7F8AB9FBA54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/>
            <a:t>Co to znamená?</a:t>
          </a:r>
          <a:endParaRPr lang="en-US" sz="6500" kern="1200"/>
        </a:p>
      </dsp:txBody>
      <dsp:txXfrm>
        <a:off x="0" y="0"/>
        <a:ext cx="6492875" cy="2552700"/>
      </dsp:txXfrm>
    </dsp:sp>
    <dsp:sp modelId="{ADC2098F-60F0-42F6-8867-6F2C034E6F9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309C9-F607-4A1D-A3B1-AB977C9565B5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6500" kern="1200" dirty="0"/>
            <a:t>Jaký je jeho hlavní účel?</a:t>
          </a:r>
          <a:endParaRPr lang="en-US" sz="6500" kern="1200" dirty="0"/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25F1-08A4-1114-81FB-45E4C0F6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E528D-6304-B760-8C4B-4D3107B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D3D9-634E-E3A6-7A9D-DE0DF713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EA0C-2F98-378C-98B9-8AB3C3A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B998-A27A-1261-8383-ABB9B01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74A3-22CF-55E8-1486-B2ACB145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83318-BB06-5A89-A1B3-A24A2C60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48A0-9B03-ADE4-592D-8885F28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9BECB-2915-9C96-DE50-4A9ED31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055-34EF-943D-9955-7626B9D0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8A86-A630-878D-14A4-CE8BF21CA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C16E-9188-E326-3CC9-75B30931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AB12-3950-C655-B705-D4A41029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A08E-FE84-9768-58A7-183B616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7B590-69FC-0E36-E7F3-A9563209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2D25-11AA-BCA8-EDB6-6A634EC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F2CE-9427-762E-27BB-41EAE40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DB46-F6DE-F97C-01D6-ECE7776B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F5A-B957-45CF-D6A6-0FD62C7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F4A60-9A3A-92AC-4E65-A8E7F85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E585-7F94-8D2A-A4A7-4DB09DEB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EA73C-AF8A-4D00-27C0-11E6AAD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39F-B16F-B0E0-5C1B-EAEC041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7305-BE70-2A84-451C-4AECB89F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7F9D-EF0A-480B-4F63-817C8D5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E3A4-0078-DEDD-0FB2-3D29FE6E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86E1-7106-D52D-1F44-28215665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F30F9-1C42-87FE-AD38-F82D5555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1474-0D72-7408-5BF6-E196B83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26467-0DDA-C12D-7EB5-325E272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0959-B3EC-8BC0-65B6-E0EC72F2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E69-0BAD-7191-8CA0-665D6345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8C7-5E35-9129-738D-6902C9E0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36AA-D163-1AB2-B1BF-0263EFAA5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BC1D4-723A-D82B-63FE-79F00D09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80C80-824F-2D93-A5BE-C1578719B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458E5-435E-5F42-4B66-36C1CC23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91DD7-4632-58A6-3B2C-F3AD9629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60F99-A2DD-6038-C96A-CDA3D23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2750-AD09-22A5-BD8C-D99F70F5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4318-C12E-91A0-FFAD-1DB0EBCD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66C1-03F2-B043-A61E-331C4DE3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5B0E5-D900-B78D-5639-1062E4D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EF144-859D-D3E2-86B5-F187C0A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3EEE-DEC3-3FCD-B65E-BCBBC1A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116-6F4A-D58F-B396-E1A630D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089E-3CFF-5CA4-9B20-47DC9DE7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A46E-D1D5-B187-DCBF-30B4FD5B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EA76A-F854-30CB-66A2-CE5FF967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64D4-E4DA-4EBB-5C1D-C28FEC23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F539-670A-4CE6-0070-0688C0E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DED7-60C7-3945-E55D-2898B998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7AB4-EBAF-F636-153A-CF3AEF7B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C2E30-EF49-7C51-D139-F1AAA172E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31EC-E3D7-B360-421E-3C1E2211B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EC38-9369-5B66-6215-DA92C091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DB15A-56BA-1E73-FD88-83F4783E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4C0D-6FF6-2CF1-C4DF-1CF6BC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8E6D-EE17-6FA9-1ED3-8F1A8279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D4CF-077D-DDEF-D413-91C9C35B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02FE1-FDC5-84D4-6EB1-53980F843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4D58-3766-44A1-9C78-2A4754B7E537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2AD3-EB17-FC27-018C-F4E06303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2691-7D4C-9B7B-2BCE-AE3C053E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EF37-32A6-4612-B5B1-6AE9C586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2" descr="Opened cans of different color paint">
            <a:extLst>
              <a:ext uri="{FF2B5EF4-FFF2-40B4-BE49-F238E27FC236}">
                <a16:creationId xmlns:a16="http://schemas.microsoft.com/office/drawing/2014/main" id="{9BE38AD9-D4D0-E040-3DA5-5040AF251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cs-CZ" sz="4400" b="0">
                <a:latin typeface="Times New Roman"/>
                <a:ea typeface="+mj-lt"/>
                <a:cs typeface="+mj-lt"/>
              </a:rPr>
              <a:t>Barevná Hloubka</a:t>
            </a:r>
            <a:r>
              <a:rPr lang="cs-CZ" sz="4400" b="0">
                <a:ea typeface="+mj-lt"/>
                <a:cs typeface="+mj-lt"/>
              </a:rPr>
              <a:t> </a:t>
            </a:r>
            <a:endParaRPr lang="cs-CZ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cs-CZ" dirty="0">
                <a:ea typeface="Meiryo"/>
              </a:rPr>
              <a:t>Prezentace: </a:t>
            </a:r>
            <a:r>
              <a:rPr lang="cs-CZ" dirty="0" err="1">
                <a:ea typeface="Meiryo"/>
              </a:rPr>
              <a:t>B.Imamaddin</a:t>
            </a:r>
            <a:endParaRPr lang="cs-CZ" dirty="0" err="1"/>
          </a:p>
        </p:txBody>
      </p:sp>
    </p:spTree>
    <p:extLst>
      <p:ext uri="{BB962C8B-B14F-4D97-AF65-F5344CB8AC3E}">
        <p14:creationId xmlns:p14="http://schemas.microsoft.com/office/powerpoint/2010/main" val="33309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2F36-B4FB-6CC8-ACC1-667DC63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CIE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7C3D-1324-FB48-DDB6-51E3D2DB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CIE (Commission Internationale de l'Eclairage) je mezinárodní organizace založená v roce 1913.</a:t>
            </a:r>
          </a:p>
          <a:p>
            <a:r>
              <a:rPr lang="en-US" sz="2200"/>
              <a:t>K dispozici je také barevný prostor CIE 1931, standardizovaný model používaný k reprezentaci barev viditelných lidským okem.</a:t>
            </a:r>
          </a:p>
        </p:txBody>
      </p:sp>
      <p:pic>
        <p:nvPicPr>
          <p:cNvPr id="5" name="Picture 4" descr="Jiná barevná křída">
            <a:extLst>
              <a:ext uri="{FF2B5EF4-FFF2-40B4-BE49-F238E27FC236}">
                <a16:creationId xmlns:a16="http://schemas.microsoft.com/office/drawing/2014/main" id="{C404B024-F650-040B-E5E1-5A6D58560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1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7809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Meiryo"/>
              </a:rPr>
              <a:t>CIE 1931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2529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40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revné dokumenty skládané na vytváření papírových turbín">
            <a:extLst>
              <a:ext uri="{FF2B5EF4-FFF2-40B4-BE49-F238E27FC236}">
                <a16:creationId xmlns:a16="http://schemas.microsoft.com/office/drawing/2014/main" id="{1C72BE4C-330D-B5DB-E70E-1A759B116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455CD-2866-6562-4DF3-DF05AC7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CIE 1931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1972-B30B-FBD9-705D-4E16E483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Na </a:t>
            </a:r>
            <a:r>
              <a:rPr lang="en-US" sz="1700" dirty="0" err="1"/>
              <a:t>rozdíl</a:t>
            </a:r>
            <a:r>
              <a:rPr lang="en-US" sz="1700" dirty="0"/>
              <a:t> od </a:t>
            </a:r>
            <a:r>
              <a:rPr lang="en-US" sz="1700" dirty="0" err="1"/>
              <a:t>barevného</a:t>
            </a:r>
            <a:r>
              <a:rPr lang="en-US" sz="1700" dirty="0"/>
              <a:t> </a:t>
            </a:r>
            <a:r>
              <a:rPr lang="en-US" sz="1700" dirty="0" err="1"/>
              <a:t>modelu</a:t>
            </a:r>
            <a:r>
              <a:rPr lang="en-US" sz="1700" dirty="0"/>
              <a:t> RGB </a:t>
            </a:r>
            <a:r>
              <a:rPr lang="en-US" sz="1700" dirty="0" err="1"/>
              <a:t>přesněji</a:t>
            </a:r>
            <a:r>
              <a:rPr lang="en-US" sz="1700" dirty="0"/>
              <a:t> </a:t>
            </a:r>
            <a:r>
              <a:rPr lang="en-US" sz="1700" dirty="0" err="1"/>
              <a:t>reprezentuje</a:t>
            </a:r>
            <a:r>
              <a:rPr lang="en-US" sz="1700" dirty="0"/>
              <a:t> </a:t>
            </a:r>
            <a:r>
              <a:rPr lang="en-US" sz="1700" dirty="0" err="1"/>
              <a:t>vnímání</a:t>
            </a:r>
            <a:r>
              <a:rPr lang="en-US" sz="1700" dirty="0"/>
              <a:t> </a:t>
            </a:r>
            <a:r>
              <a:rPr lang="en-US" sz="1700" dirty="0" err="1"/>
              <a:t>barev</a:t>
            </a:r>
            <a:r>
              <a:rPr lang="en-US" sz="1700" dirty="0"/>
              <a:t> </a:t>
            </a:r>
            <a:r>
              <a:rPr lang="en-US" sz="1700" dirty="0" err="1"/>
              <a:t>lidským</a:t>
            </a:r>
            <a:r>
              <a:rPr lang="en-US" sz="1700" dirty="0"/>
              <a:t> </a:t>
            </a:r>
            <a:r>
              <a:rPr lang="en-US" sz="1700" dirty="0" err="1"/>
              <a:t>okem</a:t>
            </a:r>
            <a:r>
              <a:rPr lang="en-US" sz="1700" dirty="0"/>
              <a:t>.</a:t>
            </a:r>
          </a:p>
          <a:p>
            <a:r>
              <a:rPr lang="en-US" sz="1700" dirty="0" err="1"/>
              <a:t>Často</a:t>
            </a:r>
            <a:r>
              <a:rPr lang="en-US" sz="1700" dirty="0"/>
              <a:t> se </a:t>
            </a:r>
            <a:r>
              <a:rPr lang="en-US" sz="1700" dirty="0" err="1"/>
              <a:t>používá</a:t>
            </a:r>
            <a:r>
              <a:rPr lang="en-US" sz="1700" dirty="0"/>
              <a:t> v </a:t>
            </a:r>
            <a:r>
              <a:rPr lang="en-US" sz="1700" dirty="0" err="1"/>
              <a:t>systémech</a:t>
            </a:r>
            <a:r>
              <a:rPr lang="en-US" sz="1700" dirty="0"/>
              <a:t> </a:t>
            </a:r>
            <a:r>
              <a:rPr lang="en-US" sz="1700" dirty="0" err="1"/>
              <a:t>správy</a:t>
            </a:r>
            <a:r>
              <a:rPr lang="en-US" sz="1700" dirty="0"/>
              <a:t> </a:t>
            </a:r>
            <a:r>
              <a:rPr lang="en-US" sz="1700" dirty="0" err="1"/>
              <a:t>barev</a:t>
            </a:r>
            <a:r>
              <a:rPr lang="en-US" sz="1700" dirty="0"/>
              <a:t> a </a:t>
            </a:r>
            <a:r>
              <a:rPr lang="en-US" sz="1700" dirty="0" err="1"/>
              <a:t>dalších</a:t>
            </a:r>
            <a:r>
              <a:rPr lang="en-US" sz="1700" dirty="0"/>
              <a:t> </a:t>
            </a:r>
            <a:r>
              <a:rPr lang="en-US" sz="1700" dirty="0" err="1"/>
              <a:t>aplikacích</a:t>
            </a:r>
            <a:r>
              <a:rPr lang="en-US" sz="1700" dirty="0"/>
              <a:t>, </a:t>
            </a:r>
            <a:r>
              <a:rPr lang="en-US" sz="1700" dirty="0" err="1"/>
              <a:t>kde</a:t>
            </a:r>
            <a:r>
              <a:rPr lang="en-US" sz="1700" dirty="0"/>
              <a:t> je </a:t>
            </a:r>
            <a:r>
              <a:rPr lang="en-US" sz="1700" dirty="0" err="1"/>
              <a:t>důležitá</a:t>
            </a:r>
            <a:r>
              <a:rPr lang="en-US" sz="1700" dirty="0"/>
              <a:t> </a:t>
            </a:r>
            <a:r>
              <a:rPr lang="en-US" sz="1700" dirty="0" err="1"/>
              <a:t>přesná</a:t>
            </a:r>
            <a:r>
              <a:rPr lang="en-US" sz="1700" dirty="0"/>
              <a:t> </a:t>
            </a:r>
            <a:r>
              <a:rPr lang="en-US" sz="1700" dirty="0" err="1"/>
              <a:t>reprezentace</a:t>
            </a:r>
            <a:r>
              <a:rPr lang="en-US" sz="1700" dirty="0"/>
              <a:t> </a:t>
            </a:r>
            <a:r>
              <a:rPr lang="en-US" sz="1700" dirty="0" err="1"/>
              <a:t>barev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7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a typeface="Meiryo"/>
              </a:rPr>
              <a:t>Kalibrace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r>
              <a:rPr lang="en-US" sz="4000" dirty="0" err="1">
                <a:solidFill>
                  <a:srgbClr val="FFFFFF"/>
                </a:solidFill>
                <a:ea typeface="Meiryo"/>
              </a:rPr>
              <a:t>barev</a:t>
            </a:r>
            <a:r>
              <a:rPr lang="en-US" sz="4000" dirty="0">
                <a:solidFill>
                  <a:srgbClr val="FFFFFF"/>
                </a:solidFill>
                <a:ea typeface="Meiryo"/>
              </a:rPr>
              <a:t> </a:t>
            </a:r>
            <a:endParaRPr lang="cs-CZ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42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3C2DA8C-D2C8-7FE8-AC1C-AEF249F3CD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3" r="471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0CC91-51E4-6649-5B9F-4826468F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Kalibrace Barev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1E10-2A9D-1127-AF98-C6080A47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J</a:t>
            </a:r>
            <a:r>
              <a:rPr lang="pl-PL" sz="2000" dirty="0"/>
              <a:t>e to pro monitor a projektor</a:t>
            </a:r>
            <a:endParaRPr lang="en-US" sz="2000" dirty="0"/>
          </a:p>
          <a:p>
            <a:r>
              <a:rPr lang="en-US" sz="2000" dirty="0" err="1"/>
              <a:t>Ověření</a:t>
            </a:r>
            <a:r>
              <a:rPr lang="en-US" sz="2000" dirty="0"/>
              <a:t> </a:t>
            </a:r>
            <a:r>
              <a:rPr lang="en-US" sz="2000" dirty="0" err="1"/>
              <a:t>světla</a:t>
            </a:r>
            <a:r>
              <a:rPr lang="en-US" sz="2000" dirty="0"/>
              <a:t> a </a:t>
            </a:r>
            <a:r>
              <a:rPr lang="en-US" sz="2000" dirty="0" err="1"/>
              <a:t>barev</a:t>
            </a:r>
            <a:r>
              <a:rPr lang="en-US" sz="2000" dirty="0"/>
              <a:t>, </a:t>
            </a:r>
            <a:r>
              <a:rPr lang="en-US" sz="2000" dirty="0" err="1"/>
              <a:t>vyvinuté</a:t>
            </a:r>
            <a:r>
              <a:rPr lang="en-US" sz="2000" dirty="0"/>
              <a:t> pro monitor a </a:t>
            </a:r>
            <a:r>
              <a:rPr lang="en-US" sz="2000" dirty="0" err="1"/>
              <a:t>projektor</a:t>
            </a:r>
            <a:r>
              <a:rPr lang="en-US" sz="2000" dirty="0"/>
              <a:t>, se </a:t>
            </a:r>
            <a:r>
              <a:rPr lang="en-US" sz="2000" dirty="0" err="1"/>
              <a:t>nazývá</a:t>
            </a:r>
            <a:r>
              <a:rPr lang="en-US" sz="2000" dirty="0"/>
              <a:t> </a:t>
            </a:r>
            <a:r>
              <a:rPr lang="en-US" sz="2000" dirty="0" err="1"/>
              <a:t>kalibrace</a:t>
            </a:r>
            <a:endParaRPr lang="en-US" sz="2000" dirty="0"/>
          </a:p>
          <a:p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zachytit</a:t>
            </a:r>
            <a:r>
              <a:rPr lang="en-US" sz="2000" dirty="0"/>
              <a:t> </a:t>
            </a:r>
            <a:r>
              <a:rPr lang="en-US" sz="2000" dirty="0" err="1"/>
              <a:t>nejpřesnější</a:t>
            </a:r>
            <a:r>
              <a:rPr lang="en-US" sz="2000" dirty="0"/>
              <a:t> </a:t>
            </a:r>
            <a:r>
              <a:rPr lang="en-US" sz="2000" dirty="0" err="1"/>
              <a:t>barvy</a:t>
            </a:r>
            <a:r>
              <a:rPr lang="en-US" sz="2000" dirty="0"/>
              <a:t> </a:t>
            </a:r>
            <a:r>
              <a:rPr lang="en-US" sz="2000" dirty="0" err="1"/>
              <a:t>při</a:t>
            </a:r>
            <a:r>
              <a:rPr lang="en-US" sz="2000" dirty="0"/>
              <a:t> </a:t>
            </a:r>
            <a:r>
              <a:rPr lang="en-US" sz="2000" dirty="0" err="1"/>
              <a:t>zobrazování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96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07ABE-FEFF-5F31-41C2-27C42E5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Jak nám kalibrace barev umožňuje zachytit nejpřesnější barvy při zobrazování?</a:t>
            </a:r>
          </a:p>
        </p:txBody>
      </p:sp>
      <p:sp>
        <p:nvSpPr>
          <p:cNvPr id="2066" name="Rectangle 205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7F28-9FF8-7181-F4A5-71F84EA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Tím se opraví rozdíly mezi různými barevnými prostory mezi zařízením vytvářejícím obrázek a zařízením, které obrázek zobrazuje.</a:t>
            </a:r>
          </a:p>
          <a:p>
            <a:r>
              <a:rPr lang="en-US" sz="1800"/>
              <a:t>Toto zařízení měří a koriguje rozdíly v barevném prostoru mezi zařízením, které vytváří obrázek, a zařízením, které obrázek zobrazuje.</a:t>
            </a:r>
          </a:p>
        </p:txBody>
      </p:sp>
      <p:sp>
        <p:nvSpPr>
          <p:cNvPr id="2067" name="Rectangle 206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838E05CF-44A0-3B0F-5816-96048F5F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676" y="650494"/>
            <a:ext cx="5324142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05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C0D8E858-21D7-C261-3574-3835ED40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9" b="11945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5AFB01-7B30-93C6-4619-F1E08F36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cs-CZ" sz="2800">
                <a:solidFill>
                  <a:schemeClr val="bg1"/>
                </a:solidFill>
                <a:ea typeface="Meiryo"/>
              </a:rPr>
              <a:t>Co je </a:t>
            </a:r>
            <a:r>
              <a:rPr lang="cs-CZ" sz="2800">
                <a:solidFill>
                  <a:schemeClr val="bg1"/>
                </a:solidFill>
                <a:ea typeface="+mj-lt"/>
                <a:cs typeface="+mj-lt"/>
              </a:rPr>
              <a:t>Barevná hloubka?</a:t>
            </a:r>
            <a:endParaRPr lang="cs-CZ" sz="2800">
              <a:solidFill>
                <a:schemeClr val="bg1"/>
              </a:solidFill>
              <a:ea typeface="Meiryo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9FAB80-7698-4C7F-E90A-50BD23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sz="1700" b="1">
                <a:latin typeface="Constantia"/>
                <a:ea typeface="Meiryo"/>
              </a:rPr>
              <a:t>Počet barva je , že ktery jde vybrat pixel.</a:t>
            </a:r>
          </a:p>
          <a:p>
            <a:endParaRPr lang="cs-CZ" sz="17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054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Opened cans of different color paint">
            <a:extLst>
              <a:ext uri="{FF2B5EF4-FFF2-40B4-BE49-F238E27FC236}">
                <a16:creationId xmlns:a16="http://schemas.microsoft.com/office/drawing/2014/main" id="{2859D062-FC46-1C19-28C6-BC290509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 r="5507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9CE311-E5AB-E49E-E31D-C1E18D9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cs-CZ" sz="4000">
                <a:ea typeface="+mj-lt"/>
                <a:cs typeface="+mj-lt"/>
              </a:rPr>
              <a:t>Jaké barevné modely existují?</a:t>
            </a:r>
            <a:endParaRPr lang="cs-CZ" sz="4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5A926C-07DF-B38C-E309-C3305B48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RGB nebo RGBA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CMY nebo CMYK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HSV nebo HSB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HSL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YUV</a:t>
            </a:r>
          </a:p>
          <a:p>
            <a:pPr marL="342900" indent="-342900">
              <a:buAutoNum type="arabicPeriod"/>
            </a:pPr>
            <a:r>
              <a:rPr lang="cs-CZ" sz="2000" b="1" dirty="0">
                <a:ea typeface="Meiryo"/>
              </a:rPr>
              <a:t>CIE (XZY, LAB,LUV, LCh)</a:t>
            </a:r>
          </a:p>
          <a:p>
            <a:pPr marL="342900" indent="-342900">
              <a:buFont typeface="Arial" panose="020B0503020204020204" pitchFamily="34" charset="0"/>
              <a:buChar char="•"/>
            </a:pPr>
            <a:endParaRPr lang="cs-CZ" sz="2000" b="1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  <a:p>
            <a:pPr marL="342900" indent="-342900">
              <a:buAutoNum type="arabicPeriod"/>
            </a:pPr>
            <a:endParaRPr lang="cs-CZ" sz="20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9255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416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35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6BD272-604A-C022-F002-E3FAC98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RGB nebo RGBA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5">
            <a:extLst>
              <a:ext uri="{FF2B5EF4-FFF2-40B4-BE49-F238E27FC236}">
                <a16:creationId xmlns:a16="http://schemas.microsoft.com/office/drawing/2014/main" id="{D359D85B-6CC9-5BEA-A33D-56E7723C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4" descr="Obsah obrázku stůl&#10;&#10;Popis se vygeneroval automaticky.">
            <a:extLst>
              <a:ext uri="{FF2B5EF4-FFF2-40B4-BE49-F238E27FC236}">
                <a16:creationId xmlns:a16="http://schemas.microsoft.com/office/drawing/2014/main" id="{1A963574-C268-A893-6B21-96DC53A1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4869" y="2426818"/>
            <a:ext cx="453632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2AE075-7AB0-59FD-4256-A1881248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  <a:ea typeface="Meiryo"/>
              </a:rPr>
              <a:t>RGB nebo RGBA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Podnadpis 2">
            <a:extLst>
              <a:ext uri="{FF2B5EF4-FFF2-40B4-BE49-F238E27FC236}">
                <a16:creationId xmlns:a16="http://schemas.microsoft.com/office/drawing/2014/main" id="{B482F2D5-9816-B569-07F8-AD1F917D6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2982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07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3AF9A-FC2E-D27E-549A-6607E48B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CMY </a:t>
            </a:r>
            <a:r>
              <a:rPr lang="en-US" sz="5400" dirty="0" err="1"/>
              <a:t>nebo</a:t>
            </a:r>
            <a:r>
              <a:rPr lang="en-US" sz="5400" dirty="0"/>
              <a:t> CMYK</a:t>
            </a:r>
          </a:p>
        </p:txBody>
      </p:sp>
      <p:graphicFrame>
        <p:nvGraphicFramePr>
          <p:cNvPr id="10" name="Zástupný obsah 7">
            <a:extLst>
              <a:ext uri="{FF2B5EF4-FFF2-40B4-BE49-F238E27FC236}">
                <a16:creationId xmlns:a16="http://schemas.microsoft.com/office/drawing/2014/main" id="{F6F717BF-2360-9104-A7B6-812F39A8D5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557580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EF2E-1144-654F-9BDA-E844222A2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7134718" y="2452687"/>
            <a:ext cx="4184922" cy="3724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07DC0-2118-6E51-CCA5-CF24D1FF4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6810" y="1681544"/>
            <a:ext cx="3724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4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text 7">
            <a:extLst>
              <a:ext uri="{FF2B5EF4-FFF2-40B4-BE49-F238E27FC236}">
                <a16:creationId xmlns:a16="http://schemas.microsoft.com/office/drawing/2014/main" id="{877CC9F7-AED4-931C-F759-DE9FA53B9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RGB nebo </a:t>
            </a:r>
            <a:r>
              <a:rPr lang="en-US" dirty="0">
                <a:ea typeface="Meiryo"/>
              </a:rPr>
              <a:t>R</a:t>
            </a:r>
            <a:r>
              <a:rPr lang="cs-CZ" dirty="0">
                <a:solidFill>
                  <a:schemeClr val="tx1"/>
                </a:solidFill>
                <a:ea typeface="Meiryo"/>
              </a:rPr>
              <a:t>gba 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432E660B-16D5-4146-54F6-C344AEFB7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ea typeface="Meiryo"/>
              </a:rPr>
              <a:t>Cmy nebo </a:t>
            </a:r>
            <a:r>
              <a:rPr lang="en-US" dirty="0">
                <a:solidFill>
                  <a:schemeClr val="tx1"/>
                </a:solidFill>
                <a:ea typeface="Meiryo"/>
              </a:rPr>
              <a:t>C</a:t>
            </a:r>
            <a:r>
              <a:rPr lang="cs-CZ" dirty="0">
                <a:solidFill>
                  <a:schemeClr val="tx1"/>
                </a:solidFill>
                <a:ea typeface="Meiryo"/>
              </a:rPr>
              <a:t>myk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EAB1F63-DF4D-BF2C-1AB2-B5CE5DEF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3303939"/>
            <a:ext cx="4884420" cy="27920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barev:4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16000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 Černá</a:t>
            </a:r>
            <a:endParaRPr lang="cs-CZ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cs-CZ" dirty="0">
              <a:ea typeface="Meiryo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3F968B-0E52-16F5-3529-8E1CE22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Jaký je rozdíl mezi RGB a CMYK?</a:t>
            </a:r>
            <a:endParaRPr lang="cs-CZ" dirty="0"/>
          </a:p>
        </p:txBody>
      </p:sp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57C602D2-0319-41C6-BBFC-69AF0BD2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8441" y="3291239"/>
            <a:ext cx="4605020" cy="28047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Počet primárních barev:3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Barevné možnosti: 16.7 mil.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cs-CZ" dirty="0">
                <a:ea typeface="+mn-lt"/>
                <a:cs typeface="+mn-lt"/>
              </a:rPr>
              <a:t>Barva získaná smícháním: Bílá</a:t>
            </a:r>
            <a:endParaRPr lang="cs-CZ" dirty="0">
              <a:ea typeface="Meiryo"/>
            </a:endParaRPr>
          </a:p>
        </p:txBody>
      </p:sp>
      <p:pic>
        <p:nvPicPr>
          <p:cNvPr id="3" name="Obrázek 3">
            <a:extLst>
              <a:ext uri="{FF2B5EF4-FFF2-40B4-BE49-F238E27FC236}">
                <a16:creationId xmlns:a16="http://schemas.microsoft.com/office/drawing/2014/main" id="{07A8DFE2-3D38-7043-4354-DC4E9072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5" y="4850280"/>
            <a:ext cx="1676400" cy="1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1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AC8B5C-067B-9DD8-5928-C9E3FA8C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>
                <a:ea typeface="+mj-lt"/>
                <a:cs typeface="+mj-lt"/>
              </a:rPr>
              <a:t>HSV</a:t>
            </a:r>
            <a:endParaRPr lang="cs-CZ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Chart&#10;&#10;Description automatically generated with low confidence">
            <a:extLst>
              <a:ext uri="{FF2B5EF4-FFF2-40B4-BE49-F238E27FC236}">
                <a16:creationId xmlns:a16="http://schemas.microsoft.com/office/drawing/2014/main" id="{930B0893-DC4F-FF75-F1DD-79BD4030C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7" r="1319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670472C4-F508-35E2-0D27-D69B4559A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92844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542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Constantia</vt:lpstr>
      <vt:lpstr>Times New Roman</vt:lpstr>
      <vt:lpstr>Office Theme</vt:lpstr>
      <vt:lpstr>Barevná Hloubka </vt:lpstr>
      <vt:lpstr>Co je Barevná hloubka?</vt:lpstr>
      <vt:lpstr>Jaké barevné modely existují?</vt:lpstr>
      <vt:lpstr>RGB nebo RGBA</vt:lpstr>
      <vt:lpstr>RGB nebo RGBA</vt:lpstr>
      <vt:lpstr>RGB nebo RGBA</vt:lpstr>
      <vt:lpstr>CMY nebo CMYK</vt:lpstr>
      <vt:lpstr>Jaký je rozdíl mezi RGB a CMYK?</vt:lpstr>
      <vt:lpstr>HSV</vt:lpstr>
      <vt:lpstr>CIE </vt:lpstr>
      <vt:lpstr>CIE 1931</vt:lpstr>
      <vt:lpstr>CIE 1931</vt:lpstr>
      <vt:lpstr>Kalibrace barev </vt:lpstr>
      <vt:lpstr>Kalibrace Barev</vt:lpstr>
      <vt:lpstr>Jak nám kalibrace barev umožňuje zachytit nejpřesnější barvy při zobrazování?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Barevná Hloubka </dc:title>
  <dc:creator>Babayev Imamaddin</dc:creator>
  <cp:lastModifiedBy>Babayev Imamaddin</cp:lastModifiedBy>
  <cp:revision>7</cp:revision>
  <dcterms:created xsi:type="dcterms:W3CDTF">2022-12-27T16:01:55Z</dcterms:created>
  <dcterms:modified xsi:type="dcterms:W3CDTF">2023-01-01T13:04:15Z</dcterms:modified>
</cp:coreProperties>
</file>