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59" r:id="rId4"/>
    <p:sldId id="262" r:id="rId5"/>
    <p:sldId id="261" r:id="rId6"/>
    <p:sldId id="277" r:id="rId7"/>
    <p:sldId id="263" r:id="rId8"/>
    <p:sldId id="264" r:id="rId9"/>
    <p:sldId id="278" r:id="rId10"/>
    <p:sldId id="265" r:id="rId11"/>
    <p:sldId id="279" r:id="rId12"/>
    <p:sldId id="267" r:id="rId13"/>
    <p:sldId id="268" r:id="rId14"/>
    <p:sldId id="269" r:id="rId15"/>
    <p:sldId id="273" r:id="rId16"/>
    <p:sldId id="274" r:id="rId17"/>
    <p:sldId id="271" r:id="rId18"/>
    <p:sldId id="270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3" d="2"/>
        <a:sy n="3" d="2"/>
      </p:scale>
      <p:origin x="0" y="-2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099E6EA8-1DEB-4444-B77F-34B268A663F3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F1EF89C7-F601-4514-9C81-F7F012AE47F7}" type="pres">
      <dgm:prSet presAssocID="{AA86C8F0-3FF1-48E9-A68E-FA24CCA72B05}" presName="compNode" presStyleCnt="0"/>
      <dgm:spPr/>
    </dgm:pt>
    <dgm:pt modelId="{6304FE46-575E-4510-B68D-CC9605C85CDA}" type="pres">
      <dgm:prSet presAssocID="{AA86C8F0-3FF1-48E9-A68E-FA24CCA72B05}" presName="iconBgRect" presStyleLbl="bgShp" presStyleIdx="0" presStyleCnt="2"/>
      <dgm:spPr/>
    </dgm:pt>
    <dgm:pt modelId="{8E3B913A-4F3F-41ED-B804-1CFC9C34819B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9A2C80-B70A-4D60-A19A-B4B07C8585FB}" type="pres">
      <dgm:prSet presAssocID="{AA86C8F0-3FF1-48E9-A68E-FA24CCA72B05}" presName="spaceRect" presStyleCnt="0"/>
      <dgm:spPr/>
    </dgm:pt>
    <dgm:pt modelId="{D300714D-F620-4A0D-820A-C66F27FCDB3D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B6F70BCF-8E5B-4701-AA7A-70E4FEBD3304}" type="pres">
      <dgm:prSet presAssocID="{9B9CECDA-1001-4B81-9294-2A3B83BEF99D}" presName="sibTrans" presStyleCnt="0"/>
      <dgm:spPr/>
    </dgm:pt>
    <dgm:pt modelId="{D9BA5DAF-FA32-4E18-AD18-53E356CDF3A2}" type="pres">
      <dgm:prSet presAssocID="{4A2C6FFD-4B83-4AB8-BD77-56C13C8895EF}" presName="compNode" presStyleCnt="0"/>
      <dgm:spPr/>
    </dgm:pt>
    <dgm:pt modelId="{BD1819D8-EB9D-4B3C-A575-6A4040AAD687}" type="pres">
      <dgm:prSet presAssocID="{4A2C6FFD-4B83-4AB8-BD77-56C13C8895EF}" presName="iconBgRect" presStyleLbl="bgShp" presStyleIdx="1" presStyleCnt="2"/>
      <dgm:spPr/>
    </dgm:pt>
    <dgm:pt modelId="{7EFC50D9-4E20-454D-B7FB-0D6BBECB7F74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DC5804-10B0-4316-BDE2-A40847797EA2}" type="pres">
      <dgm:prSet presAssocID="{4A2C6FFD-4B83-4AB8-BD77-56C13C8895EF}" presName="spaceRect" presStyleCnt="0"/>
      <dgm:spPr/>
    </dgm:pt>
    <dgm:pt modelId="{6077388E-D04A-416E-82FA-61ECEE1AF531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E1D0EA3F-0D1B-4B66-BFF7-F3117EB07DA1}" type="presOf" srcId="{4A2C6FFD-4B83-4AB8-BD77-56C13C8895EF}" destId="{6077388E-D04A-416E-82FA-61ECEE1AF531}" srcOrd="0" destOrd="0" presId="urn:microsoft.com/office/officeart/2018/5/layout/IconCircleLabelList"/>
    <dgm:cxn modelId="{E4E06487-5C37-4A9E-9A2C-F00A38971567}" type="presOf" srcId="{AA86C8F0-3FF1-48E9-A68E-FA24CCA72B05}" destId="{D300714D-F620-4A0D-820A-C66F27FCDB3D}" srcOrd="0" destOrd="0" presId="urn:microsoft.com/office/officeart/2018/5/layout/IconCircleLabelList"/>
    <dgm:cxn modelId="{F2FD3FF9-32AD-4501-A63B-6552E460A507}" type="presOf" srcId="{4DC19B4E-F076-4360-A947-EA61797572F7}" destId="{099E6EA8-1DEB-4444-B77F-34B268A663F3}" srcOrd="0" destOrd="0" presId="urn:microsoft.com/office/officeart/2018/5/layout/IconCircleLabelList"/>
    <dgm:cxn modelId="{1F3372A1-5593-418D-B14C-6E3EDE30381D}" type="presParOf" srcId="{099E6EA8-1DEB-4444-B77F-34B268A663F3}" destId="{F1EF89C7-F601-4514-9C81-F7F012AE47F7}" srcOrd="0" destOrd="0" presId="urn:microsoft.com/office/officeart/2018/5/layout/IconCircleLabelList"/>
    <dgm:cxn modelId="{31081AB5-49EA-46BC-950D-A70A2FA97685}" type="presParOf" srcId="{F1EF89C7-F601-4514-9C81-F7F012AE47F7}" destId="{6304FE46-575E-4510-B68D-CC9605C85CDA}" srcOrd="0" destOrd="0" presId="urn:microsoft.com/office/officeart/2018/5/layout/IconCircleLabelList"/>
    <dgm:cxn modelId="{4B63FE2A-DE72-48A3-BCA9-BC6E2551AAF9}" type="presParOf" srcId="{F1EF89C7-F601-4514-9C81-F7F012AE47F7}" destId="{8E3B913A-4F3F-41ED-B804-1CFC9C34819B}" srcOrd="1" destOrd="0" presId="urn:microsoft.com/office/officeart/2018/5/layout/IconCircleLabelList"/>
    <dgm:cxn modelId="{E0324456-C231-4354-9F0B-7B257FA974F6}" type="presParOf" srcId="{F1EF89C7-F601-4514-9C81-F7F012AE47F7}" destId="{839A2C80-B70A-4D60-A19A-B4B07C8585FB}" srcOrd="2" destOrd="0" presId="urn:microsoft.com/office/officeart/2018/5/layout/IconCircleLabelList"/>
    <dgm:cxn modelId="{F3816FDD-C7F8-440C-BA38-7C8035A32589}" type="presParOf" srcId="{F1EF89C7-F601-4514-9C81-F7F012AE47F7}" destId="{D300714D-F620-4A0D-820A-C66F27FCDB3D}" srcOrd="3" destOrd="0" presId="urn:microsoft.com/office/officeart/2018/5/layout/IconCircleLabelList"/>
    <dgm:cxn modelId="{5F8276BE-3868-466C-AEEF-3DE35549AF6F}" type="presParOf" srcId="{099E6EA8-1DEB-4444-B77F-34B268A663F3}" destId="{B6F70BCF-8E5B-4701-AA7A-70E4FEBD3304}" srcOrd="1" destOrd="0" presId="urn:microsoft.com/office/officeart/2018/5/layout/IconCircleLabelList"/>
    <dgm:cxn modelId="{363E2D3C-6E20-4807-A8F0-3DA9263DF191}" type="presParOf" srcId="{099E6EA8-1DEB-4444-B77F-34B268A663F3}" destId="{D9BA5DAF-FA32-4E18-AD18-53E356CDF3A2}" srcOrd="2" destOrd="0" presId="urn:microsoft.com/office/officeart/2018/5/layout/IconCircleLabelList"/>
    <dgm:cxn modelId="{A820653D-B5F7-42B0-AA7A-F98FBF5D2EC8}" type="presParOf" srcId="{D9BA5DAF-FA32-4E18-AD18-53E356CDF3A2}" destId="{BD1819D8-EB9D-4B3C-A575-6A4040AAD687}" srcOrd="0" destOrd="0" presId="urn:microsoft.com/office/officeart/2018/5/layout/IconCircleLabelList"/>
    <dgm:cxn modelId="{F8F83236-746D-4ADF-81FD-C88A8285AF87}" type="presParOf" srcId="{D9BA5DAF-FA32-4E18-AD18-53E356CDF3A2}" destId="{7EFC50D9-4E20-454D-B7FB-0D6BBECB7F74}" srcOrd="1" destOrd="0" presId="urn:microsoft.com/office/officeart/2018/5/layout/IconCircleLabelList"/>
    <dgm:cxn modelId="{897A2B12-689E-4E05-898B-B0119D1F0652}" type="presParOf" srcId="{D9BA5DAF-FA32-4E18-AD18-53E356CDF3A2}" destId="{D3DC5804-10B0-4316-BDE2-A40847797EA2}" srcOrd="2" destOrd="0" presId="urn:microsoft.com/office/officeart/2018/5/layout/IconCircleLabelList"/>
    <dgm:cxn modelId="{2D48C636-0877-440A-9682-59A26DA298E2}" type="presParOf" srcId="{D9BA5DAF-FA32-4E18-AD18-53E356CDF3A2}" destId="{6077388E-D04A-416E-82FA-61ECEE1AF5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FDD8AC6-45CC-4039-83E7-A84933B856A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E11BDDB-A26B-4718-9612-FAC3A0363EF8}">
      <dgm:prSet/>
      <dgm:spPr/>
      <dgm:t>
        <a:bodyPr/>
        <a:lstStyle/>
        <a:p>
          <a:r>
            <a:rPr lang="en-US" b="0" i="1"/>
            <a:t>ChatGPT</a:t>
          </a:r>
        </a:p>
      </dgm:t>
    </dgm:pt>
    <dgm:pt modelId="{5ED0C93E-0918-4D28-BC57-3D9E07F9C588}" type="parTrans" cxnId="{6F24BF08-3A0B-41C8-AA9E-A2A67D79F347}">
      <dgm:prSet/>
      <dgm:spPr/>
      <dgm:t>
        <a:bodyPr/>
        <a:lstStyle/>
        <a:p>
          <a:endParaRPr lang="en-US"/>
        </a:p>
      </dgm:t>
    </dgm:pt>
    <dgm:pt modelId="{1A0C5C38-4CDC-4F2E-9689-3B42100D16EB}" type="sibTrans" cxnId="{6F24BF08-3A0B-41C8-AA9E-A2A67D79F347}">
      <dgm:prSet/>
      <dgm:spPr/>
      <dgm:t>
        <a:bodyPr/>
        <a:lstStyle/>
        <a:p>
          <a:endParaRPr lang="en-US"/>
        </a:p>
      </dgm:t>
    </dgm:pt>
    <dgm:pt modelId="{DC457E70-6ADD-4947-96CA-244D29F93F8A}">
      <dgm:prSet/>
      <dgm:spPr/>
      <dgm:t>
        <a:bodyPr/>
        <a:lstStyle/>
        <a:p>
          <a:r>
            <a:rPr lang="en-US" i="1"/>
            <a:t>Wikipedia</a:t>
          </a:r>
        </a:p>
      </dgm:t>
    </dgm:pt>
    <dgm:pt modelId="{E368F0A9-665B-40C6-A7C2-12454B46DAA5}" type="parTrans" cxnId="{4F50BDAA-62DA-448A-AB03-A399E3749936}">
      <dgm:prSet/>
      <dgm:spPr/>
      <dgm:t>
        <a:bodyPr/>
        <a:lstStyle/>
        <a:p>
          <a:endParaRPr lang="en-US"/>
        </a:p>
      </dgm:t>
    </dgm:pt>
    <dgm:pt modelId="{99F7E522-3395-48C4-B336-E3E0D00E4822}" type="sibTrans" cxnId="{4F50BDAA-62DA-448A-AB03-A399E3749936}">
      <dgm:prSet/>
      <dgm:spPr/>
      <dgm:t>
        <a:bodyPr/>
        <a:lstStyle/>
        <a:p>
          <a:endParaRPr lang="en-US"/>
        </a:p>
      </dgm:t>
    </dgm:pt>
    <dgm:pt modelId="{F387326F-E853-4950-81F8-E92282382FE1}">
      <dgm:prSet/>
      <dgm:spPr/>
      <dgm:t>
        <a:bodyPr/>
        <a:lstStyle/>
        <a:p>
          <a:r>
            <a:rPr lang="en-US" i="1" dirty="0" err="1"/>
            <a:t>Youtube</a:t>
          </a:r>
          <a:r>
            <a:rPr lang="en-US" i="1" dirty="0"/>
            <a:t> – </a:t>
          </a:r>
          <a:r>
            <a:rPr lang="en-US" i="1" dirty="0" err="1"/>
            <a:t>Barevné</a:t>
          </a:r>
          <a:r>
            <a:rPr lang="en-US" i="1" dirty="0"/>
            <a:t> </a:t>
          </a:r>
          <a:r>
            <a:rPr lang="en-US" i="1" dirty="0" err="1"/>
            <a:t>modely</a:t>
          </a:r>
          <a:endParaRPr lang="en-US" i="1" dirty="0"/>
        </a:p>
      </dgm:t>
    </dgm:pt>
    <dgm:pt modelId="{C51F6557-2083-4368-8A93-8CE217A81A74}" type="parTrans" cxnId="{7F0A019C-5E0E-412A-B42E-24E5AA453415}">
      <dgm:prSet/>
      <dgm:spPr/>
      <dgm:t>
        <a:bodyPr/>
        <a:lstStyle/>
        <a:p>
          <a:endParaRPr lang="en-US"/>
        </a:p>
      </dgm:t>
    </dgm:pt>
    <dgm:pt modelId="{7B442872-B506-400D-ACCB-123AD83A5C1B}" type="sibTrans" cxnId="{7F0A019C-5E0E-412A-B42E-24E5AA453415}">
      <dgm:prSet/>
      <dgm:spPr/>
      <dgm:t>
        <a:bodyPr/>
        <a:lstStyle/>
        <a:p>
          <a:endParaRPr lang="en-US"/>
        </a:p>
      </dgm:t>
    </dgm:pt>
    <dgm:pt modelId="{BC03528F-E9BD-44A6-B965-AF606D07532B}" type="pres">
      <dgm:prSet presAssocID="{3FDD8AC6-45CC-4039-83E7-A84933B856A0}" presName="vert0" presStyleCnt="0">
        <dgm:presLayoutVars>
          <dgm:dir/>
          <dgm:animOne val="branch"/>
          <dgm:animLvl val="lvl"/>
        </dgm:presLayoutVars>
      </dgm:prSet>
      <dgm:spPr/>
    </dgm:pt>
    <dgm:pt modelId="{3D071F6F-6EF2-4E9C-BD1B-3BE9E374CE8C}" type="pres">
      <dgm:prSet presAssocID="{6E11BDDB-A26B-4718-9612-FAC3A0363EF8}" presName="thickLine" presStyleLbl="alignNode1" presStyleIdx="0" presStyleCnt="3"/>
      <dgm:spPr/>
    </dgm:pt>
    <dgm:pt modelId="{C24DD961-BC42-4B72-B816-333F17B2B34D}" type="pres">
      <dgm:prSet presAssocID="{6E11BDDB-A26B-4718-9612-FAC3A0363EF8}" presName="horz1" presStyleCnt="0"/>
      <dgm:spPr/>
    </dgm:pt>
    <dgm:pt modelId="{AE3B59CD-51FB-4B4D-B57A-FB679C255815}" type="pres">
      <dgm:prSet presAssocID="{6E11BDDB-A26B-4718-9612-FAC3A0363EF8}" presName="tx1" presStyleLbl="revTx" presStyleIdx="0" presStyleCnt="3"/>
      <dgm:spPr/>
    </dgm:pt>
    <dgm:pt modelId="{0FC04DDF-3EBD-4D64-B3A3-65D777AC42EE}" type="pres">
      <dgm:prSet presAssocID="{6E11BDDB-A26B-4718-9612-FAC3A0363EF8}" presName="vert1" presStyleCnt="0"/>
      <dgm:spPr/>
    </dgm:pt>
    <dgm:pt modelId="{091A97FA-0574-4B85-8F71-530D9BCC246A}" type="pres">
      <dgm:prSet presAssocID="{DC457E70-6ADD-4947-96CA-244D29F93F8A}" presName="thickLine" presStyleLbl="alignNode1" presStyleIdx="1" presStyleCnt="3"/>
      <dgm:spPr/>
    </dgm:pt>
    <dgm:pt modelId="{CA2212D0-66B8-4D28-8EEB-C9D625C16CD0}" type="pres">
      <dgm:prSet presAssocID="{DC457E70-6ADD-4947-96CA-244D29F93F8A}" presName="horz1" presStyleCnt="0"/>
      <dgm:spPr/>
    </dgm:pt>
    <dgm:pt modelId="{A3F917C5-F9CC-4F6B-90AA-28CB2B700B6D}" type="pres">
      <dgm:prSet presAssocID="{DC457E70-6ADD-4947-96CA-244D29F93F8A}" presName="tx1" presStyleLbl="revTx" presStyleIdx="1" presStyleCnt="3"/>
      <dgm:spPr/>
    </dgm:pt>
    <dgm:pt modelId="{70E093E8-03B2-427B-A847-8CD1B43CE057}" type="pres">
      <dgm:prSet presAssocID="{DC457E70-6ADD-4947-96CA-244D29F93F8A}" presName="vert1" presStyleCnt="0"/>
      <dgm:spPr/>
    </dgm:pt>
    <dgm:pt modelId="{F41D28C8-30A1-4A87-B742-08A5D2C327CF}" type="pres">
      <dgm:prSet presAssocID="{F387326F-E853-4950-81F8-E92282382FE1}" presName="thickLine" presStyleLbl="alignNode1" presStyleIdx="2" presStyleCnt="3"/>
      <dgm:spPr/>
    </dgm:pt>
    <dgm:pt modelId="{0C42621D-F7C2-4E3D-A519-D6E5049C8064}" type="pres">
      <dgm:prSet presAssocID="{F387326F-E853-4950-81F8-E92282382FE1}" presName="horz1" presStyleCnt="0"/>
      <dgm:spPr/>
    </dgm:pt>
    <dgm:pt modelId="{9CE61463-FC06-4281-837D-1E32CC319CE1}" type="pres">
      <dgm:prSet presAssocID="{F387326F-E853-4950-81F8-E92282382FE1}" presName="tx1" presStyleLbl="revTx" presStyleIdx="2" presStyleCnt="3"/>
      <dgm:spPr/>
    </dgm:pt>
    <dgm:pt modelId="{A2F9E99C-09C8-4F68-A8D7-950601915F29}" type="pres">
      <dgm:prSet presAssocID="{F387326F-E853-4950-81F8-E92282382FE1}" presName="vert1" presStyleCnt="0"/>
      <dgm:spPr/>
    </dgm:pt>
  </dgm:ptLst>
  <dgm:cxnLst>
    <dgm:cxn modelId="{6F24BF08-3A0B-41C8-AA9E-A2A67D79F347}" srcId="{3FDD8AC6-45CC-4039-83E7-A84933B856A0}" destId="{6E11BDDB-A26B-4718-9612-FAC3A0363EF8}" srcOrd="0" destOrd="0" parTransId="{5ED0C93E-0918-4D28-BC57-3D9E07F9C588}" sibTransId="{1A0C5C38-4CDC-4F2E-9689-3B42100D16EB}"/>
    <dgm:cxn modelId="{8EBA0283-EC50-4A9C-926F-DFFFBFABC58C}" type="presOf" srcId="{3FDD8AC6-45CC-4039-83E7-A84933B856A0}" destId="{BC03528F-E9BD-44A6-B965-AF606D07532B}" srcOrd="0" destOrd="0" presId="urn:microsoft.com/office/officeart/2008/layout/LinedList"/>
    <dgm:cxn modelId="{7F0A019C-5E0E-412A-B42E-24E5AA453415}" srcId="{3FDD8AC6-45CC-4039-83E7-A84933B856A0}" destId="{F387326F-E853-4950-81F8-E92282382FE1}" srcOrd="2" destOrd="0" parTransId="{C51F6557-2083-4368-8A93-8CE217A81A74}" sibTransId="{7B442872-B506-400D-ACCB-123AD83A5C1B}"/>
    <dgm:cxn modelId="{8F3844A2-C39D-4016-BCA3-16C459A38D45}" type="presOf" srcId="{F387326F-E853-4950-81F8-E92282382FE1}" destId="{9CE61463-FC06-4281-837D-1E32CC319CE1}" srcOrd="0" destOrd="0" presId="urn:microsoft.com/office/officeart/2008/layout/LinedList"/>
    <dgm:cxn modelId="{D78312A3-AFE6-4B93-ADE9-F881330D97E1}" type="presOf" srcId="{DC457E70-6ADD-4947-96CA-244D29F93F8A}" destId="{A3F917C5-F9CC-4F6B-90AA-28CB2B700B6D}" srcOrd="0" destOrd="0" presId="urn:microsoft.com/office/officeart/2008/layout/LinedList"/>
    <dgm:cxn modelId="{4F50BDAA-62DA-448A-AB03-A399E3749936}" srcId="{3FDD8AC6-45CC-4039-83E7-A84933B856A0}" destId="{DC457E70-6ADD-4947-96CA-244D29F93F8A}" srcOrd="1" destOrd="0" parTransId="{E368F0A9-665B-40C6-A7C2-12454B46DAA5}" sibTransId="{99F7E522-3395-48C4-B336-E3E0D00E4822}"/>
    <dgm:cxn modelId="{695508C1-1645-439A-9155-D93AD9E2859F}" type="presOf" srcId="{6E11BDDB-A26B-4718-9612-FAC3A0363EF8}" destId="{AE3B59CD-51FB-4B4D-B57A-FB679C255815}" srcOrd="0" destOrd="0" presId="urn:microsoft.com/office/officeart/2008/layout/LinedList"/>
    <dgm:cxn modelId="{B40688D0-1BAE-41C5-AE5B-D01698E8EAAD}" type="presParOf" srcId="{BC03528F-E9BD-44A6-B965-AF606D07532B}" destId="{3D071F6F-6EF2-4E9C-BD1B-3BE9E374CE8C}" srcOrd="0" destOrd="0" presId="urn:microsoft.com/office/officeart/2008/layout/LinedList"/>
    <dgm:cxn modelId="{5CD89B98-C8D9-42AE-9B16-E50667B6AC74}" type="presParOf" srcId="{BC03528F-E9BD-44A6-B965-AF606D07532B}" destId="{C24DD961-BC42-4B72-B816-333F17B2B34D}" srcOrd="1" destOrd="0" presId="urn:microsoft.com/office/officeart/2008/layout/LinedList"/>
    <dgm:cxn modelId="{9EC3AAB8-9F95-4CB1-A1D0-B06E0AA5FFB5}" type="presParOf" srcId="{C24DD961-BC42-4B72-B816-333F17B2B34D}" destId="{AE3B59CD-51FB-4B4D-B57A-FB679C255815}" srcOrd="0" destOrd="0" presId="urn:microsoft.com/office/officeart/2008/layout/LinedList"/>
    <dgm:cxn modelId="{9DEAA4A1-B6F9-4D58-A18A-41CDF1F1CC6A}" type="presParOf" srcId="{C24DD961-BC42-4B72-B816-333F17B2B34D}" destId="{0FC04DDF-3EBD-4D64-B3A3-65D777AC42EE}" srcOrd="1" destOrd="0" presId="urn:microsoft.com/office/officeart/2008/layout/LinedList"/>
    <dgm:cxn modelId="{404CD22A-909F-4EE2-B806-2AE43B0469C8}" type="presParOf" srcId="{BC03528F-E9BD-44A6-B965-AF606D07532B}" destId="{091A97FA-0574-4B85-8F71-530D9BCC246A}" srcOrd="2" destOrd="0" presId="urn:microsoft.com/office/officeart/2008/layout/LinedList"/>
    <dgm:cxn modelId="{711B55A8-E701-4160-89CF-B26515C7AADF}" type="presParOf" srcId="{BC03528F-E9BD-44A6-B965-AF606D07532B}" destId="{CA2212D0-66B8-4D28-8EEB-C9D625C16CD0}" srcOrd="3" destOrd="0" presId="urn:microsoft.com/office/officeart/2008/layout/LinedList"/>
    <dgm:cxn modelId="{F4C00BAD-54B8-4CD2-9E48-8F1B481F4F24}" type="presParOf" srcId="{CA2212D0-66B8-4D28-8EEB-C9D625C16CD0}" destId="{A3F917C5-F9CC-4F6B-90AA-28CB2B700B6D}" srcOrd="0" destOrd="0" presId="urn:microsoft.com/office/officeart/2008/layout/LinedList"/>
    <dgm:cxn modelId="{4B107F4E-3B58-4862-B201-81D3FEABFE11}" type="presParOf" srcId="{CA2212D0-66B8-4D28-8EEB-C9D625C16CD0}" destId="{70E093E8-03B2-427B-A847-8CD1B43CE057}" srcOrd="1" destOrd="0" presId="urn:microsoft.com/office/officeart/2008/layout/LinedList"/>
    <dgm:cxn modelId="{F714D28E-CF97-48C8-8175-9B23F7B742FD}" type="presParOf" srcId="{BC03528F-E9BD-44A6-B965-AF606D07532B}" destId="{F41D28C8-30A1-4A87-B742-08A5D2C327CF}" srcOrd="4" destOrd="0" presId="urn:microsoft.com/office/officeart/2008/layout/LinedList"/>
    <dgm:cxn modelId="{F1000BF4-E25E-4BA7-838D-DE7589BFBACA}" type="presParOf" srcId="{BC03528F-E9BD-44A6-B965-AF606D07532B}" destId="{0C42621D-F7C2-4E3D-A519-D6E5049C8064}" srcOrd="5" destOrd="0" presId="urn:microsoft.com/office/officeart/2008/layout/LinedList"/>
    <dgm:cxn modelId="{F54D45F7-9F96-43C6-AF32-8EEBEDF8D028}" type="presParOf" srcId="{0C42621D-F7C2-4E3D-A519-D6E5049C8064}" destId="{9CE61463-FC06-4281-837D-1E32CC319CE1}" srcOrd="0" destOrd="0" presId="urn:microsoft.com/office/officeart/2008/layout/LinedList"/>
    <dgm:cxn modelId="{7DE07977-A5F3-4A3A-8705-DE25ED1DCA40}" type="presParOf" srcId="{0C42621D-F7C2-4E3D-A519-D6E5049C8064}" destId="{A2F9E99C-09C8-4F68-A8D7-950601915F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AAE25B68-5B1D-4712-AC02-75B0741AC742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8BACD8CA-73A1-43C3-A978-A52AC0167A31}" type="pres">
      <dgm:prSet presAssocID="{AA86C8F0-3FF1-48E9-A68E-FA24CCA72B05}" presName="compNode" presStyleCnt="0"/>
      <dgm:spPr/>
    </dgm:pt>
    <dgm:pt modelId="{8F32867F-31F5-48AD-AEC6-53C54662ABA0}" type="pres">
      <dgm:prSet presAssocID="{AA86C8F0-3FF1-48E9-A68E-FA24CCA72B0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D976482-C1BA-47F5-8463-198DA9C91764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0A15C7E-E008-4906-A666-2EF950B69AB1}" type="pres">
      <dgm:prSet presAssocID="{AA86C8F0-3FF1-48E9-A68E-FA24CCA72B05}" presName="spaceRect" presStyleCnt="0"/>
      <dgm:spPr/>
    </dgm:pt>
    <dgm:pt modelId="{796BEB5D-0BC3-433B-AD3B-36C5668FE4A4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CC946563-A021-468D-ADF6-DE6722F3185E}" type="pres">
      <dgm:prSet presAssocID="{9B9CECDA-1001-4B81-9294-2A3B83BEF99D}" presName="sibTrans" presStyleCnt="0"/>
      <dgm:spPr/>
    </dgm:pt>
    <dgm:pt modelId="{2B331086-07A5-4D80-BCD2-CF023DC96769}" type="pres">
      <dgm:prSet presAssocID="{4A2C6FFD-4B83-4AB8-BD77-56C13C8895EF}" presName="compNode" presStyleCnt="0"/>
      <dgm:spPr/>
    </dgm:pt>
    <dgm:pt modelId="{493FAF0D-ADB5-402C-8C19-7A17897A910C}" type="pres">
      <dgm:prSet presAssocID="{4A2C6FFD-4B83-4AB8-BD77-56C13C8895E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4611070-F6D1-4EBC-BD8C-E1FD564385C9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4BE876-43B2-4634-B674-1756FB8D325D}" type="pres">
      <dgm:prSet presAssocID="{4A2C6FFD-4B83-4AB8-BD77-56C13C8895EF}" presName="spaceRect" presStyleCnt="0"/>
      <dgm:spPr/>
    </dgm:pt>
    <dgm:pt modelId="{647EF3FC-1452-4B58-AB06-A54A98531BCF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CD267711-46F8-4F14-B9C0-4EB4888BAA56}" type="presOf" srcId="{4A2C6FFD-4B83-4AB8-BD77-56C13C8895EF}" destId="{647EF3FC-1452-4B58-AB06-A54A98531BCF}" srcOrd="0" destOrd="0" presId="urn:microsoft.com/office/officeart/2018/5/layout/IconLeafLabel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3092B44-C61D-448E-AECC-732272D74074}" type="presOf" srcId="{4DC19B4E-F076-4360-A947-EA61797572F7}" destId="{AAE25B68-5B1D-4712-AC02-75B0741AC742}" srcOrd="0" destOrd="0" presId="urn:microsoft.com/office/officeart/2018/5/layout/IconLeafLabelList"/>
    <dgm:cxn modelId="{0D9B9FB7-57D1-488B-85DE-920A60D15A3E}" type="presOf" srcId="{AA86C8F0-3FF1-48E9-A68E-FA24CCA72B05}" destId="{796BEB5D-0BC3-433B-AD3B-36C5668FE4A4}" srcOrd="0" destOrd="0" presId="urn:microsoft.com/office/officeart/2018/5/layout/IconLeafLabelList"/>
    <dgm:cxn modelId="{F85F846B-9BAA-43C7-9C73-2F8B3065CA4D}" type="presParOf" srcId="{AAE25B68-5B1D-4712-AC02-75B0741AC742}" destId="{8BACD8CA-73A1-43C3-A978-A52AC0167A31}" srcOrd="0" destOrd="0" presId="urn:microsoft.com/office/officeart/2018/5/layout/IconLeafLabelList"/>
    <dgm:cxn modelId="{4479D1D5-5E4F-4218-8D35-09F2D2216520}" type="presParOf" srcId="{8BACD8CA-73A1-43C3-A978-A52AC0167A31}" destId="{8F32867F-31F5-48AD-AEC6-53C54662ABA0}" srcOrd="0" destOrd="0" presId="urn:microsoft.com/office/officeart/2018/5/layout/IconLeafLabelList"/>
    <dgm:cxn modelId="{F19F854B-B71B-4A09-A4C6-ABC41A7E046F}" type="presParOf" srcId="{8BACD8CA-73A1-43C3-A978-A52AC0167A31}" destId="{0D976482-C1BA-47F5-8463-198DA9C91764}" srcOrd="1" destOrd="0" presId="urn:microsoft.com/office/officeart/2018/5/layout/IconLeafLabelList"/>
    <dgm:cxn modelId="{48B2D88E-B2D2-4BA4-B891-455A2551526C}" type="presParOf" srcId="{8BACD8CA-73A1-43C3-A978-A52AC0167A31}" destId="{20A15C7E-E008-4906-A666-2EF950B69AB1}" srcOrd="2" destOrd="0" presId="urn:microsoft.com/office/officeart/2018/5/layout/IconLeafLabelList"/>
    <dgm:cxn modelId="{42068B89-FA57-4956-87EB-DD462D91122C}" type="presParOf" srcId="{8BACD8CA-73A1-43C3-A978-A52AC0167A31}" destId="{796BEB5D-0BC3-433B-AD3B-36C5668FE4A4}" srcOrd="3" destOrd="0" presId="urn:microsoft.com/office/officeart/2018/5/layout/IconLeafLabelList"/>
    <dgm:cxn modelId="{46655E21-44CD-4D2D-B8A3-F7EB269AA909}" type="presParOf" srcId="{AAE25B68-5B1D-4712-AC02-75B0741AC742}" destId="{CC946563-A021-468D-ADF6-DE6722F3185E}" srcOrd="1" destOrd="0" presId="urn:microsoft.com/office/officeart/2018/5/layout/IconLeafLabelList"/>
    <dgm:cxn modelId="{B9C37BB4-5BED-478B-86D7-57A37A79573D}" type="presParOf" srcId="{AAE25B68-5B1D-4712-AC02-75B0741AC742}" destId="{2B331086-07A5-4D80-BCD2-CF023DC96769}" srcOrd="2" destOrd="0" presId="urn:microsoft.com/office/officeart/2018/5/layout/IconLeafLabelList"/>
    <dgm:cxn modelId="{693FB99D-693C-4F6A-9FCA-A46B9C0C7403}" type="presParOf" srcId="{2B331086-07A5-4D80-BCD2-CF023DC96769}" destId="{493FAF0D-ADB5-402C-8C19-7A17897A910C}" srcOrd="0" destOrd="0" presId="urn:microsoft.com/office/officeart/2018/5/layout/IconLeafLabelList"/>
    <dgm:cxn modelId="{AADE4336-1A0E-46A6-BE01-87C3172B9D12}" type="presParOf" srcId="{2B331086-07A5-4D80-BCD2-CF023DC96769}" destId="{B4611070-F6D1-4EBC-BD8C-E1FD564385C9}" srcOrd="1" destOrd="0" presId="urn:microsoft.com/office/officeart/2018/5/layout/IconLeafLabelList"/>
    <dgm:cxn modelId="{081EBA04-5D12-4494-AF26-DFE08CBF65AB}" type="presParOf" srcId="{2B331086-07A5-4D80-BCD2-CF023DC96769}" destId="{8B4BE876-43B2-4634-B674-1756FB8D325D}" srcOrd="2" destOrd="0" presId="urn:microsoft.com/office/officeart/2018/5/layout/IconLeafLabelList"/>
    <dgm:cxn modelId="{1B573138-0E9B-41B1-BB93-ECE0F3633DEF}" type="presParOf" srcId="{2B331086-07A5-4D80-BCD2-CF023DC96769}" destId="{647EF3FC-1452-4B58-AB06-A54A98531B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</a:t>
          </a:r>
          <a:r>
            <a:rPr lang="en-US"/>
            <a:t>yan, </a:t>
          </a:r>
          <a:r>
            <a:rPr lang="en-US" b="1"/>
            <a:t>M</a:t>
          </a:r>
          <a:r>
            <a:rPr lang="en-US"/>
            <a:t>agenta, </a:t>
          </a:r>
          <a:r>
            <a:rPr lang="en-US" b="1"/>
            <a:t>Y</a:t>
          </a:r>
          <a:r>
            <a:rPr lang="en-US"/>
            <a:t>ellow, </a:t>
          </a:r>
          <a:r>
            <a:rPr lang="en-US" b="1"/>
            <a:t>K</a:t>
          </a:r>
          <a:r>
            <a:rPr lang="en-US"/>
            <a:t>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Jedná se o subtraktivní barevný model používaný v tisku.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/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/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3D8F678-05EB-4311-8D63-286AD02B189B}">
      <dgm:prSet/>
      <dgm:spPr/>
      <dgm:t>
        <a:bodyPr/>
        <a:lstStyle/>
        <a:p>
          <a:r>
            <a:rPr lang="cs-CZ"/>
            <a:t>Někdy HSB</a:t>
          </a:r>
          <a:endParaRPr lang="en-US" dirty="0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/>
      <dgm:spPr/>
      <dgm:t>
        <a:bodyPr/>
        <a:lstStyle/>
        <a:p>
          <a:r>
            <a:rPr lang="cs-CZ" b="1"/>
            <a:t>H</a:t>
          </a:r>
          <a:r>
            <a:rPr lang="cs-CZ"/>
            <a:t>ue (odstín)</a:t>
          </a:r>
          <a:r>
            <a:rPr lang="cs-CZ" b="1"/>
            <a:t>, s</a:t>
          </a:r>
          <a:r>
            <a:rPr lang="cs-CZ"/>
            <a:t>aturation(sytost)</a:t>
          </a:r>
          <a:r>
            <a:rPr lang="cs-CZ" b="1"/>
            <a:t>, v</a:t>
          </a:r>
          <a:r>
            <a:rPr lang="cs-CZ"/>
            <a:t>alue (hodnota)</a:t>
          </a:r>
          <a:endParaRPr lang="en-US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/>
      <dgm:spPr/>
      <dgm:t>
        <a:bodyPr/>
        <a:lstStyle/>
        <a:p>
          <a:r>
            <a:rPr lang="cs-CZ" dirty="0"/>
            <a:t>J</a:t>
          </a:r>
          <a:r>
            <a:rPr lang="en-US" dirty="0"/>
            <a:t>e </a:t>
          </a:r>
          <a:r>
            <a:rPr lang="en-US" dirty="0" err="1"/>
            <a:t>cylindrický</a:t>
          </a:r>
          <a:r>
            <a:rPr lang="en-US" dirty="0"/>
            <a:t> </a:t>
          </a:r>
          <a:r>
            <a:rPr lang="en-US" dirty="0" err="1"/>
            <a:t>barevný</a:t>
          </a:r>
          <a:r>
            <a:rPr lang="en-US" dirty="0"/>
            <a:t> model, </a:t>
          </a:r>
          <a:r>
            <a:rPr lang="en-US" dirty="0" err="1"/>
            <a:t>který</a:t>
          </a:r>
          <a:r>
            <a:rPr lang="en-US" dirty="0"/>
            <a:t> </a:t>
          </a:r>
          <a:r>
            <a:rPr lang="en-US" dirty="0" err="1"/>
            <a:t>představuje</a:t>
          </a:r>
          <a:r>
            <a:rPr lang="en-US" dirty="0"/>
            <a:t> </a:t>
          </a:r>
          <a:r>
            <a:rPr lang="en-US" dirty="0" err="1"/>
            <a:t>odstíny</a:t>
          </a:r>
          <a:r>
            <a:rPr lang="en-US" dirty="0"/>
            <a:t>, </a:t>
          </a:r>
          <a:r>
            <a:rPr lang="en-US" dirty="0" err="1"/>
            <a:t>sytost</a:t>
          </a:r>
          <a:r>
            <a:rPr lang="en-US" dirty="0"/>
            <a:t> a </a:t>
          </a:r>
          <a:r>
            <a:rPr lang="en-US" dirty="0" err="1"/>
            <a:t>hodnoty</a:t>
          </a:r>
          <a:r>
            <a:rPr lang="en-US" dirty="0"/>
            <a:t> (</a:t>
          </a:r>
          <a:r>
            <a:rPr lang="en-US" dirty="0" err="1"/>
            <a:t>nebo</a:t>
          </a:r>
          <a:r>
            <a:rPr lang="en-US" dirty="0"/>
            <a:t> </a:t>
          </a:r>
          <a:r>
            <a:rPr lang="en-US" dirty="0" err="1"/>
            <a:t>jas</a:t>
          </a:r>
          <a:r>
            <a:rPr lang="en-US" dirty="0"/>
            <a:t>) </a:t>
          </a:r>
          <a:r>
            <a:rPr lang="en-US" dirty="0" err="1"/>
            <a:t>barev</a:t>
          </a:r>
          <a:r>
            <a:rPr lang="cs-CZ" dirty="0"/>
            <a:t>.</a:t>
          </a:r>
          <a:endParaRPr lang="en-US" dirty="0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4FE46-575E-4510-B68D-CC9605C85CDA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B913A-4F3F-41ED-B804-1CFC9C34819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714D-F620-4A0D-820A-C66F27FCDB3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/>
            <a:t>Co to znamená?</a:t>
          </a:r>
          <a:endParaRPr lang="en-US" sz="2500" kern="1200"/>
        </a:p>
      </dsp:txBody>
      <dsp:txXfrm>
        <a:off x="1548914" y="3176402"/>
        <a:ext cx="3600000" cy="720000"/>
      </dsp:txXfrm>
    </dsp:sp>
    <dsp:sp modelId="{BD1819D8-EB9D-4B3C-A575-6A4040AAD687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C50D9-4E20-454D-B7FB-0D6BBECB7F7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7388E-D04A-416E-82FA-61ECEE1AF531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5778914" y="3176402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71F6F-6EF2-4E9C-BD1B-3BE9E374CE8C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B59CD-51FB-4B4D-B57A-FB679C255815}">
      <dsp:nvSpPr>
        <dsp:cNvPr id="0" name=""/>
        <dsp:cNvSpPr/>
      </dsp:nvSpPr>
      <dsp:spPr>
        <a:xfrm>
          <a:off x="0" y="2125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1" kern="1200"/>
            <a:t>ChatGPT</a:t>
          </a:r>
        </a:p>
      </dsp:txBody>
      <dsp:txXfrm>
        <a:off x="0" y="2125"/>
        <a:ext cx="10515600" cy="1449431"/>
      </dsp:txXfrm>
    </dsp:sp>
    <dsp:sp modelId="{091A97FA-0574-4B85-8F71-530D9BCC246A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917C5-F9CC-4F6B-90AA-28CB2B700B6D}">
      <dsp:nvSpPr>
        <dsp:cNvPr id="0" name=""/>
        <dsp:cNvSpPr/>
      </dsp:nvSpPr>
      <dsp:spPr>
        <a:xfrm>
          <a:off x="0" y="1451556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i="1" kern="1200"/>
            <a:t>Wikipedia</a:t>
          </a:r>
        </a:p>
      </dsp:txBody>
      <dsp:txXfrm>
        <a:off x="0" y="1451556"/>
        <a:ext cx="10515600" cy="1449431"/>
      </dsp:txXfrm>
    </dsp:sp>
    <dsp:sp modelId="{F41D28C8-30A1-4A87-B742-08A5D2C327CF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61463-FC06-4281-837D-1E32CC319CE1}">
      <dsp:nvSpPr>
        <dsp:cNvPr id="0" name=""/>
        <dsp:cNvSpPr/>
      </dsp:nvSpPr>
      <dsp:spPr>
        <a:xfrm>
          <a:off x="0" y="2900987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i="1" kern="1200" dirty="0" err="1"/>
            <a:t>Youtube</a:t>
          </a:r>
          <a:r>
            <a:rPr lang="en-US" sz="6500" i="1" kern="1200" dirty="0"/>
            <a:t> – </a:t>
          </a:r>
          <a:r>
            <a:rPr lang="en-US" sz="6500" i="1" kern="1200" dirty="0" err="1"/>
            <a:t>Barevné</a:t>
          </a:r>
          <a:r>
            <a:rPr lang="en-US" sz="6500" i="1" kern="1200" dirty="0"/>
            <a:t> </a:t>
          </a:r>
          <a:r>
            <a:rPr lang="en-US" sz="6500" i="1" kern="1200" dirty="0" err="1"/>
            <a:t>modely</a:t>
          </a:r>
          <a:endParaRPr lang="en-US" sz="6500" i="1" kern="1200" dirty="0"/>
        </a:p>
      </dsp:txBody>
      <dsp:txXfrm>
        <a:off x="0" y="2900987"/>
        <a:ext cx="10515600" cy="1449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867F-31F5-48AD-AEC6-53C54662ABA0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6482-C1BA-47F5-8463-198DA9C9176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EB5D-0BC3-433B-AD3B-36C5668FE4A4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Co to znamená?</a:t>
          </a:r>
          <a:endParaRPr lang="en-US" sz="2500" kern="1200" dirty="0"/>
        </a:p>
      </dsp:txBody>
      <dsp:txXfrm>
        <a:off x="1548914" y="3176402"/>
        <a:ext cx="3600000" cy="720000"/>
      </dsp:txXfrm>
    </dsp:sp>
    <dsp:sp modelId="{493FAF0D-ADB5-402C-8C19-7A17897A910C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1070-F6D1-4EBC-BD8C-E1FD564385C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EF3FC-1452-4B58-AB06-A54A98531BC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</a:t>
          </a:r>
          <a:r>
            <a:rPr lang="en-US" sz="1500" kern="1200"/>
            <a:t>yan, </a:t>
          </a:r>
          <a:r>
            <a:rPr lang="en-US" sz="1500" b="1" kern="1200"/>
            <a:t>M</a:t>
          </a:r>
          <a:r>
            <a:rPr lang="en-US" sz="1500" kern="1200"/>
            <a:t>agenta, </a:t>
          </a:r>
          <a:r>
            <a:rPr lang="en-US" sz="1500" b="1" kern="1200"/>
            <a:t>Y</a:t>
          </a:r>
          <a:r>
            <a:rPr lang="en-US" sz="1500" kern="1200"/>
            <a:t>ellow, </a:t>
          </a:r>
          <a:r>
            <a:rPr lang="en-US" sz="1500" b="1" kern="1200"/>
            <a:t>K</a:t>
          </a:r>
          <a:r>
            <a:rPr lang="en-US" sz="1500" kern="1200"/>
            <a:t>ey</a:t>
          </a:r>
        </a:p>
      </dsp:txBody>
      <dsp:txXfrm>
        <a:off x="53494" y="2914586"/>
        <a:ext cx="3037500" cy="720000"/>
      </dsp:txXfrm>
    </dsp:sp>
    <dsp:sp modelId="{532ABB1E-DC88-476E-B56C-35565B7E72AF}">
      <dsp:nvSpPr>
        <dsp:cNvPr id="0" name=""/>
        <dsp:cNvSpPr/>
      </dsp:nvSpPr>
      <dsp:spPr>
        <a:xfrm>
          <a:off x="4214869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Jedná se o subtraktivní barevný model používaný v tisku.</a:t>
          </a:r>
        </a:p>
      </dsp:txBody>
      <dsp:txXfrm>
        <a:off x="3622557" y="2914586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291714" cy="2765367"/>
      </dsp:txXfrm>
    </dsp:sp>
    <dsp:sp modelId="{6173F741-EF73-4542-ACB5-305F02A75744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Jaký je jeho hlavní účel?</a:t>
          </a:r>
          <a:endParaRPr lang="en-US" sz="6500" kern="1200"/>
        </a:p>
      </dsp:txBody>
      <dsp:txXfrm>
        <a:off x="0" y="2765367"/>
        <a:ext cx="6291714" cy="2765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420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420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Někdy HSB</a:t>
          </a:r>
          <a:endParaRPr lang="en-US" sz="1900" kern="1200" dirty="0"/>
        </a:p>
      </dsp:txBody>
      <dsp:txXfrm>
        <a:off x="0" y="1420"/>
        <a:ext cx="4291149" cy="968598"/>
      </dsp:txXfrm>
    </dsp:sp>
    <dsp:sp modelId="{2480933B-B62B-4A6C-99BE-0BA17B6C238F}">
      <dsp:nvSpPr>
        <dsp:cNvPr id="0" name=""/>
        <dsp:cNvSpPr/>
      </dsp:nvSpPr>
      <dsp:spPr>
        <a:xfrm>
          <a:off x="0" y="970018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970018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b="1" kern="1200"/>
            <a:t>H</a:t>
          </a:r>
          <a:r>
            <a:rPr lang="cs-CZ" sz="1900" kern="1200"/>
            <a:t>ue (odstín)</a:t>
          </a:r>
          <a:r>
            <a:rPr lang="cs-CZ" sz="1900" b="1" kern="1200"/>
            <a:t>, s</a:t>
          </a:r>
          <a:r>
            <a:rPr lang="cs-CZ" sz="1900" kern="1200"/>
            <a:t>aturation(sytost)</a:t>
          </a:r>
          <a:r>
            <a:rPr lang="cs-CZ" sz="1900" b="1" kern="1200"/>
            <a:t>, v</a:t>
          </a:r>
          <a:r>
            <a:rPr lang="cs-CZ" sz="1900" kern="1200"/>
            <a:t>alue (hodnota)</a:t>
          </a:r>
          <a:endParaRPr lang="en-US" sz="1900" kern="1200"/>
        </a:p>
      </dsp:txBody>
      <dsp:txXfrm>
        <a:off x="0" y="970018"/>
        <a:ext cx="4291149" cy="968598"/>
      </dsp:txXfrm>
    </dsp:sp>
    <dsp:sp modelId="{EE6AB3C7-B7BF-4541-B429-8E09FFB9C544}">
      <dsp:nvSpPr>
        <dsp:cNvPr id="0" name=""/>
        <dsp:cNvSpPr/>
      </dsp:nvSpPr>
      <dsp:spPr>
        <a:xfrm>
          <a:off x="0" y="1938617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1938617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J</a:t>
          </a:r>
          <a:r>
            <a:rPr lang="en-US" sz="1900" kern="1200" dirty="0"/>
            <a:t>e </a:t>
          </a:r>
          <a:r>
            <a:rPr lang="en-US" sz="1900" kern="1200" dirty="0" err="1"/>
            <a:t>cylindrický</a:t>
          </a:r>
          <a:r>
            <a:rPr lang="en-US" sz="1900" kern="1200" dirty="0"/>
            <a:t> </a:t>
          </a:r>
          <a:r>
            <a:rPr lang="en-US" sz="1900" kern="1200" dirty="0" err="1"/>
            <a:t>barevný</a:t>
          </a:r>
          <a:r>
            <a:rPr lang="en-US" sz="1900" kern="1200" dirty="0"/>
            <a:t> model, </a:t>
          </a:r>
          <a:r>
            <a:rPr lang="en-US" sz="1900" kern="1200" dirty="0" err="1"/>
            <a:t>který</a:t>
          </a:r>
          <a:r>
            <a:rPr lang="en-US" sz="1900" kern="1200" dirty="0"/>
            <a:t> </a:t>
          </a:r>
          <a:r>
            <a:rPr lang="en-US" sz="1900" kern="1200" dirty="0" err="1"/>
            <a:t>představuje</a:t>
          </a:r>
          <a:r>
            <a:rPr lang="en-US" sz="1900" kern="1200" dirty="0"/>
            <a:t> </a:t>
          </a:r>
          <a:r>
            <a:rPr lang="en-US" sz="1900" kern="1200" dirty="0" err="1"/>
            <a:t>odstíny</a:t>
          </a:r>
          <a:r>
            <a:rPr lang="en-US" sz="1900" kern="1200" dirty="0"/>
            <a:t>, </a:t>
          </a:r>
          <a:r>
            <a:rPr lang="en-US" sz="1900" kern="1200" dirty="0" err="1"/>
            <a:t>sytost</a:t>
          </a:r>
          <a:r>
            <a:rPr lang="en-US" sz="1900" kern="1200" dirty="0"/>
            <a:t> a </a:t>
          </a:r>
          <a:r>
            <a:rPr lang="en-US" sz="1900" kern="1200" dirty="0" err="1"/>
            <a:t>hodnoty</a:t>
          </a:r>
          <a:r>
            <a:rPr lang="en-US" sz="1900" kern="1200" dirty="0"/>
            <a:t> (</a:t>
          </a:r>
          <a:r>
            <a:rPr lang="en-US" sz="1900" kern="1200" dirty="0" err="1"/>
            <a:t>nebo</a:t>
          </a:r>
          <a:r>
            <a:rPr lang="en-US" sz="1900" kern="1200" dirty="0"/>
            <a:t> </a:t>
          </a:r>
          <a:r>
            <a:rPr lang="en-US" sz="1900" kern="1200" dirty="0" err="1"/>
            <a:t>jas</a:t>
          </a:r>
          <a:r>
            <a:rPr lang="en-US" sz="1900" kern="1200" dirty="0"/>
            <a:t>) </a:t>
          </a:r>
          <a:r>
            <a:rPr lang="en-US" sz="1900" kern="1200" dirty="0" err="1"/>
            <a:t>barev</a:t>
          </a:r>
          <a:r>
            <a:rPr lang="cs-CZ" sz="1900" kern="1200" dirty="0"/>
            <a:t>.</a:t>
          </a:r>
          <a:endParaRPr lang="en-US" sz="1900" kern="1200" dirty="0"/>
        </a:p>
      </dsp:txBody>
      <dsp:txXfrm>
        <a:off x="0" y="1938617"/>
        <a:ext cx="4291149" cy="968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Co to znamená?</a:t>
          </a:r>
          <a:endParaRPr lang="en-US" sz="5200" kern="1200" dirty="0"/>
        </a:p>
      </dsp:txBody>
      <dsp:txXfrm>
        <a:off x="0" y="0"/>
        <a:ext cx="6188165" cy="1863634"/>
      </dsp:txXfrm>
    </dsp:sp>
    <dsp:sp modelId="{6173F741-EF73-4542-ACB5-305F02A75744}">
      <dsp:nvSpPr>
        <dsp:cNvPr id="0" name=""/>
        <dsp:cNvSpPr/>
      </dsp:nvSpPr>
      <dsp:spPr>
        <a:xfrm>
          <a:off x="0" y="1863634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1863634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Jaký je jeho hlavní účel?</a:t>
          </a:r>
          <a:endParaRPr lang="en-US" sz="5200" kern="1200"/>
        </a:p>
      </dsp:txBody>
      <dsp:txXfrm>
        <a:off x="0" y="1863634"/>
        <a:ext cx="6188165" cy="1863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50-ABC7-4925-B05D-AC0ABC4936E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F149-D9FA-4932-BD99-DB4E8498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  </a:t>
            </a:r>
            <a:r>
              <a:rPr lang="en-US" dirty="0" err="1"/>
              <a:t>dámy</a:t>
            </a:r>
            <a:r>
              <a:rPr lang="en-US" dirty="0"/>
              <a:t> a </a:t>
            </a:r>
            <a:r>
              <a:rPr lang="en-US" dirty="0" err="1"/>
              <a:t>pánové</a:t>
            </a:r>
            <a:r>
              <a:rPr lang="en-US" dirty="0"/>
              <a:t>. Ja </a:t>
            </a:r>
            <a:r>
              <a:rPr lang="en-US" dirty="0" err="1"/>
              <a:t>jsem</a:t>
            </a:r>
            <a:r>
              <a:rPr lang="en-US" dirty="0"/>
              <a:t> Babayev Imamaddin. V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prezentovat</a:t>
            </a:r>
            <a:r>
              <a:rPr lang="en-US" dirty="0"/>
              <a:t> o </a:t>
            </a:r>
            <a:r>
              <a:rPr lang="en-US" dirty="0" err="1"/>
              <a:t>kalibraci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, </a:t>
            </a:r>
            <a:r>
              <a:rPr lang="en-US" dirty="0" err="1"/>
              <a:t>hloubce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modelech</a:t>
            </a:r>
            <a:r>
              <a:rPr lang="en-US" dirty="0"/>
              <a:t>. </a:t>
            </a:r>
            <a:r>
              <a:rPr lang="en-US" dirty="0" err="1"/>
              <a:t>Doufam</a:t>
            </a:r>
            <a:r>
              <a:rPr lang="en-US" dirty="0"/>
              <a:t> </a:t>
            </a:r>
            <a:r>
              <a:rPr lang="cs-CZ" dirty="0"/>
              <a:t>že budete rozumět . Doufám, že mě pochopíte. Pokud mi nerozumíte, můžete mi to říct a vysvětlím vám to znovu. Pokud budete mít otázky, můžete se zeptat.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cs-CZ" dirty="0"/>
              <a:t>H znamena Hue odstin , S znamena sytost a posledni pismena V je znamena value a je to hodnota. Je to clyndricke barevne model, ktery predstavuje odstiny , sytost a hodnoty barev. Ale ja tady ve slidu psal jsem jas. Proc? No protoze na źacatku rikal jsem ze je i nekdy HSB a tady B znamena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</a:t>
            </a:r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ightness a je to cesky jas. Barevný model HSV může být užitečný pro úkoly, jako je výběr barev, korekce barev a přizpůsobení barev, protože umožňuje efektivní změnu jasu, sytosti a odstínů obrazu. Příklady tohoto modelu zahrnují obory jako grafický design, úpravy videa a obrázků a používají se také v některých vědeckých oborech.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Začinam prezentovat </a:t>
            </a:r>
            <a:r>
              <a:rPr lang="en-US" dirty="0"/>
              <a:t>“ co je </a:t>
            </a:r>
            <a:r>
              <a:rPr lang="cs-CZ" dirty="0"/>
              <a:t>Barevná hloubka</a:t>
            </a:r>
            <a:r>
              <a:rPr lang="en-US" dirty="0"/>
              <a:t>”? </a:t>
            </a:r>
            <a:r>
              <a:rPr lang="en-US" dirty="0" err="1"/>
              <a:t>Barevna</a:t>
            </a:r>
            <a:r>
              <a:rPr lang="en-US" dirty="0"/>
              <a:t> </a:t>
            </a:r>
            <a:r>
              <a:rPr lang="en-US" dirty="0" err="1"/>
              <a:t>hloubka</a:t>
            </a:r>
            <a:r>
              <a:rPr lang="en-US" dirty="0"/>
              <a:t> je </a:t>
            </a:r>
            <a:r>
              <a:rPr lang="cs-CZ" dirty="0"/>
              <a:t>počet barva , ktery jde vybrat pixel. </a:t>
            </a:r>
            <a:br>
              <a:rPr lang="en-US" dirty="0"/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Pokud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barevnou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hloubku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bity,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může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být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tento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reprezentován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pouze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barvami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velikosti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bitů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Je to znamena že 4 barev.</a:t>
            </a:r>
            <a:endParaRPr lang="cs-CZ" dirty="0"/>
          </a:p>
          <a:p>
            <a:r>
              <a:rPr lang="cs-CZ" dirty="0"/>
              <a:t>Pokud nevite, co je pixel , mužu vysvetlit. Pixel je nejmenší zobrazovací jednotka používaná k vytvoření obrazového souboru. Tady na fotce ja mužu ukazat.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Existuje hodně barevne modely . Tady jsou nejduležitejši. Ja vam budu prezentovat model RGB a RGBA , CMY a CMYK , HSV, CIE.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Barevne model RGB. Co to znamena? </a:t>
            </a:r>
            <a:r>
              <a:rPr lang="en-US" dirty="0"/>
              <a:t> Je to </a:t>
            </a:r>
            <a:r>
              <a:rPr lang="en-US" dirty="0" err="1"/>
              <a:t>nejb</a:t>
            </a:r>
            <a:r>
              <a:rPr lang="cs-CZ" dirty="0"/>
              <a:t>ěžnejši barev model. R </a:t>
            </a:r>
            <a:r>
              <a:rPr lang="en-US" dirty="0"/>
              <a:t>( red) G (green) B (blue) .</a:t>
            </a:r>
            <a:r>
              <a:rPr lang="cs-CZ" dirty="0"/>
              <a:t> Jeho hlavni učel je RGB modelu je určit barvy všech bodů v obraze při vykreslování obrazu. určeno jako množství červené, zelené a modré barvy. Je to mezi 0-255. tak , když je to 255 , tak to znamena že je to 8 bitovy. Takže RGB je 3 bytove.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budu ukazat tabulky. Jestli potřebuje cerna barva takže množstvi je 0 . Protože jestli nebude svitit , tak nebudeme mit žadnou barev. Logicky . Jestli potřebuje barva bila tak musi svitit každy. Protože tady v obrazce taky vidite R G B  dohromady je BILA.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Druhy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modely</a:t>
            </a:r>
            <a:r>
              <a:rPr lang="en-US" dirty="0"/>
              <a:t> CMY a CMYK. Je to </a:t>
            </a:r>
            <a:r>
              <a:rPr lang="en-US" dirty="0" err="1"/>
              <a:t>barevne</a:t>
            </a:r>
            <a:r>
              <a:rPr lang="en-US" dirty="0"/>
              <a:t> model . </a:t>
            </a:r>
            <a:r>
              <a:rPr lang="en-US" dirty="0" err="1"/>
              <a:t>Znamena</a:t>
            </a:r>
            <a:r>
              <a:rPr lang="en-US" dirty="0"/>
              <a:t> ze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Cyan, Magenta, Yellow, Key. Je to taky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dulezitejsi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RGB.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pomuze</a:t>
            </a:r>
            <a:r>
              <a:rPr lang="en-US" dirty="0"/>
              <a:t>? </a:t>
            </a:r>
            <a:r>
              <a:rPr lang="en-US" dirty="0" err="1"/>
              <a:t>Barevne</a:t>
            </a:r>
            <a:r>
              <a:rPr lang="en-US" dirty="0"/>
              <a:t> model CMY </a:t>
            </a:r>
            <a:r>
              <a:rPr lang="en-US" dirty="0" err="1"/>
              <a:t>nebo</a:t>
            </a:r>
            <a:r>
              <a:rPr lang="en-US" dirty="0"/>
              <a:t> CMYK je pro </a:t>
            </a:r>
            <a:r>
              <a:rPr lang="en-US" dirty="0" err="1"/>
              <a:t>tiskaren</a:t>
            </a:r>
            <a:r>
              <a:rPr lang="en-US" dirty="0"/>
              <a:t>.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. Oba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ukase ze C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M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Y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K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 </a:t>
            </a:r>
            <a:r>
              <a:rPr lang="en-US" dirty="0" err="1"/>
              <a:t>slidu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</a:t>
            </a:r>
            <a:r>
              <a:rPr lang="en-US" dirty="0" err="1"/>
              <a:t>jaky</a:t>
            </a:r>
            <a:r>
              <a:rPr lang="en-US" dirty="0"/>
              <a:t> je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mezu</a:t>
            </a:r>
            <a:r>
              <a:rPr lang="en-US" dirty="0"/>
              <a:t> RGB a CMYK. RGB red green blue </a:t>
            </a:r>
            <a:r>
              <a:rPr lang="en-US" dirty="0" err="1"/>
              <a:t>takze</a:t>
            </a:r>
            <a:r>
              <a:rPr lang="en-US" dirty="0"/>
              <a:t> 3 </a:t>
            </a:r>
            <a:r>
              <a:rPr lang="en-US" dirty="0" err="1"/>
              <a:t>barev</a:t>
            </a:r>
            <a:r>
              <a:rPr lang="en-US" dirty="0"/>
              <a:t> . CMYK cyan magenta yellow a black.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moznosti</a:t>
            </a:r>
            <a:r>
              <a:rPr lang="en-US" dirty="0"/>
              <a:t> proc ma </a:t>
            </a:r>
            <a:r>
              <a:rPr lang="en-US" dirty="0" err="1"/>
              <a:t>rgb</a:t>
            </a:r>
            <a:r>
              <a:rPr lang="en-US" dirty="0"/>
              <a:t> 16.7 mil,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3 </a:t>
            </a:r>
            <a:r>
              <a:rPr lang="en-US" dirty="0" err="1"/>
              <a:t>bytove</a:t>
            </a:r>
            <a:r>
              <a:rPr lang="en-US" dirty="0"/>
              <a:t> a je to 24 bit , 2 </a:t>
            </a:r>
            <a:r>
              <a:rPr lang="en-US" dirty="0" err="1"/>
              <a:t>na</a:t>
            </a:r>
            <a:r>
              <a:rPr lang="en-US" dirty="0"/>
              <a:t> 24 je </a:t>
            </a:r>
            <a:r>
              <a:rPr lang="en-US" dirty="0" err="1"/>
              <a:t>rovnace</a:t>
            </a:r>
            <a:r>
              <a:rPr lang="en-US" dirty="0"/>
              <a:t> 16.7 mil. Proc ma </a:t>
            </a:r>
            <a:r>
              <a:rPr lang="en-US" dirty="0" err="1"/>
              <a:t>cmyk</a:t>
            </a:r>
            <a:r>
              <a:rPr lang="en-US" dirty="0"/>
              <a:t> 16000?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nižší</a:t>
            </a:r>
            <a:r>
              <a:rPr lang="en-US" dirty="0"/>
              <a:t> </a:t>
            </a:r>
            <a:r>
              <a:rPr lang="en-US" dirty="0" err="1"/>
              <a:t>úroveň</a:t>
            </a:r>
            <a:r>
              <a:rPr lang="en-US" dirty="0"/>
              <a:t> </a:t>
            </a:r>
            <a:r>
              <a:rPr lang="en-US" dirty="0" err="1"/>
              <a:t>schopnosti</a:t>
            </a:r>
            <a:r>
              <a:rPr lang="en-US" dirty="0"/>
              <a:t> </a:t>
            </a:r>
            <a:r>
              <a:rPr lang="en-US" dirty="0" err="1"/>
              <a:t>rozlišovat</a:t>
            </a:r>
            <a:r>
              <a:rPr lang="en-US" dirty="0"/>
              <a:t> </a:t>
            </a:r>
            <a:r>
              <a:rPr lang="en-US" dirty="0" err="1"/>
              <a:t>většinu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</a:t>
            </a:r>
            <a:r>
              <a:rPr lang="en-US" dirty="0" err="1"/>
              <a:t>Kvuli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CMYK </a:t>
            </a:r>
            <a:r>
              <a:rPr lang="en-US" dirty="0" err="1"/>
              <a:t>pouzivany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tiskaren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</a:t>
            </a:r>
            <a:r>
              <a:rPr lang="cs-CZ" dirty="0"/>
              <a:t>ši barevne modely je HSV.  Někdy   potkame jaho HSB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dirty="0">
                <a:ea typeface="Meiryo"/>
              </a:rPr>
              <a:t>Prezentace: </a:t>
            </a:r>
            <a:r>
              <a:rPr lang="cs-CZ" dirty="0" err="1">
                <a:ea typeface="Meiryo"/>
              </a:rPr>
              <a:t>B.Imamaddin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4000">
        <p15:prstTrans prst="drape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AA3AE655-37D4-CEA3-FEF5-9B4BB46F8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905196"/>
              </p:ext>
            </p:extLst>
          </p:nvPr>
        </p:nvGraphicFramePr>
        <p:xfrm>
          <a:off x="640080" y="2965801"/>
          <a:ext cx="4291149" cy="2908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CIE</a:t>
            </a:r>
            <a:endParaRPr lang="cs-CZ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Podnadpis 2">
            <a:extLst>
              <a:ext uri="{FF2B5EF4-FFF2-40B4-BE49-F238E27FC236}">
                <a16:creationId xmlns:a16="http://schemas.microsoft.com/office/drawing/2014/main" id="{D213889F-8956-EC53-9588-F75828D9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05912"/>
              </p:ext>
            </p:extLst>
          </p:nvPr>
        </p:nvGraphicFramePr>
        <p:xfrm>
          <a:off x="5629366" y="1349830"/>
          <a:ext cx="6188165" cy="372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5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CIE (Commission Internationale de l'Eclairage) je mezinárodní organizace založená v roce 1913.</a:t>
            </a:r>
          </a:p>
          <a:p>
            <a:r>
              <a:rPr lang="en-US" sz="2200"/>
              <a:t>K dispozici je také barevný prostor CIE 1931, standardizovaný model používaný k reprezentaci barev viditelných lidským okem.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CIE 1931</a:t>
            </a: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Na rozdíl od barevného modelu RGB přesněji reprezentuje vnímání barev lidským okem.</a:t>
            </a:r>
          </a:p>
          <a:p>
            <a:r>
              <a:rPr lang="en-US" sz="2000"/>
              <a:t>Často se používá v systémech správy barev a dalších aplikacích, kde je důležitá přesná reprezentace barev.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92" y="4083097"/>
            <a:ext cx="2441016" cy="25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Kalibrace</a:t>
            </a:r>
            <a:r>
              <a:rPr lang="en-US" sz="4000" b="1" dirty="0"/>
              <a:t> </a:t>
            </a:r>
            <a:r>
              <a:rPr lang="en-US" sz="4000" b="1" dirty="0" err="1"/>
              <a:t>Barev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J</a:t>
            </a:r>
            <a:r>
              <a:rPr lang="pl-PL" sz="2000" dirty="0"/>
              <a:t>e to pro monitor a projektor</a:t>
            </a:r>
            <a:endParaRPr lang="en-US" sz="2000" dirty="0"/>
          </a:p>
          <a:p>
            <a:r>
              <a:rPr lang="en-US" sz="2000" dirty="0" err="1"/>
              <a:t>Ověření</a:t>
            </a:r>
            <a:r>
              <a:rPr lang="en-US" sz="2000" dirty="0"/>
              <a:t> </a:t>
            </a:r>
            <a:r>
              <a:rPr lang="en-US" sz="2000" dirty="0" err="1"/>
              <a:t>světla</a:t>
            </a:r>
            <a:r>
              <a:rPr lang="en-US" sz="2000" dirty="0"/>
              <a:t> a </a:t>
            </a:r>
            <a:r>
              <a:rPr lang="en-US" sz="2000" dirty="0" err="1"/>
              <a:t>barev</a:t>
            </a:r>
            <a:r>
              <a:rPr lang="en-US" sz="2000" dirty="0"/>
              <a:t>, </a:t>
            </a:r>
            <a:r>
              <a:rPr lang="en-US" sz="2000" dirty="0" err="1"/>
              <a:t>vyvinuté</a:t>
            </a:r>
            <a:r>
              <a:rPr lang="en-US" sz="2000" dirty="0"/>
              <a:t> pro monitor a </a:t>
            </a:r>
            <a:r>
              <a:rPr lang="en-US" sz="2000" dirty="0" err="1"/>
              <a:t>projektor</a:t>
            </a:r>
            <a:r>
              <a:rPr lang="en-US" sz="2000" dirty="0"/>
              <a:t>, se </a:t>
            </a:r>
            <a:r>
              <a:rPr lang="en-US" sz="2000" dirty="0" err="1"/>
              <a:t>nazývá</a:t>
            </a:r>
            <a:r>
              <a:rPr lang="en-US" sz="2000" dirty="0"/>
              <a:t> </a:t>
            </a:r>
            <a:r>
              <a:rPr lang="en-US" sz="2000" dirty="0" err="1"/>
              <a:t>kalibrace</a:t>
            </a:r>
            <a:endParaRPr lang="en-US" sz="2000" dirty="0"/>
          </a:p>
          <a:p>
            <a:r>
              <a:rPr lang="en-US" sz="2000" dirty="0" err="1"/>
              <a:t>Umožňuje</a:t>
            </a:r>
            <a:r>
              <a:rPr lang="en-US" sz="2000" dirty="0"/>
              <a:t> </a:t>
            </a:r>
            <a:r>
              <a:rPr lang="en-US" sz="2000" dirty="0" err="1"/>
              <a:t>nám</a:t>
            </a:r>
            <a:r>
              <a:rPr lang="en-US" sz="2000" dirty="0"/>
              <a:t> </a:t>
            </a:r>
            <a:r>
              <a:rPr lang="en-US" sz="2000" dirty="0" err="1"/>
              <a:t>zachytit</a:t>
            </a:r>
            <a:r>
              <a:rPr lang="en-US" sz="2000" dirty="0"/>
              <a:t> </a:t>
            </a:r>
            <a:r>
              <a:rPr lang="en-US" sz="2000" dirty="0" err="1"/>
              <a:t>nejpřesnější</a:t>
            </a:r>
            <a:r>
              <a:rPr lang="en-US" sz="2000" dirty="0"/>
              <a:t> </a:t>
            </a:r>
            <a:r>
              <a:rPr lang="en-US" sz="2000" dirty="0" err="1"/>
              <a:t>barvy</a:t>
            </a:r>
            <a:r>
              <a:rPr lang="en-US" sz="2000" dirty="0"/>
              <a:t> </a:t>
            </a:r>
            <a:r>
              <a:rPr lang="en-US" sz="2000" dirty="0" err="1"/>
              <a:t>při</a:t>
            </a:r>
            <a:r>
              <a:rPr lang="en-US" sz="2000" dirty="0"/>
              <a:t> </a:t>
            </a:r>
            <a:r>
              <a:rPr lang="en-US" sz="2000" dirty="0" err="1"/>
              <a:t>zobrazování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 dirty="0"/>
              <a:t>Jak </a:t>
            </a:r>
            <a:r>
              <a:rPr lang="en-US" sz="2500" b="1" dirty="0" err="1"/>
              <a:t>nám</a:t>
            </a:r>
            <a:r>
              <a:rPr lang="en-US" sz="2500" b="1" dirty="0"/>
              <a:t> </a:t>
            </a:r>
            <a:r>
              <a:rPr lang="en-US" sz="2500" b="1" dirty="0" err="1"/>
              <a:t>kalibrace</a:t>
            </a:r>
            <a:r>
              <a:rPr lang="en-US" sz="2500" b="1" dirty="0"/>
              <a:t> </a:t>
            </a:r>
            <a:r>
              <a:rPr lang="en-US" sz="2500" b="1" dirty="0" err="1"/>
              <a:t>barev</a:t>
            </a:r>
            <a:r>
              <a:rPr lang="en-US" sz="2500" b="1" dirty="0"/>
              <a:t> </a:t>
            </a:r>
            <a:r>
              <a:rPr lang="en-US" sz="2500" b="1" dirty="0" err="1"/>
              <a:t>umožňuje</a:t>
            </a:r>
            <a:r>
              <a:rPr lang="en-US" sz="2500" b="1" dirty="0"/>
              <a:t> </a:t>
            </a:r>
            <a:r>
              <a:rPr lang="en-US" sz="2500" b="1" dirty="0" err="1"/>
              <a:t>zachytit</a:t>
            </a:r>
            <a:r>
              <a:rPr lang="en-US" sz="2500" b="1" dirty="0"/>
              <a:t> </a:t>
            </a:r>
            <a:r>
              <a:rPr lang="en-US" sz="2500" b="1" dirty="0" err="1"/>
              <a:t>nejpřesnější</a:t>
            </a:r>
            <a:r>
              <a:rPr lang="en-US" sz="2500" b="1" dirty="0"/>
              <a:t> </a:t>
            </a:r>
            <a:r>
              <a:rPr lang="en-US" sz="2500" b="1" dirty="0" err="1"/>
              <a:t>barvy</a:t>
            </a:r>
            <a:r>
              <a:rPr lang="en-US" sz="2500" b="1" dirty="0"/>
              <a:t> </a:t>
            </a:r>
            <a:r>
              <a:rPr lang="en-US" sz="2500" b="1" dirty="0" err="1"/>
              <a:t>při</a:t>
            </a:r>
            <a:r>
              <a:rPr lang="en-US" sz="2500" b="1" dirty="0"/>
              <a:t> </a:t>
            </a:r>
            <a:r>
              <a:rPr lang="en-US" sz="2500" b="1" dirty="0" err="1"/>
              <a:t>zobrazování</a:t>
            </a:r>
            <a:r>
              <a:rPr lang="en-US" sz="2500" b="1" dirty="0"/>
              <a:t>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Tím se opraví rozdíly mezi různými barevnými prostory mezi zařízením vytvářejícím obrázek a zařízením, které obrázek zobrazuje.</a:t>
            </a:r>
          </a:p>
          <a:p>
            <a:r>
              <a:rPr lang="en-US" sz="1800"/>
              <a:t>Toto zařízení měří a koriguje rozdíly v barevném prostoru mezi zařízením, které vytváří obrázek, a zařízením, které obrázek zobrazuje.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3" r="-1" b="1127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cs-CZ" sz="260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60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600">
              <a:solidFill>
                <a:schemeClr val="bg1"/>
              </a:solidFill>
              <a:ea typeface="Meiryo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1700" b="1" dirty="0">
                <a:solidFill>
                  <a:schemeClr val="bg1"/>
                </a:solidFill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7436-959E-9773-40FE-6DA8A29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0" i="0">
                <a:effectLst/>
                <a:latin typeface="-apple-system"/>
              </a:rPr>
              <a:t> </a:t>
            </a:r>
            <a:r>
              <a:rPr lang="en-US" sz="5200">
                <a:latin typeface="-apple-system"/>
              </a:rPr>
              <a:t>P</a:t>
            </a:r>
            <a:r>
              <a:rPr lang="en-US" sz="5200" b="0" i="0">
                <a:effectLst/>
                <a:latin typeface="-apple-system"/>
              </a:rPr>
              <a:t>oužité </a:t>
            </a:r>
            <a:r>
              <a:rPr lang="en-US" sz="5200">
                <a:latin typeface="-apple-system"/>
              </a:rPr>
              <a:t>L</a:t>
            </a:r>
            <a:r>
              <a:rPr lang="en-US" sz="5200" b="0" i="0">
                <a:effectLst/>
                <a:latin typeface="-apple-system"/>
              </a:rPr>
              <a:t>iteratury</a:t>
            </a:r>
            <a:endParaRPr lang="en-US" sz="520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40903EE-929F-FC03-163E-B020EA8BF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45874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0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4C76-DEFF-8BD4-8486-EA906986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D8B-0D54-54DC-1CFA-9028C6AE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775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RGB nebo RGBA</a:t>
            </a:r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510" y="2181426"/>
            <a:ext cx="4536325" cy="3997637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Meiryo"/>
              </a:rPr>
              <a:t>CMY a CMYK</a:t>
            </a:r>
            <a:endParaRPr lang="cs-CZ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425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9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557580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3269122" cy="2881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738" y="2895186"/>
            <a:ext cx="3724275" cy="3724275"/>
          </a:xfrm>
          <a:prstGeom prst="rect">
            <a:avLst/>
          </a:prstGeom>
        </p:spPr>
      </p:pic>
      <p:pic>
        <p:nvPicPr>
          <p:cNvPr id="1026" name="Picture 2" descr="Difference Between CMY, CMYK, and CYMKK Ink Cartridges">
            <a:extLst>
              <a:ext uri="{FF2B5EF4-FFF2-40B4-BE49-F238E27FC236}">
                <a16:creationId xmlns:a16="http://schemas.microsoft.com/office/drawing/2014/main" id="{73511F88-F992-683C-1519-60799586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2" y="0"/>
            <a:ext cx="3724275" cy="2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 Černá</a:t>
            </a:r>
            <a:endParaRPr lang="cs-CZ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 Bílá</a:t>
            </a:r>
            <a:endParaRPr lang="cs-CZ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Meiryo"/>
              </a:rPr>
              <a:t>HSV </a:t>
            </a:r>
            <a:endParaRPr lang="cs-CZ" b="1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100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2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1011</Words>
  <Application>Microsoft Office PowerPoint</Application>
  <PresentationFormat>Widescreen</PresentationFormat>
  <Paragraphs>93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-apple-system</vt:lpstr>
      <vt:lpstr>arial</vt:lpstr>
      <vt:lpstr>arial</vt:lpstr>
      <vt:lpstr>Calibri</vt:lpstr>
      <vt:lpstr>Calibri Light</vt:lpstr>
      <vt:lpstr>Constantia</vt:lpstr>
      <vt:lpstr>Linux Libertine</vt:lpstr>
      <vt:lpstr>Söhne</vt:lpstr>
      <vt:lpstr>Times New Roman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CMY a CMYK</vt:lpstr>
      <vt:lpstr>CMY nebo CMYK</vt:lpstr>
      <vt:lpstr>Jaký je rozdíl mezi RGB a CMYK?</vt:lpstr>
      <vt:lpstr>HSV </vt:lpstr>
      <vt:lpstr>HSV</vt:lpstr>
      <vt:lpstr>CIE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  <vt:lpstr> Použité Literatury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14</cp:revision>
  <dcterms:created xsi:type="dcterms:W3CDTF">2022-12-27T16:01:55Z</dcterms:created>
  <dcterms:modified xsi:type="dcterms:W3CDTF">2023-01-11T15:47:12Z</dcterms:modified>
</cp:coreProperties>
</file>