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7" r:id="rId3"/>
    <p:sldId id="259" r:id="rId4"/>
    <p:sldId id="262" r:id="rId5"/>
    <p:sldId id="261" r:id="rId6"/>
    <p:sldId id="277" r:id="rId7"/>
    <p:sldId id="263" r:id="rId8"/>
    <p:sldId id="264" r:id="rId9"/>
    <p:sldId id="278" r:id="rId10"/>
    <p:sldId id="265" r:id="rId11"/>
    <p:sldId id="279" r:id="rId12"/>
    <p:sldId id="267" r:id="rId13"/>
    <p:sldId id="268" r:id="rId14"/>
    <p:sldId id="269" r:id="rId15"/>
    <p:sldId id="273" r:id="rId16"/>
    <p:sldId id="274" r:id="rId17"/>
    <p:sldId id="271" r:id="rId18"/>
    <p:sldId id="270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Co to znamená?</a:t>
          </a:r>
          <a:endParaRPr lang="en-US" b="1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Jaký je jeho hlavní účel?</a:t>
          </a:r>
          <a:endParaRPr lang="en-US" b="1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099E6EA8-1DEB-4444-B77F-34B268A663F3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F1EF89C7-F601-4514-9C81-F7F012AE47F7}" type="pres">
      <dgm:prSet presAssocID="{AA86C8F0-3FF1-48E9-A68E-FA24CCA72B05}" presName="compNode" presStyleCnt="0"/>
      <dgm:spPr/>
    </dgm:pt>
    <dgm:pt modelId="{6304FE46-575E-4510-B68D-CC9605C85CDA}" type="pres">
      <dgm:prSet presAssocID="{AA86C8F0-3FF1-48E9-A68E-FA24CCA72B05}" presName="iconBgRect" presStyleLbl="bgShp" presStyleIdx="0" presStyleCnt="2"/>
      <dgm:spPr/>
    </dgm:pt>
    <dgm:pt modelId="{8E3B913A-4F3F-41ED-B804-1CFC9C34819B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39A2C80-B70A-4D60-A19A-B4B07C8585FB}" type="pres">
      <dgm:prSet presAssocID="{AA86C8F0-3FF1-48E9-A68E-FA24CCA72B05}" presName="spaceRect" presStyleCnt="0"/>
      <dgm:spPr/>
    </dgm:pt>
    <dgm:pt modelId="{D300714D-F620-4A0D-820A-C66F27FCDB3D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B6F70BCF-8E5B-4701-AA7A-70E4FEBD3304}" type="pres">
      <dgm:prSet presAssocID="{9B9CECDA-1001-4B81-9294-2A3B83BEF99D}" presName="sibTrans" presStyleCnt="0"/>
      <dgm:spPr/>
    </dgm:pt>
    <dgm:pt modelId="{D9BA5DAF-FA32-4E18-AD18-53E356CDF3A2}" type="pres">
      <dgm:prSet presAssocID="{4A2C6FFD-4B83-4AB8-BD77-56C13C8895EF}" presName="compNode" presStyleCnt="0"/>
      <dgm:spPr/>
    </dgm:pt>
    <dgm:pt modelId="{BD1819D8-EB9D-4B3C-A575-6A4040AAD687}" type="pres">
      <dgm:prSet presAssocID="{4A2C6FFD-4B83-4AB8-BD77-56C13C8895EF}" presName="iconBgRect" presStyleLbl="bgShp" presStyleIdx="1" presStyleCnt="2"/>
      <dgm:spPr/>
    </dgm:pt>
    <dgm:pt modelId="{7EFC50D9-4E20-454D-B7FB-0D6BBECB7F74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3DC5804-10B0-4316-BDE2-A40847797EA2}" type="pres">
      <dgm:prSet presAssocID="{4A2C6FFD-4B83-4AB8-BD77-56C13C8895EF}" presName="spaceRect" presStyleCnt="0"/>
      <dgm:spPr/>
    </dgm:pt>
    <dgm:pt modelId="{6077388E-D04A-416E-82FA-61ECEE1AF531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E1D0EA3F-0D1B-4B66-BFF7-F3117EB07DA1}" type="presOf" srcId="{4A2C6FFD-4B83-4AB8-BD77-56C13C8895EF}" destId="{6077388E-D04A-416E-82FA-61ECEE1AF531}" srcOrd="0" destOrd="0" presId="urn:microsoft.com/office/officeart/2018/5/layout/IconCircleLabelList"/>
    <dgm:cxn modelId="{E4E06487-5C37-4A9E-9A2C-F00A38971567}" type="presOf" srcId="{AA86C8F0-3FF1-48E9-A68E-FA24CCA72B05}" destId="{D300714D-F620-4A0D-820A-C66F27FCDB3D}" srcOrd="0" destOrd="0" presId="urn:microsoft.com/office/officeart/2018/5/layout/IconCircleLabelList"/>
    <dgm:cxn modelId="{F2FD3FF9-32AD-4501-A63B-6552E460A507}" type="presOf" srcId="{4DC19B4E-F076-4360-A947-EA61797572F7}" destId="{099E6EA8-1DEB-4444-B77F-34B268A663F3}" srcOrd="0" destOrd="0" presId="urn:microsoft.com/office/officeart/2018/5/layout/IconCircleLabelList"/>
    <dgm:cxn modelId="{1F3372A1-5593-418D-B14C-6E3EDE30381D}" type="presParOf" srcId="{099E6EA8-1DEB-4444-B77F-34B268A663F3}" destId="{F1EF89C7-F601-4514-9C81-F7F012AE47F7}" srcOrd="0" destOrd="0" presId="urn:microsoft.com/office/officeart/2018/5/layout/IconCircleLabelList"/>
    <dgm:cxn modelId="{31081AB5-49EA-46BC-950D-A70A2FA97685}" type="presParOf" srcId="{F1EF89C7-F601-4514-9C81-F7F012AE47F7}" destId="{6304FE46-575E-4510-B68D-CC9605C85CDA}" srcOrd="0" destOrd="0" presId="urn:microsoft.com/office/officeart/2018/5/layout/IconCircleLabelList"/>
    <dgm:cxn modelId="{4B63FE2A-DE72-48A3-BCA9-BC6E2551AAF9}" type="presParOf" srcId="{F1EF89C7-F601-4514-9C81-F7F012AE47F7}" destId="{8E3B913A-4F3F-41ED-B804-1CFC9C34819B}" srcOrd="1" destOrd="0" presId="urn:microsoft.com/office/officeart/2018/5/layout/IconCircleLabelList"/>
    <dgm:cxn modelId="{E0324456-C231-4354-9F0B-7B257FA974F6}" type="presParOf" srcId="{F1EF89C7-F601-4514-9C81-F7F012AE47F7}" destId="{839A2C80-B70A-4D60-A19A-B4B07C8585FB}" srcOrd="2" destOrd="0" presId="urn:microsoft.com/office/officeart/2018/5/layout/IconCircleLabelList"/>
    <dgm:cxn modelId="{F3816FDD-C7F8-440C-BA38-7C8035A32589}" type="presParOf" srcId="{F1EF89C7-F601-4514-9C81-F7F012AE47F7}" destId="{D300714D-F620-4A0D-820A-C66F27FCDB3D}" srcOrd="3" destOrd="0" presId="urn:microsoft.com/office/officeart/2018/5/layout/IconCircleLabelList"/>
    <dgm:cxn modelId="{5F8276BE-3868-466C-AEEF-3DE35549AF6F}" type="presParOf" srcId="{099E6EA8-1DEB-4444-B77F-34B268A663F3}" destId="{B6F70BCF-8E5B-4701-AA7A-70E4FEBD3304}" srcOrd="1" destOrd="0" presId="urn:microsoft.com/office/officeart/2018/5/layout/IconCircleLabelList"/>
    <dgm:cxn modelId="{363E2D3C-6E20-4807-A8F0-3DA9263DF191}" type="presParOf" srcId="{099E6EA8-1DEB-4444-B77F-34B268A663F3}" destId="{D9BA5DAF-FA32-4E18-AD18-53E356CDF3A2}" srcOrd="2" destOrd="0" presId="urn:microsoft.com/office/officeart/2018/5/layout/IconCircleLabelList"/>
    <dgm:cxn modelId="{A820653D-B5F7-42B0-AA7A-F98FBF5D2EC8}" type="presParOf" srcId="{D9BA5DAF-FA32-4E18-AD18-53E356CDF3A2}" destId="{BD1819D8-EB9D-4B3C-A575-6A4040AAD687}" srcOrd="0" destOrd="0" presId="urn:microsoft.com/office/officeart/2018/5/layout/IconCircleLabelList"/>
    <dgm:cxn modelId="{F8F83236-746D-4ADF-81FD-C88A8285AF87}" type="presParOf" srcId="{D9BA5DAF-FA32-4E18-AD18-53E356CDF3A2}" destId="{7EFC50D9-4E20-454D-B7FB-0D6BBECB7F74}" srcOrd="1" destOrd="0" presId="urn:microsoft.com/office/officeart/2018/5/layout/IconCircleLabelList"/>
    <dgm:cxn modelId="{897A2B12-689E-4E05-898B-B0119D1F0652}" type="presParOf" srcId="{D9BA5DAF-FA32-4E18-AD18-53E356CDF3A2}" destId="{D3DC5804-10B0-4316-BDE2-A40847797EA2}" srcOrd="2" destOrd="0" presId="urn:microsoft.com/office/officeart/2018/5/layout/IconCircleLabelList"/>
    <dgm:cxn modelId="{2D48C636-0877-440A-9682-59A26DA298E2}" type="presParOf" srcId="{D9BA5DAF-FA32-4E18-AD18-53E356CDF3A2}" destId="{6077388E-D04A-416E-82FA-61ECEE1AF5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Co to znamená?</a:t>
          </a:r>
          <a:endParaRPr lang="en-US" b="1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Jaký je jeho hlavní účel?</a:t>
          </a:r>
          <a:endParaRPr lang="en-US" b="1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AAE25B68-5B1D-4712-AC02-75B0741AC742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8BACD8CA-73A1-43C3-A978-A52AC0167A31}" type="pres">
      <dgm:prSet presAssocID="{AA86C8F0-3FF1-48E9-A68E-FA24CCA72B05}" presName="compNode" presStyleCnt="0"/>
      <dgm:spPr/>
    </dgm:pt>
    <dgm:pt modelId="{8F32867F-31F5-48AD-AEC6-53C54662ABA0}" type="pres">
      <dgm:prSet presAssocID="{AA86C8F0-3FF1-48E9-A68E-FA24CCA72B0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D976482-C1BA-47F5-8463-198DA9C91764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0A15C7E-E008-4906-A666-2EF950B69AB1}" type="pres">
      <dgm:prSet presAssocID="{AA86C8F0-3FF1-48E9-A68E-FA24CCA72B05}" presName="spaceRect" presStyleCnt="0"/>
      <dgm:spPr/>
    </dgm:pt>
    <dgm:pt modelId="{796BEB5D-0BC3-433B-AD3B-36C5668FE4A4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CC946563-A021-468D-ADF6-DE6722F3185E}" type="pres">
      <dgm:prSet presAssocID="{9B9CECDA-1001-4B81-9294-2A3B83BEF99D}" presName="sibTrans" presStyleCnt="0"/>
      <dgm:spPr/>
    </dgm:pt>
    <dgm:pt modelId="{2B331086-07A5-4D80-BCD2-CF023DC96769}" type="pres">
      <dgm:prSet presAssocID="{4A2C6FFD-4B83-4AB8-BD77-56C13C8895EF}" presName="compNode" presStyleCnt="0"/>
      <dgm:spPr/>
    </dgm:pt>
    <dgm:pt modelId="{493FAF0D-ADB5-402C-8C19-7A17897A910C}" type="pres">
      <dgm:prSet presAssocID="{4A2C6FFD-4B83-4AB8-BD77-56C13C8895E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4611070-F6D1-4EBC-BD8C-E1FD564385C9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B4BE876-43B2-4634-B674-1756FB8D325D}" type="pres">
      <dgm:prSet presAssocID="{4A2C6FFD-4B83-4AB8-BD77-56C13C8895EF}" presName="spaceRect" presStyleCnt="0"/>
      <dgm:spPr/>
    </dgm:pt>
    <dgm:pt modelId="{647EF3FC-1452-4B58-AB06-A54A98531BCF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CD267711-46F8-4F14-B9C0-4EB4888BAA56}" type="presOf" srcId="{4A2C6FFD-4B83-4AB8-BD77-56C13C8895EF}" destId="{647EF3FC-1452-4B58-AB06-A54A98531BCF}" srcOrd="0" destOrd="0" presId="urn:microsoft.com/office/officeart/2018/5/layout/IconLeafLabel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73092B44-C61D-448E-AECC-732272D74074}" type="presOf" srcId="{4DC19B4E-F076-4360-A947-EA61797572F7}" destId="{AAE25B68-5B1D-4712-AC02-75B0741AC742}" srcOrd="0" destOrd="0" presId="urn:microsoft.com/office/officeart/2018/5/layout/IconLeafLabelList"/>
    <dgm:cxn modelId="{0D9B9FB7-57D1-488B-85DE-920A60D15A3E}" type="presOf" srcId="{AA86C8F0-3FF1-48E9-A68E-FA24CCA72B05}" destId="{796BEB5D-0BC3-433B-AD3B-36C5668FE4A4}" srcOrd="0" destOrd="0" presId="urn:microsoft.com/office/officeart/2018/5/layout/IconLeafLabelList"/>
    <dgm:cxn modelId="{F85F846B-9BAA-43C7-9C73-2F8B3065CA4D}" type="presParOf" srcId="{AAE25B68-5B1D-4712-AC02-75B0741AC742}" destId="{8BACD8CA-73A1-43C3-A978-A52AC0167A31}" srcOrd="0" destOrd="0" presId="urn:microsoft.com/office/officeart/2018/5/layout/IconLeafLabelList"/>
    <dgm:cxn modelId="{4479D1D5-5E4F-4218-8D35-09F2D2216520}" type="presParOf" srcId="{8BACD8CA-73A1-43C3-A978-A52AC0167A31}" destId="{8F32867F-31F5-48AD-AEC6-53C54662ABA0}" srcOrd="0" destOrd="0" presId="urn:microsoft.com/office/officeart/2018/5/layout/IconLeafLabelList"/>
    <dgm:cxn modelId="{F19F854B-B71B-4A09-A4C6-ABC41A7E046F}" type="presParOf" srcId="{8BACD8CA-73A1-43C3-A978-A52AC0167A31}" destId="{0D976482-C1BA-47F5-8463-198DA9C91764}" srcOrd="1" destOrd="0" presId="urn:microsoft.com/office/officeart/2018/5/layout/IconLeafLabelList"/>
    <dgm:cxn modelId="{48B2D88E-B2D2-4BA4-B891-455A2551526C}" type="presParOf" srcId="{8BACD8CA-73A1-43C3-A978-A52AC0167A31}" destId="{20A15C7E-E008-4906-A666-2EF950B69AB1}" srcOrd="2" destOrd="0" presId="urn:microsoft.com/office/officeart/2018/5/layout/IconLeafLabelList"/>
    <dgm:cxn modelId="{42068B89-FA57-4956-87EB-DD462D91122C}" type="presParOf" srcId="{8BACD8CA-73A1-43C3-A978-A52AC0167A31}" destId="{796BEB5D-0BC3-433B-AD3B-36C5668FE4A4}" srcOrd="3" destOrd="0" presId="urn:microsoft.com/office/officeart/2018/5/layout/IconLeafLabelList"/>
    <dgm:cxn modelId="{46655E21-44CD-4D2D-B8A3-F7EB269AA909}" type="presParOf" srcId="{AAE25B68-5B1D-4712-AC02-75B0741AC742}" destId="{CC946563-A021-468D-ADF6-DE6722F3185E}" srcOrd="1" destOrd="0" presId="urn:microsoft.com/office/officeart/2018/5/layout/IconLeafLabelList"/>
    <dgm:cxn modelId="{B9C37BB4-5BED-478B-86D7-57A37A79573D}" type="presParOf" srcId="{AAE25B68-5B1D-4712-AC02-75B0741AC742}" destId="{2B331086-07A5-4D80-BCD2-CF023DC96769}" srcOrd="2" destOrd="0" presId="urn:microsoft.com/office/officeart/2018/5/layout/IconLeafLabelList"/>
    <dgm:cxn modelId="{693FB99D-693C-4F6A-9FCA-A46B9C0C7403}" type="presParOf" srcId="{2B331086-07A5-4D80-BCD2-CF023DC96769}" destId="{493FAF0D-ADB5-402C-8C19-7A17897A910C}" srcOrd="0" destOrd="0" presId="urn:microsoft.com/office/officeart/2018/5/layout/IconLeafLabelList"/>
    <dgm:cxn modelId="{AADE4336-1A0E-46A6-BE01-87C3172B9D12}" type="presParOf" srcId="{2B331086-07A5-4D80-BCD2-CF023DC96769}" destId="{B4611070-F6D1-4EBC-BD8C-E1FD564385C9}" srcOrd="1" destOrd="0" presId="urn:microsoft.com/office/officeart/2018/5/layout/IconLeafLabelList"/>
    <dgm:cxn modelId="{081EBA04-5D12-4494-AF26-DFE08CBF65AB}" type="presParOf" srcId="{2B331086-07A5-4D80-BCD2-CF023DC96769}" destId="{8B4BE876-43B2-4634-B674-1756FB8D325D}" srcOrd="2" destOrd="0" presId="urn:microsoft.com/office/officeart/2018/5/layout/IconLeafLabelList"/>
    <dgm:cxn modelId="{1B573138-0E9B-41B1-BB93-ECE0F3633DEF}" type="presParOf" srcId="{2B331086-07A5-4D80-BCD2-CF023DC96769}" destId="{647EF3FC-1452-4B58-AB06-A54A98531B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/>
            <a:t>Cyan, Magenta, Yellow, Key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 err="1"/>
            <a:t>Jedná</a:t>
          </a:r>
          <a:r>
            <a:rPr lang="en-US" sz="1800" b="1" dirty="0"/>
            <a:t> se o </a:t>
          </a:r>
          <a:r>
            <a:rPr lang="en-US" sz="1800" b="1" dirty="0" err="1"/>
            <a:t>subtraktivní</a:t>
          </a:r>
          <a:r>
            <a:rPr lang="en-US" sz="1800" b="1" dirty="0"/>
            <a:t> </a:t>
          </a:r>
          <a:r>
            <a:rPr lang="en-US" sz="1800" b="1" dirty="0" err="1"/>
            <a:t>barevný</a:t>
          </a:r>
          <a:r>
            <a:rPr lang="en-US" sz="1800" b="1" dirty="0"/>
            <a:t> model </a:t>
          </a:r>
          <a:r>
            <a:rPr lang="en-US" sz="1800" b="1" dirty="0" err="1"/>
            <a:t>používaný</a:t>
          </a:r>
          <a:r>
            <a:rPr lang="en-US" sz="1800" b="1" dirty="0"/>
            <a:t> v </a:t>
          </a:r>
          <a:r>
            <a:rPr lang="en-US" sz="1800" b="1" dirty="0" err="1"/>
            <a:t>tisku</a:t>
          </a:r>
          <a:r>
            <a:rPr lang="en-US" sz="1800" b="1" dirty="0"/>
            <a:t>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>
        <a:solidFill>
          <a:srgbClr val="C00000"/>
        </a:solidFill>
      </dgm:spPr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>
        <a:solidFill>
          <a:srgbClr val="00B0F0"/>
        </a:solidFill>
      </dgm:spPr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3D8F678-05EB-4311-8D63-286AD02B189B}">
      <dgm:prSet custT="1"/>
      <dgm:spPr/>
      <dgm:t>
        <a:bodyPr/>
        <a:lstStyle/>
        <a:p>
          <a:r>
            <a:rPr lang="cs-CZ" sz="2400" b="1" dirty="0"/>
            <a:t>Někdy HSB</a:t>
          </a:r>
          <a:endParaRPr lang="en-US" sz="2400" b="1" dirty="0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 custT="1"/>
      <dgm:spPr/>
      <dgm:t>
        <a:bodyPr/>
        <a:lstStyle/>
        <a:p>
          <a:r>
            <a:rPr lang="cs-CZ" sz="2400" b="1" dirty="0"/>
            <a:t>Hue (odstín), </a:t>
          </a:r>
          <a:r>
            <a:rPr lang="en-US" sz="2400" b="1" dirty="0"/>
            <a:t>S</a:t>
          </a:r>
          <a:r>
            <a:rPr lang="cs-CZ" sz="2400" b="1" dirty="0"/>
            <a:t>aturation(sytost), </a:t>
          </a:r>
          <a:r>
            <a:rPr lang="en-US" sz="2400" b="1" dirty="0"/>
            <a:t>V</a:t>
          </a:r>
          <a:r>
            <a:rPr lang="cs-CZ" sz="2400" b="1" dirty="0"/>
            <a:t>alue (hodnota)</a:t>
          </a:r>
          <a:endParaRPr lang="en-US" sz="2400" b="1" dirty="0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 custT="1"/>
      <dgm:spPr/>
      <dgm:t>
        <a:bodyPr/>
        <a:lstStyle/>
        <a:p>
          <a:r>
            <a:rPr lang="cs-CZ" sz="2400" b="1" dirty="0"/>
            <a:t>J</a:t>
          </a:r>
          <a:r>
            <a:rPr lang="en-US" sz="2400" b="1" dirty="0"/>
            <a:t>e </a:t>
          </a:r>
          <a:r>
            <a:rPr lang="en-US" sz="2400" b="1" dirty="0" err="1"/>
            <a:t>cylindrický</a:t>
          </a:r>
          <a:r>
            <a:rPr lang="en-US" sz="2400" b="1" dirty="0"/>
            <a:t> </a:t>
          </a:r>
          <a:r>
            <a:rPr lang="en-US" sz="2400" b="1" dirty="0" err="1"/>
            <a:t>barevný</a:t>
          </a:r>
          <a:r>
            <a:rPr lang="en-US" sz="2400" b="1" dirty="0"/>
            <a:t> model, </a:t>
          </a:r>
          <a:r>
            <a:rPr lang="en-US" sz="2400" b="1" dirty="0" err="1"/>
            <a:t>který</a:t>
          </a:r>
          <a:r>
            <a:rPr lang="en-US" sz="2400" b="1" dirty="0"/>
            <a:t> </a:t>
          </a:r>
          <a:r>
            <a:rPr lang="en-US" sz="2400" b="1" dirty="0" err="1"/>
            <a:t>představuje</a:t>
          </a:r>
          <a:r>
            <a:rPr lang="en-US" sz="2400" b="1" dirty="0"/>
            <a:t> </a:t>
          </a:r>
          <a:r>
            <a:rPr lang="en-US" sz="2400" b="1" dirty="0" err="1"/>
            <a:t>odstíny</a:t>
          </a:r>
          <a:r>
            <a:rPr lang="en-US" sz="2400" b="1" dirty="0"/>
            <a:t>, </a:t>
          </a:r>
          <a:r>
            <a:rPr lang="en-US" sz="2400" b="1" dirty="0" err="1"/>
            <a:t>sytost</a:t>
          </a:r>
          <a:r>
            <a:rPr lang="en-US" sz="2400" b="1" dirty="0"/>
            <a:t> a </a:t>
          </a:r>
          <a:r>
            <a:rPr lang="en-US" sz="2400" b="1" dirty="0" err="1"/>
            <a:t>hodnoty</a:t>
          </a:r>
          <a:r>
            <a:rPr lang="en-US" sz="2400" b="1" dirty="0"/>
            <a:t> (</a:t>
          </a:r>
          <a:r>
            <a:rPr lang="en-US" sz="2400" b="1" dirty="0" err="1"/>
            <a:t>nebo</a:t>
          </a:r>
          <a:r>
            <a:rPr lang="en-US" sz="2400" b="1" dirty="0"/>
            <a:t> </a:t>
          </a:r>
          <a:r>
            <a:rPr lang="en-US" sz="2400" b="1" dirty="0" err="1"/>
            <a:t>jas</a:t>
          </a:r>
          <a:r>
            <a:rPr lang="en-US" sz="2400" b="1" dirty="0"/>
            <a:t>) </a:t>
          </a:r>
          <a:r>
            <a:rPr lang="en-US" sz="2400" b="1" dirty="0" err="1"/>
            <a:t>barev</a:t>
          </a:r>
          <a:r>
            <a:rPr lang="cs-CZ" sz="2400" b="1" dirty="0"/>
            <a:t>.</a:t>
          </a:r>
          <a:endParaRPr lang="en-US" sz="2400" b="1" dirty="0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1BAC031F-9375-460E-A3AF-ADF5DBFF8B38}" type="pres">
      <dgm:prSet presAssocID="{6C9E7E73-23E0-4FFF-8793-60CC8ACE9D17}" presName="vert0" presStyleCnt="0">
        <dgm:presLayoutVars>
          <dgm:dir/>
          <dgm:animOne val="branch"/>
          <dgm:animLvl val="lvl"/>
        </dgm:presLayoutVars>
      </dgm:prSet>
      <dgm:spPr/>
    </dgm:pt>
    <dgm:pt modelId="{AEEBF443-2810-4FF5-954E-6CAEF45DD6F9}" type="pres">
      <dgm:prSet presAssocID="{83D8F678-05EB-4311-8D63-286AD02B189B}" presName="thickLine" presStyleLbl="alignNode1" presStyleIdx="0" presStyleCnt="3"/>
      <dgm:spPr/>
    </dgm:pt>
    <dgm:pt modelId="{DA7D1F4D-32F8-46B2-A475-62E4560DF419}" type="pres">
      <dgm:prSet presAssocID="{83D8F678-05EB-4311-8D63-286AD02B189B}" presName="horz1" presStyleCnt="0"/>
      <dgm:spPr/>
    </dgm:pt>
    <dgm:pt modelId="{E8C50516-B934-4C98-BF40-4E75BF8BCF29}" type="pres">
      <dgm:prSet presAssocID="{83D8F678-05EB-4311-8D63-286AD02B189B}" presName="tx1" presStyleLbl="revTx" presStyleIdx="0" presStyleCnt="3"/>
      <dgm:spPr/>
    </dgm:pt>
    <dgm:pt modelId="{34C85D27-0815-400B-8A5A-7D4FFEB48A1F}" type="pres">
      <dgm:prSet presAssocID="{83D8F678-05EB-4311-8D63-286AD02B189B}" presName="vert1" presStyleCnt="0"/>
      <dgm:spPr/>
    </dgm:pt>
    <dgm:pt modelId="{2480933B-B62B-4A6C-99BE-0BA17B6C238F}" type="pres">
      <dgm:prSet presAssocID="{C74CD558-E170-402A-A88D-0BBB8A80EA1B}" presName="thickLine" presStyleLbl="alignNode1" presStyleIdx="1" presStyleCnt="3"/>
      <dgm:spPr/>
    </dgm:pt>
    <dgm:pt modelId="{CD92B280-2D40-4E8E-9352-28508E662744}" type="pres">
      <dgm:prSet presAssocID="{C74CD558-E170-402A-A88D-0BBB8A80EA1B}" presName="horz1" presStyleCnt="0"/>
      <dgm:spPr/>
    </dgm:pt>
    <dgm:pt modelId="{EF8FA7A2-241E-4B0F-AFA0-09EC1D8BFB6F}" type="pres">
      <dgm:prSet presAssocID="{C74CD558-E170-402A-A88D-0BBB8A80EA1B}" presName="tx1" presStyleLbl="revTx" presStyleIdx="1" presStyleCnt="3"/>
      <dgm:spPr/>
    </dgm:pt>
    <dgm:pt modelId="{45C31D43-0C4F-4462-A45E-3EE94B551916}" type="pres">
      <dgm:prSet presAssocID="{C74CD558-E170-402A-A88D-0BBB8A80EA1B}" presName="vert1" presStyleCnt="0"/>
      <dgm:spPr/>
    </dgm:pt>
    <dgm:pt modelId="{EE6AB3C7-B7BF-4541-B429-8E09FFB9C544}" type="pres">
      <dgm:prSet presAssocID="{CFFA3509-DA45-496D-A242-D038AAEF017E}" presName="thickLine" presStyleLbl="alignNode1" presStyleIdx="2" presStyleCnt="3"/>
      <dgm:spPr/>
    </dgm:pt>
    <dgm:pt modelId="{0B2A3FF8-91C2-4986-990E-18C044B1EBED}" type="pres">
      <dgm:prSet presAssocID="{CFFA3509-DA45-496D-A242-D038AAEF017E}" presName="horz1" presStyleCnt="0"/>
      <dgm:spPr/>
    </dgm:pt>
    <dgm:pt modelId="{3561115E-6F97-4FD7-85C7-D310769B087A}" type="pres">
      <dgm:prSet presAssocID="{CFFA3509-DA45-496D-A242-D038AAEF017E}" presName="tx1" presStyleLbl="revTx" presStyleIdx="2" presStyleCnt="3"/>
      <dgm:spPr/>
    </dgm:pt>
    <dgm:pt modelId="{A09E71A9-D18C-4948-A524-C8EBE8CAF921}" type="pres">
      <dgm:prSet presAssocID="{CFFA3509-DA45-496D-A242-D038AAEF017E}" presName="vert1" presStyleCnt="0"/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E6CF61F-A4FA-4AB8-976C-AF945E30BC02}" type="presOf" srcId="{83D8F678-05EB-4311-8D63-286AD02B189B}" destId="{E8C50516-B934-4C98-BF40-4E75BF8BCF29}" srcOrd="0" destOrd="0" presId="urn:microsoft.com/office/officeart/2008/layout/LinedList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33ECFF3B-AC69-4060-9947-30A763D59CB4}" type="presOf" srcId="{C74CD558-E170-402A-A88D-0BBB8A80EA1B}" destId="{EF8FA7A2-241E-4B0F-AFA0-09EC1D8BFB6F}" srcOrd="0" destOrd="0" presId="urn:microsoft.com/office/officeart/2008/layout/LinedList"/>
    <dgm:cxn modelId="{AA55C241-05CD-4DCA-99CB-0D549B5917AF}" type="presOf" srcId="{6C9E7E73-23E0-4FFF-8793-60CC8ACE9D17}" destId="{1BAC031F-9375-460E-A3AF-ADF5DBFF8B38}" srcOrd="0" destOrd="0" presId="urn:microsoft.com/office/officeart/2008/layout/LinedList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3CA1B7D2-630C-4CDA-944F-A7BEBCE4D256}" type="presOf" srcId="{CFFA3509-DA45-496D-A242-D038AAEF017E}" destId="{3561115E-6F97-4FD7-85C7-D310769B087A}" srcOrd="0" destOrd="0" presId="urn:microsoft.com/office/officeart/2008/layout/LinedList"/>
    <dgm:cxn modelId="{60A1BCA3-4E54-4AA0-B90E-205336D3E704}" type="presParOf" srcId="{1BAC031F-9375-460E-A3AF-ADF5DBFF8B38}" destId="{AEEBF443-2810-4FF5-954E-6CAEF45DD6F9}" srcOrd="0" destOrd="0" presId="urn:microsoft.com/office/officeart/2008/layout/LinedList"/>
    <dgm:cxn modelId="{AF86AD12-835E-4E08-BC0D-ED9A606E07DD}" type="presParOf" srcId="{1BAC031F-9375-460E-A3AF-ADF5DBFF8B38}" destId="{DA7D1F4D-32F8-46B2-A475-62E4560DF419}" srcOrd="1" destOrd="0" presId="urn:microsoft.com/office/officeart/2008/layout/LinedList"/>
    <dgm:cxn modelId="{B9FB3021-F6F1-46E8-BBE4-D66A74B57B0F}" type="presParOf" srcId="{DA7D1F4D-32F8-46B2-A475-62E4560DF419}" destId="{E8C50516-B934-4C98-BF40-4E75BF8BCF29}" srcOrd="0" destOrd="0" presId="urn:microsoft.com/office/officeart/2008/layout/LinedList"/>
    <dgm:cxn modelId="{CDEB75EC-5575-4F33-A905-8AD5DDF60BA7}" type="presParOf" srcId="{DA7D1F4D-32F8-46B2-A475-62E4560DF419}" destId="{34C85D27-0815-400B-8A5A-7D4FFEB48A1F}" srcOrd="1" destOrd="0" presId="urn:microsoft.com/office/officeart/2008/layout/LinedList"/>
    <dgm:cxn modelId="{0EEFF213-1413-4E2D-ACD2-9C2DA721365B}" type="presParOf" srcId="{1BAC031F-9375-460E-A3AF-ADF5DBFF8B38}" destId="{2480933B-B62B-4A6C-99BE-0BA17B6C238F}" srcOrd="2" destOrd="0" presId="urn:microsoft.com/office/officeart/2008/layout/LinedList"/>
    <dgm:cxn modelId="{F9FDB44A-B673-4CD0-AD01-8E765999ADFC}" type="presParOf" srcId="{1BAC031F-9375-460E-A3AF-ADF5DBFF8B38}" destId="{CD92B280-2D40-4E8E-9352-28508E662744}" srcOrd="3" destOrd="0" presId="urn:microsoft.com/office/officeart/2008/layout/LinedList"/>
    <dgm:cxn modelId="{ED230002-837A-4CF9-8912-B5CE6D557CB2}" type="presParOf" srcId="{CD92B280-2D40-4E8E-9352-28508E662744}" destId="{EF8FA7A2-241E-4B0F-AFA0-09EC1D8BFB6F}" srcOrd="0" destOrd="0" presId="urn:microsoft.com/office/officeart/2008/layout/LinedList"/>
    <dgm:cxn modelId="{E4B75E20-97A8-4B53-8AD1-48E478000CE4}" type="presParOf" srcId="{CD92B280-2D40-4E8E-9352-28508E662744}" destId="{45C31D43-0C4F-4462-A45E-3EE94B551916}" srcOrd="1" destOrd="0" presId="urn:microsoft.com/office/officeart/2008/layout/LinedList"/>
    <dgm:cxn modelId="{5D63791A-FA31-4AC7-A5C0-1DDFDE57616C}" type="presParOf" srcId="{1BAC031F-9375-460E-A3AF-ADF5DBFF8B38}" destId="{EE6AB3C7-B7BF-4541-B429-8E09FFB9C544}" srcOrd="4" destOrd="0" presId="urn:microsoft.com/office/officeart/2008/layout/LinedList"/>
    <dgm:cxn modelId="{1502CE06-8315-412E-8F40-65AAA22F4305}" type="presParOf" srcId="{1BAC031F-9375-460E-A3AF-ADF5DBFF8B38}" destId="{0B2A3FF8-91C2-4986-990E-18C044B1EBED}" srcOrd="5" destOrd="0" presId="urn:microsoft.com/office/officeart/2008/layout/LinedList"/>
    <dgm:cxn modelId="{CCF5948B-47B9-43D0-8AA7-A8CDB36B00B4}" type="presParOf" srcId="{0B2A3FF8-91C2-4986-990E-18C044B1EBED}" destId="{3561115E-6F97-4FD7-85C7-D310769B087A}" srcOrd="0" destOrd="0" presId="urn:microsoft.com/office/officeart/2008/layout/LinedList"/>
    <dgm:cxn modelId="{A9FDFB3B-EA13-44EE-9A8C-B1F92A6C3A74}" type="presParOf" srcId="{0B2A3FF8-91C2-4986-990E-18C044B1EBED}" destId="{A09E71A9-D18C-4948-A524-C8EBE8CAF9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8D33E9E9-D527-43C4-84DD-B5EB6AC25641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458C1DFD-F8E6-4D92-A8F0-7EB8FEEA9A8E}" type="pres">
      <dgm:prSet presAssocID="{AA86C8F0-3FF1-48E9-A68E-FA24CCA72B05}" presName="thickLine" presStyleLbl="alignNode1" presStyleIdx="0" presStyleCnt="2"/>
      <dgm:spPr/>
    </dgm:pt>
    <dgm:pt modelId="{FC539CEE-075C-4530-8ECB-8C6FB6B4A19A}" type="pres">
      <dgm:prSet presAssocID="{AA86C8F0-3FF1-48E9-A68E-FA24CCA72B05}" presName="horz1" presStyleCnt="0"/>
      <dgm:spPr/>
    </dgm:pt>
    <dgm:pt modelId="{9264C87F-8B6E-4B8E-B6D0-7F2E082494E9}" type="pres">
      <dgm:prSet presAssocID="{AA86C8F0-3FF1-48E9-A68E-FA24CCA72B05}" presName="tx1" presStyleLbl="revTx" presStyleIdx="0" presStyleCnt="2"/>
      <dgm:spPr/>
    </dgm:pt>
    <dgm:pt modelId="{F0118245-A1E8-4837-8110-8284D5E4DAC8}" type="pres">
      <dgm:prSet presAssocID="{AA86C8F0-3FF1-48E9-A68E-FA24CCA72B05}" presName="vert1" presStyleCnt="0"/>
      <dgm:spPr/>
    </dgm:pt>
    <dgm:pt modelId="{65391D04-3BBA-47F8-80CC-3ADCE319160B}" type="pres">
      <dgm:prSet presAssocID="{4A2C6FFD-4B83-4AB8-BD77-56C13C8895EF}" presName="thickLine" presStyleLbl="alignNode1" presStyleIdx="1" presStyleCnt="2"/>
      <dgm:spPr/>
    </dgm:pt>
    <dgm:pt modelId="{5C5CB5ED-F53A-4469-9CB2-FE3D1AE6E3A6}" type="pres">
      <dgm:prSet presAssocID="{4A2C6FFD-4B83-4AB8-BD77-56C13C8895EF}" presName="horz1" presStyleCnt="0"/>
      <dgm:spPr/>
    </dgm:pt>
    <dgm:pt modelId="{05EAC612-E697-47AD-B6CA-BB1D61196728}" type="pres">
      <dgm:prSet presAssocID="{4A2C6FFD-4B83-4AB8-BD77-56C13C8895EF}" presName="tx1" presStyleLbl="revTx" presStyleIdx="1" presStyleCnt="2"/>
      <dgm:spPr/>
    </dgm:pt>
    <dgm:pt modelId="{FE956AA9-A9C1-42E4-AF36-2D4960D11470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9E06C1E-9D9E-49DF-8DF9-FF9CBCB723F9}" type="presOf" srcId="{4A2C6FFD-4B83-4AB8-BD77-56C13C8895EF}" destId="{05EAC612-E697-47AD-B6CA-BB1D61196728}" srcOrd="0" destOrd="0" presId="urn:microsoft.com/office/officeart/2008/layout/LinedList"/>
    <dgm:cxn modelId="{D04FC82B-9536-49FF-8895-81D3B4F76042}" type="presOf" srcId="{4DC19B4E-F076-4360-A947-EA61797572F7}" destId="{8D33E9E9-D527-43C4-84DD-B5EB6AC25641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82CE99-2FB5-4A55-B5D1-C90C635C4C6C}" type="presOf" srcId="{AA86C8F0-3FF1-48E9-A68E-FA24CCA72B05}" destId="{9264C87F-8B6E-4B8E-B6D0-7F2E082494E9}" srcOrd="0" destOrd="0" presId="urn:microsoft.com/office/officeart/2008/layout/LinedList"/>
    <dgm:cxn modelId="{5E412378-2164-4DDE-90F1-461C906E90A5}" type="presParOf" srcId="{8D33E9E9-D527-43C4-84DD-B5EB6AC25641}" destId="{458C1DFD-F8E6-4D92-A8F0-7EB8FEEA9A8E}" srcOrd="0" destOrd="0" presId="urn:microsoft.com/office/officeart/2008/layout/LinedList"/>
    <dgm:cxn modelId="{F87DF059-9368-4DF9-A316-82E64159F019}" type="presParOf" srcId="{8D33E9E9-D527-43C4-84DD-B5EB6AC25641}" destId="{FC539CEE-075C-4530-8ECB-8C6FB6B4A19A}" srcOrd="1" destOrd="0" presId="urn:microsoft.com/office/officeart/2008/layout/LinedList"/>
    <dgm:cxn modelId="{B1167FC8-CAEC-4EDD-A489-6E257D76FDAA}" type="presParOf" srcId="{FC539CEE-075C-4530-8ECB-8C6FB6B4A19A}" destId="{9264C87F-8B6E-4B8E-B6D0-7F2E082494E9}" srcOrd="0" destOrd="0" presId="urn:microsoft.com/office/officeart/2008/layout/LinedList"/>
    <dgm:cxn modelId="{5D752582-00C7-4E54-8DAC-34C60FEDAEB3}" type="presParOf" srcId="{FC539CEE-075C-4530-8ECB-8C6FB6B4A19A}" destId="{F0118245-A1E8-4837-8110-8284D5E4DAC8}" srcOrd="1" destOrd="0" presId="urn:microsoft.com/office/officeart/2008/layout/LinedList"/>
    <dgm:cxn modelId="{B4280644-9F86-4FCE-9B75-2A82CF0535A6}" type="presParOf" srcId="{8D33E9E9-D527-43C4-84DD-B5EB6AC25641}" destId="{65391D04-3BBA-47F8-80CC-3ADCE319160B}" srcOrd="2" destOrd="0" presId="urn:microsoft.com/office/officeart/2008/layout/LinedList"/>
    <dgm:cxn modelId="{A352B8CE-CE68-4760-B7C5-BC69F1A423F3}" type="presParOf" srcId="{8D33E9E9-D527-43C4-84DD-B5EB6AC25641}" destId="{5C5CB5ED-F53A-4469-9CB2-FE3D1AE6E3A6}" srcOrd="3" destOrd="0" presId="urn:microsoft.com/office/officeart/2008/layout/LinedList"/>
    <dgm:cxn modelId="{E5341DB8-3017-48A0-8E05-86F4D3E9E4A3}" type="presParOf" srcId="{5C5CB5ED-F53A-4469-9CB2-FE3D1AE6E3A6}" destId="{05EAC612-E697-47AD-B6CA-BB1D61196728}" srcOrd="0" destOrd="0" presId="urn:microsoft.com/office/officeart/2008/layout/LinedList"/>
    <dgm:cxn modelId="{83E03A25-C27E-45B4-8169-5E37804BA7FF}" type="presParOf" srcId="{5C5CB5ED-F53A-4469-9CB2-FE3D1AE6E3A6}" destId="{FE956AA9-A9C1-42E4-AF36-2D4960D11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B28CD6-E869-4774-8398-46362D295E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F10E51-44AC-4A14-A1C3-2DA264D77342}">
      <dgm:prSet/>
      <dgm:spPr/>
      <dgm:t>
        <a:bodyPr/>
        <a:lstStyle/>
        <a:p>
          <a:r>
            <a:rPr lang="en-US" dirty="0" err="1"/>
            <a:t>Proč</a:t>
          </a:r>
          <a:r>
            <a:rPr lang="en-US" dirty="0"/>
            <a:t> </a:t>
          </a:r>
          <a:r>
            <a:rPr lang="en-US" dirty="0" err="1"/>
            <a:t>byl</a:t>
          </a:r>
          <a:r>
            <a:rPr lang="en-US" dirty="0"/>
            <a:t> </a:t>
          </a:r>
          <a:r>
            <a:rPr lang="en-US" dirty="0" err="1"/>
            <a:t>navržen</a:t>
          </a:r>
          <a:r>
            <a:rPr lang="en-US" dirty="0"/>
            <a:t>?</a:t>
          </a:r>
        </a:p>
      </dgm:t>
    </dgm:pt>
    <dgm:pt modelId="{0AEEDD36-A738-4D76-8F20-C2DC998C7C3C}" type="parTrans" cxnId="{C1CC6CB5-DB6A-4B02-B57A-02DA1BFF2E36}">
      <dgm:prSet/>
      <dgm:spPr/>
      <dgm:t>
        <a:bodyPr/>
        <a:lstStyle/>
        <a:p>
          <a:endParaRPr lang="en-US"/>
        </a:p>
      </dgm:t>
    </dgm:pt>
    <dgm:pt modelId="{EFAC44B7-4C89-4138-8F18-30F36AC972A0}" type="sibTrans" cxnId="{C1CC6CB5-DB6A-4B02-B57A-02DA1BFF2E36}">
      <dgm:prSet/>
      <dgm:spPr/>
      <dgm:t>
        <a:bodyPr/>
        <a:lstStyle/>
        <a:p>
          <a:endParaRPr lang="en-US"/>
        </a:p>
      </dgm:t>
    </dgm:pt>
    <dgm:pt modelId="{3EA8F894-0E9A-4C9A-896C-2B11F8B5D52E}">
      <dgm:prSet/>
      <dgm:spPr/>
      <dgm:t>
        <a:bodyPr/>
        <a:lstStyle/>
        <a:p>
          <a:r>
            <a:rPr lang="cs-CZ" dirty="0"/>
            <a:t>Jaký je jeho hlavní účel?</a:t>
          </a:r>
          <a:endParaRPr lang="en-US" dirty="0"/>
        </a:p>
      </dgm:t>
    </dgm:pt>
    <dgm:pt modelId="{D5107BB0-0D23-42D3-BF6E-8B0EA239B4B4}" type="parTrans" cxnId="{99DE13E3-FE1E-4187-80BD-A2D897E319DE}">
      <dgm:prSet/>
      <dgm:spPr/>
      <dgm:t>
        <a:bodyPr/>
        <a:lstStyle/>
        <a:p>
          <a:endParaRPr lang="en-US"/>
        </a:p>
      </dgm:t>
    </dgm:pt>
    <dgm:pt modelId="{8A134CEA-2D5D-4350-86A7-D89B8EEC3872}" type="sibTrans" cxnId="{99DE13E3-FE1E-4187-80BD-A2D897E319DE}">
      <dgm:prSet/>
      <dgm:spPr/>
      <dgm:t>
        <a:bodyPr/>
        <a:lstStyle/>
        <a:p>
          <a:endParaRPr lang="en-US"/>
        </a:p>
      </dgm:t>
    </dgm:pt>
    <dgm:pt modelId="{99DF05CB-51B4-49EE-A891-B909E606A3A0}" type="pres">
      <dgm:prSet presAssocID="{56B28CD6-E869-4774-8398-46362D295EB4}" presName="outerComposite" presStyleCnt="0">
        <dgm:presLayoutVars>
          <dgm:chMax val="5"/>
          <dgm:dir/>
          <dgm:resizeHandles val="exact"/>
        </dgm:presLayoutVars>
      </dgm:prSet>
      <dgm:spPr/>
    </dgm:pt>
    <dgm:pt modelId="{1D388B6B-24B4-41D5-B045-3ECF9A0DF0CD}" type="pres">
      <dgm:prSet presAssocID="{56B28CD6-E869-4774-8398-46362D295EB4}" presName="dummyMaxCanvas" presStyleCnt="0">
        <dgm:presLayoutVars/>
      </dgm:prSet>
      <dgm:spPr/>
    </dgm:pt>
    <dgm:pt modelId="{960E1E0C-9D9D-474F-A8BA-DCC39E1CDCBD}" type="pres">
      <dgm:prSet presAssocID="{56B28CD6-E869-4774-8398-46362D295EB4}" presName="TwoNodes_1" presStyleLbl="node1" presStyleIdx="0" presStyleCnt="2">
        <dgm:presLayoutVars>
          <dgm:bulletEnabled val="1"/>
        </dgm:presLayoutVars>
      </dgm:prSet>
      <dgm:spPr/>
    </dgm:pt>
    <dgm:pt modelId="{785FDFDD-EEDB-4DFA-AA28-5E7BC36BB8F5}" type="pres">
      <dgm:prSet presAssocID="{56B28CD6-E869-4774-8398-46362D295EB4}" presName="TwoNodes_2" presStyleLbl="node1" presStyleIdx="1" presStyleCnt="2">
        <dgm:presLayoutVars>
          <dgm:bulletEnabled val="1"/>
        </dgm:presLayoutVars>
      </dgm:prSet>
      <dgm:spPr/>
    </dgm:pt>
    <dgm:pt modelId="{42B85825-ADDA-4068-A893-70F3AABECB22}" type="pres">
      <dgm:prSet presAssocID="{56B28CD6-E869-4774-8398-46362D295EB4}" presName="TwoConn_1-2" presStyleLbl="fgAccFollowNode1" presStyleIdx="0" presStyleCnt="1">
        <dgm:presLayoutVars>
          <dgm:bulletEnabled val="1"/>
        </dgm:presLayoutVars>
      </dgm:prSet>
      <dgm:spPr/>
    </dgm:pt>
    <dgm:pt modelId="{6CACC9DB-0E53-46FB-8FF9-633815ECA2CF}" type="pres">
      <dgm:prSet presAssocID="{56B28CD6-E869-4774-8398-46362D295EB4}" presName="TwoNodes_1_text" presStyleLbl="node1" presStyleIdx="1" presStyleCnt="2">
        <dgm:presLayoutVars>
          <dgm:bulletEnabled val="1"/>
        </dgm:presLayoutVars>
      </dgm:prSet>
      <dgm:spPr/>
    </dgm:pt>
    <dgm:pt modelId="{9D4B6D3D-8D7B-46A8-B9E5-02604433B8D8}" type="pres">
      <dgm:prSet presAssocID="{56B28CD6-E869-4774-8398-46362D295EB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E854130-5B6B-4C2F-999D-5D7861045606}" type="presOf" srcId="{C5F10E51-44AC-4A14-A1C3-2DA264D77342}" destId="{960E1E0C-9D9D-474F-A8BA-DCC39E1CDCBD}" srcOrd="0" destOrd="0" presId="urn:microsoft.com/office/officeart/2005/8/layout/vProcess5"/>
    <dgm:cxn modelId="{80829B6C-CB38-460C-BF99-021D78A28302}" type="presOf" srcId="{C5F10E51-44AC-4A14-A1C3-2DA264D77342}" destId="{6CACC9DB-0E53-46FB-8FF9-633815ECA2CF}" srcOrd="1" destOrd="0" presId="urn:microsoft.com/office/officeart/2005/8/layout/vProcess5"/>
    <dgm:cxn modelId="{E5E03A8C-3A1B-4A5E-85C8-FE98E2CD1450}" type="presOf" srcId="{3EA8F894-0E9A-4C9A-896C-2B11F8B5D52E}" destId="{785FDFDD-EEDB-4DFA-AA28-5E7BC36BB8F5}" srcOrd="0" destOrd="0" presId="urn:microsoft.com/office/officeart/2005/8/layout/vProcess5"/>
    <dgm:cxn modelId="{2155269A-BDC1-456E-A5D2-252E1ECD14E4}" type="presOf" srcId="{3EA8F894-0E9A-4C9A-896C-2B11F8B5D52E}" destId="{9D4B6D3D-8D7B-46A8-B9E5-02604433B8D8}" srcOrd="1" destOrd="0" presId="urn:microsoft.com/office/officeart/2005/8/layout/vProcess5"/>
    <dgm:cxn modelId="{C1CC6CB5-DB6A-4B02-B57A-02DA1BFF2E36}" srcId="{56B28CD6-E869-4774-8398-46362D295EB4}" destId="{C5F10E51-44AC-4A14-A1C3-2DA264D77342}" srcOrd="0" destOrd="0" parTransId="{0AEEDD36-A738-4D76-8F20-C2DC998C7C3C}" sibTransId="{EFAC44B7-4C89-4138-8F18-30F36AC972A0}"/>
    <dgm:cxn modelId="{F227D2DB-BB75-40C3-85B1-755173C76701}" type="presOf" srcId="{EFAC44B7-4C89-4138-8F18-30F36AC972A0}" destId="{42B85825-ADDA-4068-A893-70F3AABECB22}" srcOrd="0" destOrd="0" presId="urn:microsoft.com/office/officeart/2005/8/layout/vProcess5"/>
    <dgm:cxn modelId="{99DE13E3-FE1E-4187-80BD-A2D897E319DE}" srcId="{56B28CD6-E869-4774-8398-46362D295EB4}" destId="{3EA8F894-0E9A-4C9A-896C-2B11F8B5D52E}" srcOrd="1" destOrd="0" parTransId="{D5107BB0-0D23-42D3-BF6E-8B0EA239B4B4}" sibTransId="{8A134CEA-2D5D-4350-86A7-D89B8EEC3872}"/>
    <dgm:cxn modelId="{B5724BF5-4BE2-4054-8F50-7DF12C5F93B5}" type="presOf" srcId="{56B28CD6-E869-4774-8398-46362D295EB4}" destId="{99DF05CB-51B4-49EE-A891-B909E606A3A0}" srcOrd="0" destOrd="0" presId="urn:microsoft.com/office/officeart/2005/8/layout/vProcess5"/>
    <dgm:cxn modelId="{CFA584A8-0D56-4025-80BF-8A6587DBC4A4}" type="presParOf" srcId="{99DF05CB-51B4-49EE-A891-B909E606A3A0}" destId="{1D388B6B-24B4-41D5-B045-3ECF9A0DF0CD}" srcOrd="0" destOrd="0" presId="urn:microsoft.com/office/officeart/2005/8/layout/vProcess5"/>
    <dgm:cxn modelId="{93A68AA8-FA55-4D93-9BBB-65FE10C6A257}" type="presParOf" srcId="{99DF05CB-51B4-49EE-A891-B909E606A3A0}" destId="{960E1E0C-9D9D-474F-A8BA-DCC39E1CDCBD}" srcOrd="1" destOrd="0" presId="urn:microsoft.com/office/officeart/2005/8/layout/vProcess5"/>
    <dgm:cxn modelId="{35AD0FC9-30D6-4F51-9097-80465FAFA60D}" type="presParOf" srcId="{99DF05CB-51B4-49EE-A891-B909E606A3A0}" destId="{785FDFDD-EEDB-4DFA-AA28-5E7BC36BB8F5}" srcOrd="2" destOrd="0" presId="urn:microsoft.com/office/officeart/2005/8/layout/vProcess5"/>
    <dgm:cxn modelId="{E1288E7E-0DFE-48E0-B7D9-C908DBF3DC60}" type="presParOf" srcId="{99DF05CB-51B4-49EE-A891-B909E606A3A0}" destId="{42B85825-ADDA-4068-A893-70F3AABECB22}" srcOrd="3" destOrd="0" presId="urn:microsoft.com/office/officeart/2005/8/layout/vProcess5"/>
    <dgm:cxn modelId="{58F96E5F-7927-46CF-B1AD-A26D9D52AFA2}" type="presParOf" srcId="{99DF05CB-51B4-49EE-A891-B909E606A3A0}" destId="{6CACC9DB-0E53-46FB-8FF9-633815ECA2CF}" srcOrd="4" destOrd="0" presId="urn:microsoft.com/office/officeart/2005/8/layout/vProcess5"/>
    <dgm:cxn modelId="{023D8893-0F0F-45CD-836A-D082D5E561FD}" type="presParOf" srcId="{99DF05CB-51B4-49EE-A891-B909E606A3A0}" destId="{9D4B6D3D-8D7B-46A8-B9E5-02604433B8D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400ADB74-CE36-450A-9DE3-7344316213AD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995BF7C5-7D7F-48D1-AFF9-C1409DC015E2}" type="pres">
      <dgm:prSet presAssocID="{AA86C8F0-3FF1-48E9-A68E-FA24CCA72B05}" presName="thickLine" presStyleLbl="alignNode1" presStyleIdx="0" presStyleCnt="2"/>
      <dgm:spPr/>
    </dgm:pt>
    <dgm:pt modelId="{D772AF53-EC22-4F6C-8FCC-8F5A1FDDFA45}" type="pres">
      <dgm:prSet presAssocID="{AA86C8F0-3FF1-48E9-A68E-FA24CCA72B05}" presName="horz1" presStyleCnt="0"/>
      <dgm:spPr/>
    </dgm:pt>
    <dgm:pt modelId="{1F5545D0-077D-4770-AFB8-D7F8AB9FBA54}" type="pres">
      <dgm:prSet presAssocID="{AA86C8F0-3FF1-48E9-A68E-FA24CCA72B05}" presName="tx1" presStyleLbl="revTx" presStyleIdx="0" presStyleCnt="2"/>
      <dgm:spPr/>
    </dgm:pt>
    <dgm:pt modelId="{4FEC526D-D17F-49AD-BD52-E903CAB7E4FA}" type="pres">
      <dgm:prSet presAssocID="{AA86C8F0-3FF1-48E9-A68E-FA24CCA72B05}" presName="vert1" presStyleCnt="0"/>
      <dgm:spPr/>
    </dgm:pt>
    <dgm:pt modelId="{ADC2098F-60F0-42F6-8867-6F2C034E6F96}" type="pres">
      <dgm:prSet presAssocID="{4A2C6FFD-4B83-4AB8-BD77-56C13C8895EF}" presName="thickLine" presStyleLbl="alignNode1" presStyleIdx="1" presStyleCnt="2"/>
      <dgm:spPr/>
    </dgm:pt>
    <dgm:pt modelId="{3D1C0CFF-C435-4312-B436-DF327784843A}" type="pres">
      <dgm:prSet presAssocID="{4A2C6FFD-4B83-4AB8-BD77-56C13C8895EF}" presName="horz1" presStyleCnt="0"/>
      <dgm:spPr/>
    </dgm:pt>
    <dgm:pt modelId="{85A309C9-F607-4A1D-A3B1-AB977C9565B5}" type="pres">
      <dgm:prSet presAssocID="{4A2C6FFD-4B83-4AB8-BD77-56C13C8895EF}" presName="tx1" presStyleLbl="revTx" presStyleIdx="1" presStyleCnt="2"/>
      <dgm:spPr/>
    </dgm:pt>
    <dgm:pt modelId="{9EE93DB8-4482-4A38-A534-6D24CC327F32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ADD5B3-A2DB-4851-AE99-5CE827AA9837}" type="presOf" srcId="{AA86C8F0-3FF1-48E9-A68E-FA24CCA72B05}" destId="{1F5545D0-077D-4770-AFB8-D7F8AB9FBA54}" srcOrd="0" destOrd="0" presId="urn:microsoft.com/office/officeart/2008/layout/LinedList"/>
    <dgm:cxn modelId="{439C31DD-2554-43FA-BA69-7449545DFB47}" type="presOf" srcId="{4A2C6FFD-4B83-4AB8-BD77-56C13C8895EF}" destId="{85A309C9-F607-4A1D-A3B1-AB977C9565B5}" srcOrd="0" destOrd="0" presId="urn:microsoft.com/office/officeart/2008/layout/LinedList"/>
    <dgm:cxn modelId="{0DDD9CEA-8BE1-40DC-B7F8-0400283A0302}" type="presOf" srcId="{4DC19B4E-F076-4360-A947-EA61797572F7}" destId="{400ADB74-CE36-450A-9DE3-7344316213AD}" srcOrd="0" destOrd="0" presId="urn:microsoft.com/office/officeart/2008/layout/LinedList"/>
    <dgm:cxn modelId="{5B8FD025-94E8-4A5A-99F6-1F23632F71ED}" type="presParOf" srcId="{400ADB74-CE36-450A-9DE3-7344316213AD}" destId="{995BF7C5-7D7F-48D1-AFF9-C1409DC015E2}" srcOrd="0" destOrd="0" presId="urn:microsoft.com/office/officeart/2008/layout/LinedList"/>
    <dgm:cxn modelId="{D5AF8842-E9BE-4B05-A13B-1AAA3BF48FD3}" type="presParOf" srcId="{400ADB74-CE36-450A-9DE3-7344316213AD}" destId="{D772AF53-EC22-4F6C-8FCC-8F5A1FDDFA45}" srcOrd="1" destOrd="0" presId="urn:microsoft.com/office/officeart/2008/layout/LinedList"/>
    <dgm:cxn modelId="{A8207BFC-C385-4A9E-BA7A-2376E9BC5A24}" type="presParOf" srcId="{D772AF53-EC22-4F6C-8FCC-8F5A1FDDFA45}" destId="{1F5545D0-077D-4770-AFB8-D7F8AB9FBA54}" srcOrd="0" destOrd="0" presId="urn:microsoft.com/office/officeart/2008/layout/LinedList"/>
    <dgm:cxn modelId="{6BE8EA90-B902-4240-9712-3CBA68BFBE84}" type="presParOf" srcId="{D772AF53-EC22-4F6C-8FCC-8F5A1FDDFA45}" destId="{4FEC526D-D17F-49AD-BD52-E903CAB7E4FA}" srcOrd="1" destOrd="0" presId="urn:microsoft.com/office/officeart/2008/layout/LinedList"/>
    <dgm:cxn modelId="{285678D9-C6E2-4368-BA76-1995996C955B}" type="presParOf" srcId="{400ADB74-CE36-450A-9DE3-7344316213AD}" destId="{ADC2098F-60F0-42F6-8867-6F2C034E6F96}" srcOrd="2" destOrd="0" presId="urn:microsoft.com/office/officeart/2008/layout/LinedList"/>
    <dgm:cxn modelId="{A0C6CACD-7CF5-49AA-AC77-7E583E88A2AA}" type="presParOf" srcId="{400ADB74-CE36-450A-9DE3-7344316213AD}" destId="{3D1C0CFF-C435-4312-B436-DF327784843A}" srcOrd="3" destOrd="0" presId="urn:microsoft.com/office/officeart/2008/layout/LinedList"/>
    <dgm:cxn modelId="{13AEE89A-0600-47A7-8207-DEEFFA88EDEB}" type="presParOf" srcId="{3D1C0CFF-C435-4312-B436-DF327784843A}" destId="{85A309C9-F607-4A1D-A3B1-AB977C9565B5}" srcOrd="0" destOrd="0" presId="urn:microsoft.com/office/officeart/2008/layout/LinedList"/>
    <dgm:cxn modelId="{2874D158-46D8-4F14-9016-304F807543AA}" type="presParOf" srcId="{3D1C0CFF-C435-4312-B436-DF327784843A}" destId="{9EE93DB8-4482-4A38-A534-6D24CC327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4FE46-575E-4510-B68D-CC9605C85CDA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B913A-4F3F-41ED-B804-1CFC9C34819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0714D-F620-4A0D-820A-C66F27FCDB3D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Co to znamená?</a:t>
          </a:r>
          <a:endParaRPr lang="en-US" sz="2400" b="1" kern="1200" dirty="0"/>
        </a:p>
      </dsp:txBody>
      <dsp:txXfrm>
        <a:off x="1548914" y="3176402"/>
        <a:ext cx="3600000" cy="720000"/>
      </dsp:txXfrm>
    </dsp:sp>
    <dsp:sp modelId="{BD1819D8-EB9D-4B3C-A575-6A4040AAD687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C50D9-4E20-454D-B7FB-0D6BBECB7F74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7388E-D04A-416E-82FA-61ECEE1AF531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Jaký je jeho hlavní účel?</a:t>
          </a:r>
          <a:endParaRPr lang="en-US" sz="2400" b="1" kern="1200" dirty="0"/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2867F-31F5-48AD-AEC6-53C54662ABA0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76482-C1BA-47F5-8463-198DA9C91764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EB5D-0BC3-433B-AD3B-36C5668FE4A4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Co to znamená?</a:t>
          </a:r>
          <a:endParaRPr lang="en-US" sz="2400" b="1" kern="1200" dirty="0"/>
        </a:p>
      </dsp:txBody>
      <dsp:txXfrm>
        <a:off x="1548914" y="3176402"/>
        <a:ext cx="3600000" cy="720000"/>
      </dsp:txXfrm>
    </dsp:sp>
    <dsp:sp modelId="{493FAF0D-ADB5-402C-8C19-7A17897A910C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11070-F6D1-4EBC-BD8C-E1FD564385C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EF3FC-1452-4B58-AB06-A54A98531BCF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Jaký je jeho hlavní účel?</a:t>
          </a:r>
          <a:endParaRPr lang="en-US" sz="2400" b="1" kern="1200" dirty="0"/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17085"/>
          <a:ext cx="1852875" cy="1852875"/>
        </a:xfrm>
        <a:prstGeom prst="ellipse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119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847086"/>
          <a:ext cx="3037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Cyan, Magenta, Yellow, Key</a:t>
          </a:r>
        </a:p>
      </dsp:txBody>
      <dsp:txXfrm>
        <a:off x="53494" y="2847086"/>
        <a:ext cx="3037500" cy="855000"/>
      </dsp:txXfrm>
    </dsp:sp>
    <dsp:sp modelId="{532ABB1E-DC88-476E-B56C-35565B7E72AF}">
      <dsp:nvSpPr>
        <dsp:cNvPr id="0" name=""/>
        <dsp:cNvSpPr/>
      </dsp:nvSpPr>
      <dsp:spPr>
        <a:xfrm>
          <a:off x="4214869" y="417085"/>
          <a:ext cx="1852875" cy="1852875"/>
        </a:xfrm>
        <a:prstGeom prst="ellipse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119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847086"/>
          <a:ext cx="3037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 err="1"/>
            <a:t>Jedná</a:t>
          </a:r>
          <a:r>
            <a:rPr lang="en-US" sz="1800" b="1" kern="1200" dirty="0"/>
            <a:t> se o </a:t>
          </a:r>
          <a:r>
            <a:rPr lang="en-US" sz="1800" b="1" kern="1200" dirty="0" err="1"/>
            <a:t>subtraktivní</a:t>
          </a:r>
          <a:r>
            <a:rPr lang="en-US" sz="1800" b="1" kern="1200" dirty="0"/>
            <a:t> </a:t>
          </a:r>
          <a:r>
            <a:rPr lang="en-US" sz="1800" b="1" kern="1200" dirty="0" err="1"/>
            <a:t>barevný</a:t>
          </a:r>
          <a:r>
            <a:rPr lang="en-US" sz="1800" b="1" kern="1200" dirty="0"/>
            <a:t> model </a:t>
          </a:r>
          <a:r>
            <a:rPr lang="en-US" sz="1800" b="1" kern="1200" dirty="0" err="1"/>
            <a:t>používaný</a:t>
          </a:r>
          <a:r>
            <a:rPr lang="en-US" sz="1800" b="1" kern="1200" dirty="0"/>
            <a:t> v </a:t>
          </a:r>
          <a:r>
            <a:rPr lang="en-US" sz="1800" b="1" kern="1200" dirty="0" err="1"/>
            <a:t>tisku</a:t>
          </a:r>
          <a:r>
            <a:rPr lang="en-US" sz="1800" b="1" kern="1200" dirty="0"/>
            <a:t>.</a:t>
          </a:r>
        </a:p>
      </dsp:txBody>
      <dsp:txXfrm>
        <a:off x="3622557" y="2847086"/>
        <a:ext cx="3037500" cy="85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291714" cy="2765367"/>
      </dsp:txXfrm>
    </dsp:sp>
    <dsp:sp modelId="{6173F741-EF73-4542-ACB5-305F02A75744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Jaký je jeho hlavní účel?</a:t>
          </a:r>
          <a:endParaRPr lang="en-US" sz="6500" kern="1200"/>
        </a:p>
      </dsp:txBody>
      <dsp:txXfrm>
        <a:off x="0" y="2765367"/>
        <a:ext cx="6291714" cy="27653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F443-2810-4FF5-954E-6CAEF45DD6F9}">
      <dsp:nvSpPr>
        <dsp:cNvPr id="0" name=""/>
        <dsp:cNvSpPr/>
      </dsp:nvSpPr>
      <dsp:spPr>
        <a:xfrm>
          <a:off x="0" y="1420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50516-B934-4C98-BF40-4E75BF8BCF29}">
      <dsp:nvSpPr>
        <dsp:cNvPr id="0" name=""/>
        <dsp:cNvSpPr/>
      </dsp:nvSpPr>
      <dsp:spPr>
        <a:xfrm>
          <a:off x="0" y="1420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 dirty="0"/>
            <a:t>Někdy HSB</a:t>
          </a:r>
          <a:endParaRPr lang="en-US" sz="2400" b="1" kern="1200" dirty="0"/>
        </a:p>
      </dsp:txBody>
      <dsp:txXfrm>
        <a:off x="0" y="1420"/>
        <a:ext cx="4291149" cy="968598"/>
      </dsp:txXfrm>
    </dsp:sp>
    <dsp:sp modelId="{2480933B-B62B-4A6C-99BE-0BA17B6C238F}">
      <dsp:nvSpPr>
        <dsp:cNvPr id="0" name=""/>
        <dsp:cNvSpPr/>
      </dsp:nvSpPr>
      <dsp:spPr>
        <a:xfrm>
          <a:off x="0" y="970018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8FA7A2-241E-4B0F-AFA0-09EC1D8BFB6F}">
      <dsp:nvSpPr>
        <dsp:cNvPr id="0" name=""/>
        <dsp:cNvSpPr/>
      </dsp:nvSpPr>
      <dsp:spPr>
        <a:xfrm>
          <a:off x="0" y="970018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 dirty="0"/>
            <a:t>Hue (odstín), </a:t>
          </a:r>
          <a:r>
            <a:rPr lang="en-US" sz="2400" b="1" kern="1200" dirty="0"/>
            <a:t>S</a:t>
          </a:r>
          <a:r>
            <a:rPr lang="cs-CZ" sz="2400" b="1" kern="1200" dirty="0"/>
            <a:t>aturation(sytost), </a:t>
          </a:r>
          <a:r>
            <a:rPr lang="en-US" sz="2400" b="1" kern="1200" dirty="0"/>
            <a:t>V</a:t>
          </a:r>
          <a:r>
            <a:rPr lang="cs-CZ" sz="2400" b="1" kern="1200" dirty="0"/>
            <a:t>alue (hodnota)</a:t>
          </a:r>
          <a:endParaRPr lang="en-US" sz="2400" b="1" kern="1200" dirty="0"/>
        </a:p>
      </dsp:txBody>
      <dsp:txXfrm>
        <a:off x="0" y="970018"/>
        <a:ext cx="4291149" cy="968598"/>
      </dsp:txXfrm>
    </dsp:sp>
    <dsp:sp modelId="{EE6AB3C7-B7BF-4541-B429-8E09FFB9C544}">
      <dsp:nvSpPr>
        <dsp:cNvPr id="0" name=""/>
        <dsp:cNvSpPr/>
      </dsp:nvSpPr>
      <dsp:spPr>
        <a:xfrm>
          <a:off x="0" y="1938617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1115E-6F97-4FD7-85C7-D310769B087A}">
      <dsp:nvSpPr>
        <dsp:cNvPr id="0" name=""/>
        <dsp:cNvSpPr/>
      </dsp:nvSpPr>
      <dsp:spPr>
        <a:xfrm>
          <a:off x="0" y="1938617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 dirty="0"/>
            <a:t>J</a:t>
          </a:r>
          <a:r>
            <a:rPr lang="en-US" sz="2400" b="1" kern="1200" dirty="0"/>
            <a:t>e </a:t>
          </a:r>
          <a:r>
            <a:rPr lang="en-US" sz="2400" b="1" kern="1200" dirty="0" err="1"/>
            <a:t>cylindrický</a:t>
          </a:r>
          <a:r>
            <a:rPr lang="en-US" sz="2400" b="1" kern="1200" dirty="0"/>
            <a:t> </a:t>
          </a:r>
          <a:r>
            <a:rPr lang="en-US" sz="2400" b="1" kern="1200" dirty="0" err="1"/>
            <a:t>barevný</a:t>
          </a:r>
          <a:r>
            <a:rPr lang="en-US" sz="2400" b="1" kern="1200" dirty="0"/>
            <a:t> model, </a:t>
          </a:r>
          <a:r>
            <a:rPr lang="en-US" sz="2400" b="1" kern="1200" dirty="0" err="1"/>
            <a:t>který</a:t>
          </a:r>
          <a:r>
            <a:rPr lang="en-US" sz="2400" b="1" kern="1200" dirty="0"/>
            <a:t> </a:t>
          </a:r>
          <a:r>
            <a:rPr lang="en-US" sz="2400" b="1" kern="1200" dirty="0" err="1"/>
            <a:t>představuje</a:t>
          </a:r>
          <a:r>
            <a:rPr lang="en-US" sz="2400" b="1" kern="1200" dirty="0"/>
            <a:t> </a:t>
          </a:r>
          <a:r>
            <a:rPr lang="en-US" sz="2400" b="1" kern="1200" dirty="0" err="1"/>
            <a:t>odstíny</a:t>
          </a:r>
          <a:r>
            <a:rPr lang="en-US" sz="2400" b="1" kern="1200" dirty="0"/>
            <a:t>, </a:t>
          </a:r>
          <a:r>
            <a:rPr lang="en-US" sz="2400" b="1" kern="1200" dirty="0" err="1"/>
            <a:t>sytost</a:t>
          </a:r>
          <a:r>
            <a:rPr lang="en-US" sz="2400" b="1" kern="1200" dirty="0"/>
            <a:t> a </a:t>
          </a:r>
          <a:r>
            <a:rPr lang="en-US" sz="2400" b="1" kern="1200" dirty="0" err="1"/>
            <a:t>hodnoty</a:t>
          </a:r>
          <a:r>
            <a:rPr lang="en-US" sz="2400" b="1" kern="1200" dirty="0"/>
            <a:t> (</a:t>
          </a:r>
          <a:r>
            <a:rPr lang="en-US" sz="2400" b="1" kern="1200" dirty="0" err="1"/>
            <a:t>nebo</a:t>
          </a:r>
          <a:r>
            <a:rPr lang="en-US" sz="2400" b="1" kern="1200" dirty="0"/>
            <a:t> </a:t>
          </a:r>
          <a:r>
            <a:rPr lang="en-US" sz="2400" b="1" kern="1200" dirty="0" err="1"/>
            <a:t>jas</a:t>
          </a:r>
          <a:r>
            <a:rPr lang="en-US" sz="2400" b="1" kern="1200" dirty="0"/>
            <a:t>) </a:t>
          </a:r>
          <a:r>
            <a:rPr lang="en-US" sz="2400" b="1" kern="1200" dirty="0" err="1"/>
            <a:t>barev</a:t>
          </a:r>
          <a:r>
            <a:rPr lang="cs-CZ" sz="2400" b="1" kern="1200" dirty="0"/>
            <a:t>.</a:t>
          </a:r>
          <a:endParaRPr lang="en-US" sz="2400" b="1" kern="1200" dirty="0"/>
        </a:p>
      </dsp:txBody>
      <dsp:txXfrm>
        <a:off x="0" y="1938617"/>
        <a:ext cx="4291149" cy="9685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Co to znamená?</a:t>
          </a:r>
          <a:endParaRPr lang="en-US" sz="5200" kern="1200" dirty="0"/>
        </a:p>
      </dsp:txBody>
      <dsp:txXfrm>
        <a:off x="0" y="0"/>
        <a:ext cx="6188165" cy="1863634"/>
      </dsp:txXfrm>
    </dsp:sp>
    <dsp:sp modelId="{6173F741-EF73-4542-ACB5-305F02A75744}">
      <dsp:nvSpPr>
        <dsp:cNvPr id="0" name=""/>
        <dsp:cNvSpPr/>
      </dsp:nvSpPr>
      <dsp:spPr>
        <a:xfrm>
          <a:off x="0" y="1863634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1863634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Jaký je jeho hlavní účel?</a:t>
          </a:r>
          <a:endParaRPr lang="en-US" sz="5200" kern="1200"/>
        </a:p>
      </dsp:txBody>
      <dsp:txXfrm>
        <a:off x="0" y="1863634"/>
        <a:ext cx="6188165" cy="18636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C1DFD-F8E6-4D92-A8F0-7EB8FEEA9A8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C87F-8B6E-4B8E-B6D0-7F2E082494E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492875" cy="2552700"/>
      </dsp:txXfrm>
    </dsp:sp>
    <dsp:sp modelId="{65391D04-3BBA-47F8-80CC-3ADCE319160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C612-E697-47AD-B6CA-BB1D6119672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E1E0C-9D9D-474F-A8BA-DCC39E1CDCBD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Proč</a:t>
          </a:r>
          <a:r>
            <a:rPr lang="en-US" sz="4900" kern="1200" dirty="0"/>
            <a:t> </a:t>
          </a:r>
          <a:r>
            <a:rPr lang="en-US" sz="4900" kern="1200" dirty="0" err="1"/>
            <a:t>byl</a:t>
          </a:r>
          <a:r>
            <a:rPr lang="en-US" sz="4900" kern="1200" dirty="0"/>
            <a:t> </a:t>
          </a:r>
          <a:r>
            <a:rPr lang="en-US" sz="4900" kern="1200" dirty="0" err="1"/>
            <a:t>navržen</a:t>
          </a:r>
          <a:r>
            <a:rPr lang="en-US" sz="4900" kern="1200" dirty="0"/>
            <a:t>?</a:t>
          </a:r>
        </a:p>
      </dsp:txBody>
      <dsp:txXfrm>
        <a:off x="48627" y="48627"/>
        <a:ext cx="7572674" cy="1562978"/>
      </dsp:txXfrm>
    </dsp:sp>
    <dsp:sp modelId="{785FDFDD-EEDB-4DFA-AA28-5E7BC36BB8F5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900" kern="1200" dirty="0"/>
            <a:t>Jaký je jeho hlavní účel?</a:t>
          </a:r>
          <a:endParaRPr lang="en-US" sz="4900" kern="1200" dirty="0"/>
        </a:p>
      </dsp:txBody>
      <dsp:txXfrm>
        <a:off x="1687801" y="2077799"/>
        <a:ext cx="6473075" cy="1562978"/>
      </dsp:txXfrm>
    </dsp:sp>
    <dsp:sp modelId="{42B85825-ADDA-4068-A893-70F3AABECB22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F7C5-7D7F-48D1-AFF9-C1409DC015E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545D0-077D-4770-AFB8-D7F8AB9FBA5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ADC2098F-60F0-42F6-8867-6F2C034E6F9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309C9-F607-4A1D-A3B1-AB977C9565B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50-ABC7-4925-B05D-AC0ABC4936E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F149-D9FA-4932-BD99-DB4E8498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  </a:t>
            </a:r>
            <a:r>
              <a:rPr lang="en-US" dirty="0" err="1"/>
              <a:t>dámy</a:t>
            </a:r>
            <a:r>
              <a:rPr lang="en-US" dirty="0"/>
              <a:t> a </a:t>
            </a:r>
            <a:r>
              <a:rPr lang="en-US" dirty="0" err="1"/>
              <a:t>pánové</a:t>
            </a:r>
            <a:r>
              <a:rPr lang="en-US" dirty="0"/>
              <a:t>. Ja </a:t>
            </a:r>
            <a:r>
              <a:rPr lang="en-US" dirty="0" err="1"/>
              <a:t>jsem</a:t>
            </a:r>
            <a:r>
              <a:rPr lang="en-US" dirty="0"/>
              <a:t> Babayev Imamaddin. V </a:t>
            </a:r>
            <a:r>
              <a:rPr lang="en-US" dirty="0" err="1"/>
              <a:t>této</a:t>
            </a:r>
            <a:r>
              <a:rPr lang="en-US" dirty="0"/>
              <a:t> </a:t>
            </a:r>
            <a:r>
              <a:rPr lang="en-US" dirty="0" err="1"/>
              <a:t>prezentaci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prezentovat</a:t>
            </a:r>
            <a:r>
              <a:rPr lang="en-US" dirty="0"/>
              <a:t> o </a:t>
            </a:r>
            <a:r>
              <a:rPr lang="en-US" dirty="0" err="1"/>
              <a:t>kalibraci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, </a:t>
            </a:r>
            <a:r>
              <a:rPr lang="en-US" dirty="0" err="1"/>
              <a:t>hloubce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modelech</a:t>
            </a:r>
            <a:r>
              <a:rPr lang="en-US" dirty="0"/>
              <a:t>. </a:t>
            </a:r>
            <a:r>
              <a:rPr lang="en-US" dirty="0" err="1"/>
              <a:t>Doufam</a:t>
            </a:r>
            <a:r>
              <a:rPr lang="en-US" dirty="0"/>
              <a:t> </a:t>
            </a:r>
            <a:r>
              <a:rPr lang="cs-CZ" dirty="0"/>
              <a:t>že budete rozumět . Doufám, že mě pochopíte. Pokud mi nerozumíte, můžete mi to říct a vysvětlím vám to znovu. Pokud budete mít otázky, můžete se zeptat.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cs-CZ" dirty="0"/>
              <a:t>H znamena Hue odstin , S znamena sytost a posledni pismena V je znamena value a je to hodnota. Je to clyndricke barevne model, ktery predstavuje odstiny , sytost a hodnoty barev. Ale ja tady ve slidu psal jsem jas. Proc? No protoze na źacatku rikal jsem ze je i nekdy HSB a tady B znamena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Br</a:t>
            </a:r>
            <a:r>
              <a:rPr lang="cs-CZ" b="0" i="0" dirty="0">
                <a:solidFill>
                  <a:srgbClr val="374151"/>
                </a:solidFill>
                <a:effectLst/>
                <a:latin typeface="Söhne"/>
              </a:rPr>
              <a:t>ightness a je to cesky jas. Barevný model HSV může být užitečný pro úkoly, jako je výběr barev, korekce barev a přizpůsobení barev, protože umožňuje efektivní změnu jasu, sytosti a odstínů obrazu. Příklady tohoto modelu zahrnují obory jako grafický design, úpravy videa a obrázků a používají se také v některých vědeckých oborech.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3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Tedka</a:t>
            </a:r>
            <a:r>
              <a:rPr lang="en-US" dirty="0"/>
              <a:t> </a:t>
            </a:r>
            <a:r>
              <a:rPr lang="en-US" dirty="0" err="1"/>
              <a:t>zacinam</a:t>
            </a:r>
            <a:r>
              <a:rPr lang="en-US" dirty="0"/>
              <a:t> </a:t>
            </a:r>
            <a:r>
              <a:rPr lang="en-US" dirty="0" err="1"/>
              <a:t>bavit</a:t>
            </a:r>
            <a:r>
              <a:rPr lang="en-US" dirty="0"/>
              <a:t> o  </a:t>
            </a:r>
            <a:r>
              <a:rPr lang="en-US" dirty="0" err="1"/>
              <a:t>dalsi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model. A to je CIE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5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vyvinut</a:t>
            </a:r>
            <a:r>
              <a:rPr lang="en-US" dirty="0"/>
              <a:t> </a:t>
            </a:r>
            <a:r>
              <a:rPr lang="en-US" dirty="0" err="1"/>
              <a:t>Mezinárodní</a:t>
            </a:r>
            <a:r>
              <a:rPr lang="en-US" dirty="0"/>
              <a:t> </a:t>
            </a:r>
            <a:r>
              <a:rPr lang="en-US" dirty="0" err="1"/>
              <a:t>komisí</a:t>
            </a:r>
            <a:r>
              <a:rPr lang="en-US" dirty="0"/>
              <a:t> pro </a:t>
            </a:r>
            <a:r>
              <a:rPr lang="en-US" dirty="0" err="1"/>
              <a:t>osvětlení</a:t>
            </a:r>
            <a:r>
              <a:rPr lang="en-US" dirty="0"/>
              <a:t> (CIE) v </a:t>
            </a:r>
            <a:r>
              <a:rPr lang="en-US" dirty="0" err="1"/>
              <a:t>roce</a:t>
            </a:r>
            <a:r>
              <a:rPr lang="en-US" dirty="0"/>
              <a:t> 1930 . </a:t>
            </a:r>
            <a:r>
              <a:rPr lang="en-US" dirty="0" err="1"/>
              <a:t>Barevný</a:t>
            </a:r>
            <a:r>
              <a:rPr lang="en-US" dirty="0"/>
              <a:t> model CIE </a:t>
            </a:r>
            <a:r>
              <a:rPr lang="en-US" dirty="0" err="1"/>
              <a:t>používá</a:t>
            </a:r>
            <a:r>
              <a:rPr lang="en-US" dirty="0"/>
              <a:t> </a:t>
            </a:r>
            <a:r>
              <a:rPr lang="en-US" dirty="0" err="1"/>
              <a:t>souřadnice</a:t>
            </a:r>
            <a:r>
              <a:rPr lang="en-US" dirty="0"/>
              <a:t> X, Y a Z.  Co je </a:t>
            </a:r>
            <a:r>
              <a:rPr lang="en-US" dirty="0" err="1"/>
              <a:t>souradnice</a:t>
            </a:r>
            <a:r>
              <a:rPr lang="en-US" dirty="0"/>
              <a:t> x y z?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zacatku</a:t>
            </a:r>
            <a:r>
              <a:rPr lang="en-US" dirty="0"/>
              <a:t> taky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RGB je </a:t>
            </a:r>
            <a:r>
              <a:rPr lang="en-US" dirty="0" err="1"/>
              <a:t>nejdulezitejsi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model. Proc </a:t>
            </a:r>
            <a:r>
              <a:rPr lang="en-US" dirty="0" err="1"/>
              <a:t>rgb</a:t>
            </a:r>
            <a:r>
              <a:rPr lang="en-US" dirty="0"/>
              <a:t>? </a:t>
            </a:r>
            <a:r>
              <a:rPr lang="en-US" dirty="0" err="1"/>
              <a:t>Rgb</a:t>
            </a:r>
            <a:r>
              <a:rPr lang="en-US" dirty="0"/>
              <a:t> je red green blue ze jo.  </a:t>
            </a:r>
            <a:r>
              <a:rPr lang="en-US" dirty="0" err="1"/>
              <a:t>Souradnice</a:t>
            </a:r>
            <a:r>
              <a:rPr lang="en-US" dirty="0"/>
              <a:t> x y z </a:t>
            </a:r>
            <a:r>
              <a:rPr lang="en-US" dirty="0" err="1"/>
              <a:t>znamena</a:t>
            </a:r>
            <a:r>
              <a:rPr lang="en-US" dirty="0"/>
              <a:t> </a:t>
            </a:r>
            <a:r>
              <a:rPr lang="en-US" dirty="0" err="1"/>
              <a:t>cervena</a:t>
            </a:r>
            <a:r>
              <a:rPr lang="en-US" dirty="0"/>
              <a:t> je x , y je </a:t>
            </a:r>
            <a:r>
              <a:rPr lang="en-US" dirty="0" err="1"/>
              <a:t>zelena</a:t>
            </a:r>
            <a:r>
              <a:rPr lang="en-US" dirty="0"/>
              <a:t> z je </a:t>
            </a:r>
            <a:r>
              <a:rPr lang="en-US" dirty="0" err="1"/>
              <a:t>modra</a:t>
            </a:r>
            <a:r>
              <a:rPr lang="en-US" dirty="0"/>
              <a:t>. </a:t>
            </a:r>
            <a:r>
              <a:rPr lang="en-US" dirty="0" err="1"/>
              <a:t>díky</a:t>
            </a:r>
            <a:r>
              <a:rPr lang="en-US" dirty="0"/>
              <a:t> </a:t>
            </a:r>
            <a:r>
              <a:rPr lang="en-US" dirty="0" err="1"/>
              <a:t>těmto</a:t>
            </a:r>
            <a:r>
              <a:rPr lang="en-US" dirty="0"/>
              <a:t> </a:t>
            </a:r>
            <a:r>
              <a:rPr lang="en-US" dirty="0" err="1"/>
              <a:t>souřadnicím</a:t>
            </a:r>
            <a:r>
              <a:rPr lang="en-US" dirty="0"/>
              <a:t> je </a:t>
            </a:r>
            <a:r>
              <a:rPr lang="en-US" dirty="0" err="1"/>
              <a:t>snazší</a:t>
            </a:r>
            <a:r>
              <a:rPr lang="en-US" dirty="0"/>
              <a:t> </a:t>
            </a:r>
            <a:r>
              <a:rPr lang="en-US" dirty="0" err="1"/>
              <a:t>identifikovat</a:t>
            </a:r>
            <a:r>
              <a:rPr lang="en-US" dirty="0"/>
              <a:t> </a:t>
            </a:r>
            <a:r>
              <a:rPr lang="en-US" dirty="0" err="1"/>
              <a:t>jakoukoli</a:t>
            </a:r>
            <a:r>
              <a:rPr lang="en-US" dirty="0"/>
              <a:t> </a:t>
            </a:r>
            <a:r>
              <a:rPr lang="en-US" dirty="0" err="1"/>
              <a:t>barvu</a:t>
            </a:r>
            <a:r>
              <a:rPr lang="en-US" dirty="0"/>
              <a:t>, </a:t>
            </a:r>
            <a:r>
              <a:rPr lang="en-US" dirty="0" err="1"/>
              <a:t>kterou</a:t>
            </a:r>
            <a:r>
              <a:rPr lang="en-US" dirty="0"/>
              <a:t>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vidí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8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ted </a:t>
            </a:r>
            <a:r>
              <a:rPr lang="en-US" dirty="0" err="1"/>
              <a:t>zacinam</a:t>
            </a:r>
            <a:r>
              <a:rPr lang="en-US" dirty="0"/>
              <a:t> </a:t>
            </a:r>
            <a:r>
              <a:rPr lang="en-US" dirty="0" err="1"/>
              <a:t>mluvit</a:t>
            </a:r>
            <a:r>
              <a:rPr lang="en-US" dirty="0"/>
              <a:t>  o CIE 1931. 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co to </a:t>
            </a:r>
            <a:r>
              <a:rPr lang="en-US" dirty="0" err="1"/>
              <a:t>znamena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hlavni</a:t>
            </a:r>
            <a:r>
              <a:rPr lang="en-US" dirty="0"/>
              <a:t> </a:t>
            </a:r>
            <a:r>
              <a:rPr lang="en-US" dirty="0" err="1"/>
              <a:t>ucel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27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Vznikl</a:t>
            </a:r>
            <a:r>
              <a:rPr lang="en-US" dirty="0"/>
              <a:t> v </a:t>
            </a:r>
            <a:r>
              <a:rPr lang="en-US" dirty="0" err="1"/>
              <a:t>roce</a:t>
            </a:r>
            <a:r>
              <a:rPr lang="en-US" dirty="0"/>
              <a:t> 1931.  </a:t>
            </a:r>
            <a:r>
              <a:rPr lang="en-US" dirty="0" err="1"/>
              <a:t>tady</a:t>
            </a:r>
            <a:r>
              <a:rPr lang="en-US" dirty="0"/>
              <a:t> taky </a:t>
            </a:r>
            <a:r>
              <a:rPr lang="en-US" dirty="0" err="1"/>
              <a:t>duezitejsi</a:t>
            </a:r>
            <a:r>
              <a:rPr lang="en-US" dirty="0"/>
              <a:t> je XYZ.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ukazat</a:t>
            </a:r>
            <a:r>
              <a:rPr lang="en-US" dirty="0"/>
              <a:t>. </a:t>
            </a:r>
            <a:r>
              <a:rPr lang="en-US" dirty="0" err="1"/>
              <a:t>Nahore</a:t>
            </a:r>
            <a:r>
              <a:rPr lang="en-US" dirty="0"/>
              <a:t> </a:t>
            </a:r>
            <a:r>
              <a:rPr lang="en-US" dirty="0" err="1"/>
              <a:t>vidite</a:t>
            </a:r>
            <a:r>
              <a:rPr lang="en-US" dirty="0"/>
              <a:t> Y a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je to </a:t>
            </a:r>
            <a:r>
              <a:rPr lang="en-US" dirty="0" err="1"/>
              <a:t>zelena</a:t>
            </a:r>
            <a:r>
              <a:rPr lang="en-US" dirty="0"/>
              <a:t> . Dole je x , a </a:t>
            </a:r>
            <a:r>
              <a:rPr lang="en-US" dirty="0" err="1"/>
              <a:t>vidite</a:t>
            </a:r>
            <a:r>
              <a:rPr lang="en-US" dirty="0"/>
              <a:t> je to </a:t>
            </a:r>
            <a:r>
              <a:rPr lang="en-US" dirty="0" err="1"/>
              <a:t>cervene</a:t>
            </a:r>
            <a:r>
              <a:rPr lang="en-US" dirty="0"/>
              <a:t> . A Z je to </a:t>
            </a:r>
            <a:r>
              <a:rPr lang="en-US" dirty="0" err="1"/>
              <a:t>modra</a:t>
            </a:r>
            <a:r>
              <a:rPr lang="en-US" dirty="0"/>
              <a:t> </a:t>
            </a:r>
            <a:r>
              <a:rPr lang="en-US" dirty="0" err="1"/>
              <a:t>takze</a:t>
            </a:r>
            <a:r>
              <a:rPr lang="en-US" dirty="0"/>
              <a:t> </a:t>
            </a:r>
            <a:r>
              <a:rPr lang="en-US" dirty="0" err="1"/>
              <a:t>tady</a:t>
            </a:r>
            <a:r>
              <a:rPr lang="en-US" dirty="0"/>
              <a:t> je </a:t>
            </a:r>
            <a:r>
              <a:rPr lang="en-US" dirty="0" err="1"/>
              <a:t>modra</a:t>
            </a:r>
            <a:r>
              <a:rPr lang="en-US" dirty="0"/>
              <a:t>. </a:t>
            </a:r>
            <a:r>
              <a:rPr lang="en-US" sz="1200" dirty="0"/>
              <a:t>Na </a:t>
            </a:r>
            <a:r>
              <a:rPr lang="en-US" sz="1200" dirty="0" err="1"/>
              <a:t>rozdíl</a:t>
            </a:r>
            <a:r>
              <a:rPr lang="en-US" sz="1200" dirty="0"/>
              <a:t> od </a:t>
            </a:r>
            <a:r>
              <a:rPr lang="en-US" sz="1200" dirty="0" err="1"/>
              <a:t>barevného</a:t>
            </a:r>
            <a:r>
              <a:rPr lang="en-US" sz="1200" dirty="0"/>
              <a:t> </a:t>
            </a:r>
            <a:r>
              <a:rPr lang="en-US" sz="1200" dirty="0" err="1"/>
              <a:t>modelu</a:t>
            </a:r>
            <a:r>
              <a:rPr lang="en-US" sz="1200" dirty="0"/>
              <a:t> RGB </a:t>
            </a:r>
            <a:r>
              <a:rPr lang="en-US" sz="1200" dirty="0" err="1"/>
              <a:t>přesněji</a:t>
            </a:r>
            <a:r>
              <a:rPr lang="en-US" sz="1200" dirty="0"/>
              <a:t> </a:t>
            </a:r>
            <a:r>
              <a:rPr lang="en-US" sz="1200" dirty="0" err="1"/>
              <a:t>reprezentuje</a:t>
            </a:r>
            <a:r>
              <a:rPr lang="en-US" sz="1200" dirty="0"/>
              <a:t> </a:t>
            </a:r>
            <a:r>
              <a:rPr lang="en-US" sz="1200" dirty="0" err="1"/>
              <a:t>vnímání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 </a:t>
            </a:r>
            <a:r>
              <a:rPr lang="en-US" sz="1200" dirty="0" err="1"/>
              <a:t>lidským</a:t>
            </a:r>
            <a:r>
              <a:rPr lang="en-US" sz="1200" dirty="0"/>
              <a:t> </a:t>
            </a:r>
            <a:r>
              <a:rPr lang="en-US" sz="1200" dirty="0" err="1"/>
              <a:t>okem</a:t>
            </a:r>
            <a:r>
              <a:rPr lang="en-US" sz="1200" dirty="0"/>
              <a:t>. </a:t>
            </a:r>
            <a:r>
              <a:rPr lang="en-US" sz="1200" dirty="0" err="1"/>
              <a:t>Často</a:t>
            </a:r>
            <a:r>
              <a:rPr lang="en-US" sz="1200" dirty="0"/>
              <a:t> se </a:t>
            </a:r>
            <a:r>
              <a:rPr lang="en-US" sz="1200" dirty="0" err="1"/>
              <a:t>používá</a:t>
            </a:r>
            <a:r>
              <a:rPr lang="en-US" sz="1200" dirty="0"/>
              <a:t> v </a:t>
            </a:r>
            <a:r>
              <a:rPr lang="en-US" sz="1200" dirty="0" err="1"/>
              <a:t>systémech</a:t>
            </a:r>
            <a:r>
              <a:rPr lang="en-US" sz="1200" dirty="0"/>
              <a:t> </a:t>
            </a:r>
            <a:r>
              <a:rPr lang="en-US" sz="1200" dirty="0" err="1"/>
              <a:t>správy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 a </a:t>
            </a:r>
            <a:r>
              <a:rPr lang="en-US" sz="1200" dirty="0" err="1"/>
              <a:t>dalších</a:t>
            </a:r>
            <a:r>
              <a:rPr lang="en-US" sz="1200" dirty="0"/>
              <a:t> </a:t>
            </a:r>
            <a:r>
              <a:rPr lang="en-US" sz="1200" dirty="0" err="1"/>
              <a:t>aplikacích</a:t>
            </a:r>
            <a:r>
              <a:rPr lang="en-US" sz="1200" dirty="0"/>
              <a:t>, </a:t>
            </a:r>
            <a:r>
              <a:rPr lang="en-US" sz="1200" dirty="0" err="1"/>
              <a:t>kde</a:t>
            </a:r>
            <a:r>
              <a:rPr lang="en-US" sz="1200" dirty="0"/>
              <a:t> je </a:t>
            </a:r>
            <a:r>
              <a:rPr lang="en-US" sz="1200" dirty="0" err="1"/>
              <a:t>důležitá</a:t>
            </a:r>
            <a:r>
              <a:rPr lang="en-US" sz="1200" dirty="0"/>
              <a:t> </a:t>
            </a:r>
            <a:r>
              <a:rPr lang="en-US" sz="1200" dirty="0" err="1"/>
              <a:t>přesná</a:t>
            </a:r>
            <a:r>
              <a:rPr lang="en-US" sz="1200" dirty="0"/>
              <a:t> </a:t>
            </a:r>
            <a:r>
              <a:rPr lang="en-US" sz="1200" dirty="0" err="1"/>
              <a:t>reprezentace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1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CIE XYZ . O tom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mluvil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ale </a:t>
            </a:r>
            <a:r>
              <a:rPr lang="en-US" dirty="0" err="1"/>
              <a:t>musel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taky </a:t>
            </a:r>
            <a:r>
              <a:rPr lang="en-US" dirty="0" err="1"/>
              <a:t>prezentovat</a:t>
            </a:r>
            <a:r>
              <a:rPr lang="en-US" dirty="0"/>
              <a:t> , </a:t>
            </a:r>
            <a:r>
              <a:rPr lang="en-US" dirty="0" err="1"/>
              <a:t>myslel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to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lepsi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0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vite</a:t>
            </a:r>
            <a:r>
              <a:rPr lang="en-US" dirty="0"/>
              <a:t> co je XYZ . </a:t>
            </a:r>
            <a:r>
              <a:rPr lang="en-US" dirty="0" err="1"/>
              <a:t>Skoro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vedeli</a:t>
            </a:r>
            <a:r>
              <a:rPr lang="en-US" dirty="0"/>
              <a:t> </a:t>
            </a:r>
            <a:r>
              <a:rPr lang="en-US" dirty="0" err="1"/>
              <a:t>jste</a:t>
            </a:r>
            <a:r>
              <a:rPr lang="en-US" dirty="0"/>
              <a:t> proc </a:t>
            </a:r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navrzen</a:t>
            </a:r>
            <a:r>
              <a:rPr lang="en-US" dirty="0"/>
              <a:t>.</a:t>
            </a:r>
            <a:r>
              <a:rPr lang="en-US" i="1" dirty="0"/>
              <a:t> </a:t>
            </a:r>
            <a:r>
              <a:rPr lang="en-US" i="1" dirty="0" err="1"/>
              <a:t>Navržený</a:t>
            </a:r>
            <a:r>
              <a:rPr lang="en-US" i="1" dirty="0"/>
              <a:t> </a:t>
            </a:r>
            <a:r>
              <a:rPr lang="en-US" i="1" dirty="0" err="1"/>
              <a:t>tak</a:t>
            </a:r>
            <a:r>
              <a:rPr lang="en-US" i="1" dirty="0"/>
              <a:t>, aby </a:t>
            </a:r>
            <a:r>
              <a:rPr lang="en-US" i="1" dirty="0" err="1"/>
              <a:t>popisoval</a:t>
            </a:r>
            <a:r>
              <a:rPr lang="en-US" i="1" dirty="0"/>
              <a:t>, jak se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mění</a:t>
            </a:r>
            <a:r>
              <a:rPr lang="en-US" i="1" dirty="0"/>
              <a:t>, </a:t>
            </a:r>
            <a:r>
              <a:rPr lang="en-US" i="1" dirty="0" err="1"/>
              <a:t>když</a:t>
            </a:r>
            <a:r>
              <a:rPr lang="en-US" i="1" dirty="0"/>
              <a:t> </a:t>
            </a:r>
            <a:r>
              <a:rPr lang="en-US" i="1" dirty="0" err="1"/>
              <a:t>jsou</a:t>
            </a:r>
            <a:r>
              <a:rPr lang="en-US" i="1" dirty="0"/>
              <a:t> </a:t>
            </a:r>
            <a:r>
              <a:rPr lang="en-US" i="1" dirty="0" err="1"/>
              <a:t>vytvářeny</a:t>
            </a:r>
            <a:r>
              <a:rPr lang="en-US" i="1" dirty="0"/>
              <a:t> </a:t>
            </a:r>
            <a:r>
              <a:rPr lang="en-US" i="1" dirty="0" err="1"/>
              <a:t>světelnými</a:t>
            </a:r>
            <a:r>
              <a:rPr lang="en-US" i="1" dirty="0"/>
              <a:t> </a:t>
            </a:r>
            <a:r>
              <a:rPr lang="en-US" i="1" dirty="0" err="1"/>
              <a:t>zdroji</a:t>
            </a:r>
            <a:r>
              <a:rPr lang="en-US" i="1" dirty="0"/>
              <a:t>. (</a:t>
            </a:r>
            <a:r>
              <a:rPr lang="en-US" i="1" dirty="0" err="1"/>
              <a:t>souradnice</a:t>
            </a:r>
            <a:r>
              <a:rPr lang="en-US" i="1" dirty="0"/>
              <a:t>).  O </a:t>
            </a:r>
            <a:r>
              <a:rPr lang="en-US" i="1" dirty="0" err="1"/>
              <a:t>jeho</a:t>
            </a:r>
            <a:r>
              <a:rPr lang="en-US" i="1" dirty="0"/>
              <a:t> </a:t>
            </a:r>
            <a:r>
              <a:rPr lang="en-US" i="1" dirty="0" err="1"/>
              <a:t>hlavni</a:t>
            </a:r>
            <a:r>
              <a:rPr lang="en-US" i="1" dirty="0"/>
              <a:t> </a:t>
            </a:r>
            <a:r>
              <a:rPr lang="en-US" i="1" dirty="0" err="1"/>
              <a:t>ucel</a:t>
            </a:r>
            <a:r>
              <a:rPr lang="en-US" i="1" dirty="0"/>
              <a:t> taky </a:t>
            </a:r>
            <a:r>
              <a:rPr lang="en-US" i="1" dirty="0" err="1"/>
              <a:t>mluvil</a:t>
            </a:r>
            <a:r>
              <a:rPr lang="en-US" i="1" dirty="0"/>
              <a:t> </a:t>
            </a:r>
            <a:r>
              <a:rPr lang="en-US" i="1" dirty="0" err="1"/>
              <a:t>jsem</a:t>
            </a:r>
            <a:r>
              <a:rPr lang="en-US" i="1" dirty="0"/>
              <a:t>. </a:t>
            </a:r>
            <a:r>
              <a:rPr lang="en-US" i="1" dirty="0" err="1"/>
              <a:t>Slouží</a:t>
            </a:r>
            <a:r>
              <a:rPr lang="en-US" i="1" dirty="0"/>
              <a:t> k </a:t>
            </a:r>
            <a:r>
              <a:rPr lang="en-US" i="1" dirty="0" err="1"/>
              <a:t>předpovědi</a:t>
            </a:r>
            <a:r>
              <a:rPr lang="en-US" i="1" dirty="0"/>
              <a:t>, jak se </a:t>
            </a:r>
            <a:r>
              <a:rPr lang="en-US" i="1" dirty="0" err="1"/>
              <a:t>budou</a:t>
            </a:r>
            <a:r>
              <a:rPr lang="en-US" i="1" dirty="0"/>
              <a:t>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obrázků</a:t>
            </a:r>
            <a:r>
              <a:rPr lang="en-US" i="1" dirty="0"/>
              <a:t> </a:t>
            </a:r>
            <a:r>
              <a:rPr lang="en-US" i="1" dirty="0" err="1"/>
              <a:t>měnit</a:t>
            </a:r>
            <a:r>
              <a:rPr lang="en-US" i="1" dirty="0"/>
              <a:t> za </a:t>
            </a:r>
            <a:r>
              <a:rPr lang="en-US" i="1" dirty="0" err="1"/>
              <a:t>různých</a:t>
            </a:r>
            <a:r>
              <a:rPr lang="en-US" i="1" dirty="0"/>
              <a:t> </a:t>
            </a:r>
            <a:r>
              <a:rPr lang="en-US" i="1" dirty="0" err="1"/>
              <a:t>světelných</a:t>
            </a:r>
            <a:r>
              <a:rPr lang="en-US" i="1" dirty="0"/>
              <a:t> </a:t>
            </a:r>
            <a:r>
              <a:rPr lang="en-US" i="1" dirty="0" err="1"/>
              <a:t>podmínek</a:t>
            </a:r>
            <a:r>
              <a:rPr lang="en-US" i="1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5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mluvit</a:t>
            </a:r>
            <a:r>
              <a:rPr lang="en-US" dirty="0"/>
              <a:t> o </a:t>
            </a: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O tom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co to </a:t>
            </a:r>
            <a:r>
              <a:rPr lang="en-US" dirty="0" err="1"/>
              <a:t>znamena</a:t>
            </a:r>
            <a:r>
              <a:rPr lang="en-US" dirty="0"/>
              <a:t>  a </a:t>
            </a:r>
            <a:r>
              <a:rPr lang="en-US" dirty="0" err="1"/>
              <a:t>hlavni</a:t>
            </a:r>
            <a:r>
              <a:rPr lang="en-US" dirty="0"/>
              <a:t> </a:t>
            </a:r>
            <a:r>
              <a:rPr lang="en-US" dirty="0" err="1"/>
              <a:t>ucel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4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</a:t>
            </a:r>
            <a:r>
              <a:rPr lang="en-US" dirty="0" err="1"/>
              <a:t>proste</a:t>
            </a:r>
            <a:r>
              <a:rPr lang="en-US" dirty="0"/>
              <a:t> pro monitor a projector. </a:t>
            </a:r>
            <a:r>
              <a:rPr lang="en-US" sz="1200" dirty="0" err="1"/>
              <a:t>Ověření</a:t>
            </a:r>
            <a:r>
              <a:rPr lang="en-US" sz="1200" dirty="0"/>
              <a:t> </a:t>
            </a:r>
            <a:r>
              <a:rPr lang="en-US" sz="1200" dirty="0" err="1"/>
              <a:t>světla</a:t>
            </a:r>
            <a:r>
              <a:rPr lang="en-US" sz="1200" dirty="0"/>
              <a:t> a </a:t>
            </a:r>
            <a:r>
              <a:rPr lang="en-US" sz="1200" dirty="0" err="1"/>
              <a:t>barev</a:t>
            </a:r>
            <a:r>
              <a:rPr lang="en-US" sz="1200" dirty="0"/>
              <a:t>, </a:t>
            </a:r>
            <a:r>
              <a:rPr lang="en-US" sz="1200" dirty="0" err="1"/>
              <a:t>vyvinuté</a:t>
            </a:r>
            <a:r>
              <a:rPr lang="en-US" sz="1200" dirty="0"/>
              <a:t> pro monitor a </a:t>
            </a:r>
            <a:r>
              <a:rPr lang="en-US" sz="1200" dirty="0" err="1"/>
              <a:t>projektor</a:t>
            </a:r>
            <a:r>
              <a:rPr lang="en-US" sz="1200" dirty="0"/>
              <a:t>, se </a:t>
            </a:r>
            <a:r>
              <a:rPr lang="en-US" sz="1200" dirty="0" err="1"/>
              <a:t>nazývá</a:t>
            </a:r>
            <a:r>
              <a:rPr lang="en-US" sz="1200" dirty="0"/>
              <a:t> </a:t>
            </a:r>
            <a:r>
              <a:rPr lang="en-US" sz="1200" dirty="0" err="1"/>
              <a:t>kalibrace</a:t>
            </a:r>
            <a:endParaRPr lang="en-US" sz="1200" dirty="0"/>
          </a:p>
          <a:p>
            <a:r>
              <a:rPr lang="en-US" dirty="0" err="1"/>
              <a:t>Lidske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ma </a:t>
            </a:r>
            <a:r>
              <a:rPr lang="en-US" dirty="0" err="1"/>
              <a:t>schopnost</a:t>
            </a:r>
            <a:r>
              <a:rPr lang="en-US" dirty="0"/>
              <a:t> </a:t>
            </a:r>
            <a:r>
              <a:rPr lang="en-US" dirty="0" err="1"/>
              <a:t>videt</a:t>
            </a:r>
            <a:r>
              <a:rPr lang="en-US" dirty="0"/>
              <a:t> </a:t>
            </a:r>
            <a:r>
              <a:rPr lang="en-US" dirty="0" err="1"/>
              <a:t>barvy</a:t>
            </a:r>
            <a:r>
              <a:rPr lang="en-US" dirty="0"/>
              <a:t> , </a:t>
            </a: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je aby nasi </a:t>
            </a:r>
            <a:r>
              <a:rPr lang="en-US" dirty="0" err="1"/>
              <a:t>oci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en-US" dirty="0"/>
              <a:t> </a:t>
            </a:r>
            <a:r>
              <a:rPr lang="en-US" dirty="0" err="1"/>
              <a:t>barvy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monitor a projector. Jak to </a:t>
            </a:r>
            <a:r>
              <a:rPr lang="en-US" dirty="0" err="1"/>
              <a:t>funguje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1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 to </a:t>
            </a:r>
            <a:r>
              <a:rPr lang="en-US" dirty="0" err="1"/>
              <a:t>potrebujeme</a:t>
            </a:r>
            <a:r>
              <a:rPr lang="en-US" dirty="0"/>
              <a:t> </a:t>
            </a:r>
            <a:r>
              <a:rPr lang="en-US" dirty="0" err="1"/>
              <a:t>kolorimetr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spektrofotometr</a:t>
            </a:r>
            <a:r>
              <a:rPr lang="en-US" dirty="0"/>
              <a:t>. Na </a:t>
            </a:r>
            <a:r>
              <a:rPr lang="en-US" dirty="0" err="1"/>
              <a:t>fotce</a:t>
            </a:r>
            <a:r>
              <a:rPr lang="en-US" dirty="0"/>
              <a:t> ja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jak to </a:t>
            </a:r>
            <a:r>
              <a:rPr lang="en-US" dirty="0" err="1"/>
              <a:t>vypada</a:t>
            </a:r>
            <a:r>
              <a:rPr lang="en-US" dirty="0"/>
              <a:t>. </a:t>
            </a:r>
            <a:r>
              <a:rPr lang="en-US" dirty="0" err="1"/>
              <a:t>Prvním</a:t>
            </a:r>
            <a:r>
              <a:rPr lang="en-US" dirty="0"/>
              <a:t> </a:t>
            </a:r>
            <a:r>
              <a:rPr lang="en-US" dirty="0" err="1"/>
              <a:t>krokem</a:t>
            </a:r>
            <a:r>
              <a:rPr lang="en-US" dirty="0"/>
              <a:t> je </a:t>
            </a:r>
            <a:r>
              <a:rPr lang="en-US" dirty="0" err="1"/>
              <a:t>změření</a:t>
            </a:r>
            <a:r>
              <a:rPr lang="en-US" dirty="0"/>
              <a:t> </a:t>
            </a:r>
            <a:r>
              <a:rPr lang="en-US" dirty="0" err="1"/>
              <a:t>aktuálního</a:t>
            </a:r>
            <a:r>
              <a:rPr lang="en-US" dirty="0"/>
              <a:t> </a:t>
            </a:r>
            <a:r>
              <a:rPr lang="en-US" dirty="0" err="1"/>
              <a:t>barevného</a:t>
            </a:r>
            <a:r>
              <a:rPr lang="en-US" dirty="0"/>
              <a:t> </a:t>
            </a:r>
            <a:r>
              <a:rPr lang="en-US" dirty="0" err="1"/>
              <a:t>výstupu</a:t>
            </a:r>
            <a:r>
              <a:rPr lang="en-US" dirty="0"/>
              <a:t> </a:t>
            </a:r>
            <a:r>
              <a:rPr lang="en-US" dirty="0" err="1"/>
              <a:t>zařízení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kolorimetru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spektrofotometru</a:t>
            </a:r>
            <a:r>
              <a:rPr lang="en-US" dirty="0"/>
              <a:t>, </a:t>
            </a:r>
            <a:r>
              <a:rPr lang="en-US" dirty="0" err="1"/>
              <a:t>poté</a:t>
            </a:r>
            <a:r>
              <a:rPr lang="en-US" dirty="0"/>
              <a:t> se </a:t>
            </a:r>
            <a:r>
              <a:rPr lang="en-US" dirty="0" err="1"/>
              <a:t>barevný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nahraje</a:t>
            </a:r>
            <a:r>
              <a:rPr lang="en-US" dirty="0"/>
              <a:t> do </a:t>
            </a:r>
            <a:r>
              <a:rPr lang="en-US" dirty="0" err="1"/>
              <a:t>zařízení</a:t>
            </a:r>
            <a:r>
              <a:rPr lang="en-US" dirty="0"/>
              <a:t>.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monitor. A </a:t>
            </a:r>
            <a:r>
              <a:rPr lang="en-US" dirty="0" err="1"/>
              <a:t>takhle</a:t>
            </a:r>
            <a:r>
              <a:rPr lang="en-US" dirty="0"/>
              <a:t> to </a:t>
            </a:r>
            <a:r>
              <a:rPr lang="en-US" dirty="0" err="1"/>
              <a:t>funguje</a:t>
            </a:r>
            <a:r>
              <a:rPr lang="en-US" dirty="0"/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4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Začinam prezentovat </a:t>
            </a:r>
            <a:r>
              <a:rPr lang="en-US" dirty="0"/>
              <a:t>“ co je </a:t>
            </a:r>
            <a:r>
              <a:rPr lang="cs-CZ" dirty="0"/>
              <a:t>Barevná hloubka</a:t>
            </a:r>
            <a:r>
              <a:rPr lang="en-US" dirty="0"/>
              <a:t>”? </a:t>
            </a:r>
            <a:r>
              <a:rPr lang="en-US" dirty="0" err="1"/>
              <a:t>Barevna</a:t>
            </a:r>
            <a:r>
              <a:rPr lang="en-US" dirty="0"/>
              <a:t> </a:t>
            </a:r>
            <a:r>
              <a:rPr lang="en-US" dirty="0" err="1"/>
              <a:t>hloubka</a:t>
            </a:r>
            <a:r>
              <a:rPr lang="en-US" dirty="0"/>
              <a:t> je </a:t>
            </a:r>
            <a:r>
              <a:rPr lang="cs-CZ" dirty="0"/>
              <a:t>počet barva , ktery jde vybrat pixel. </a:t>
            </a:r>
            <a:br>
              <a:rPr lang="en-US" dirty="0"/>
            </a:b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Pokud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má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barevnou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hloubku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bity,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může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být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tento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reprezentován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pouze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barvami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velikosti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bitů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Je to znamena že 4 barev.</a:t>
            </a:r>
            <a:endParaRPr lang="cs-CZ" dirty="0"/>
          </a:p>
          <a:p>
            <a:r>
              <a:rPr lang="cs-CZ" dirty="0"/>
              <a:t>Pokud nevite, co je pixel , mužu vysvetlit. Pixel je nejmenší zobrazovací jednotka používaná k vytvoření obrazového souboru. Tady na fotce ja mužu ukazat.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Existuje hodně barevne modely . Tady jsou nejduležitejši. Ja vam budu prezentovat model RGB a RGBA , CMY a CMYK , HSV, CIE.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Barevne model RGB. Co to znamena? </a:t>
            </a:r>
            <a:r>
              <a:rPr lang="en-US" dirty="0"/>
              <a:t> Je to </a:t>
            </a:r>
            <a:r>
              <a:rPr lang="en-US" dirty="0" err="1"/>
              <a:t>nejb</a:t>
            </a:r>
            <a:r>
              <a:rPr lang="cs-CZ" dirty="0"/>
              <a:t>ěžnejši barev model. R </a:t>
            </a:r>
            <a:r>
              <a:rPr lang="en-US" dirty="0"/>
              <a:t>( red) G (green) B (blue) .</a:t>
            </a:r>
            <a:r>
              <a:rPr lang="cs-CZ" dirty="0"/>
              <a:t> Jeho hlavni učel je RGB modelu je určit barvy všech bodů v obraze při vykreslování obrazu. určeno jako množství červené, zelené a modré barvy. Je to mezi 0-255. tak , když je to 255 , tak to znamena že je to 8 bitovy. Takže RGB je 3 bytove.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Tady budu ukazat tabulky. Jestli potřebuje cerna barva takže množstvi je 0 . Protože jestli nebude svitit , tak nebudeme mit žadnou barev. Logicky . Jestli potřebuje barva bila tak musi svitit každy. Protože tady v obrazce taky vidite R G B  dohromady je BILA.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Druhy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modely</a:t>
            </a:r>
            <a:r>
              <a:rPr lang="en-US" dirty="0"/>
              <a:t> CMY a CMYK. Je to </a:t>
            </a:r>
            <a:r>
              <a:rPr lang="en-US" dirty="0" err="1"/>
              <a:t>barevne</a:t>
            </a:r>
            <a:r>
              <a:rPr lang="en-US" dirty="0"/>
              <a:t> model . </a:t>
            </a:r>
            <a:r>
              <a:rPr lang="en-US" dirty="0" err="1"/>
              <a:t>Znamena</a:t>
            </a:r>
            <a:r>
              <a:rPr lang="en-US" dirty="0"/>
              <a:t> ze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Cyan, Magenta, Yellow, Key. Je to taky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dulezitejsi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RGB.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Jak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pomuze</a:t>
            </a:r>
            <a:r>
              <a:rPr lang="en-US" dirty="0"/>
              <a:t>? </a:t>
            </a:r>
            <a:r>
              <a:rPr lang="en-US" dirty="0" err="1"/>
              <a:t>Barevne</a:t>
            </a:r>
            <a:r>
              <a:rPr lang="en-US" dirty="0"/>
              <a:t> model CMY </a:t>
            </a:r>
            <a:r>
              <a:rPr lang="en-US" dirty="0" err="1"/>
              <a:t>nebo</a:t>
            </a:r>
            <a:r>
              <a:rPr lang="en-US" dirty="0"/>
              <a:t> CMYK je pro </a:t>
            </a:r>
            <a:r>
              <a:rPr lang="en-US" dirty="0" err="1"/>
              <a:t>tiskaren</a:t>
            </a:r>
            <a:r>
              <a:rPr lang="en-US" dirty="0"/>
              <a:t>.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. Oba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ukase ze C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M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Y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K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 </a:t>
            </a:r>
            <a:r>
              <a:rPr lang="en-US" dirty="0" err="1"/>
              <a:t>slidu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</a:t>
            </a:r>
            <a:r>
              <a:rPr lang="en-US" dirty="0" err="1"/>
              <a:t>jaky</a:t>
            </a:r>
            <a:r>
              <a:rPr lang="en-US" dirty="0"/>
              <a:t> je </a:t>
            </a:r>
            <a:r>
              <a:rPr lang="en-US" dirty="0" err="1"/>
              <a:t>rozdil</a:t>
            </a:r>
            <a:r>
              <a:rPr lang="en-US" dirty="0"/>
              <a:t> </a:t>
            </a:r>
            <a:r>
              <a:rPr lang="en-US" dirty="0" err="1"/>
              <a:t>mezu</a:t>
            </a:r>
            <a:r>
              <a:rPr lang="en-US" dirty="0"/>
              <a:t> RGB a CMYK. RGB red green blue </a:t>
            </a:r>
            <a:r>
              <a:rPr lang="en-US" dirty="0" err="1"/>
              <a:t>takze</a:t>
            </a:r>
            <a:r>
              <a:rPr lang="en-US" dirty="0"/>
              <a:t> 3 </a:t>
            </a:r>
            <a:r>
              <a:rPr lang="en-US" dirty="0" err="1"/>
              <a:t>barev</a:t>
            </a:r>
            <a:r>
              <a:rPr lang="en-US" dirty="0"/>
              <a:t> . CMYK cyan magenta yellow a black.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moznosti</a:t>
            </a:r>
            <a:r>
              <a:rPr lang="en-US" dirty="0"/>
              <a:t> proc ma </a:t>
            </a:r>
            <a:r>
              <a:rPr lang="en-US" dirty="0" err="1"/>
              <a:t>rgb</a:t>
            </a:r>
            <a:r>
              <a:rPr lang="en-US" dirty="0"/>
              <a:t> 16.7 mil,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3 </a:t>
            </a:r>
            <a:r>
              <a:rPr lang="en-US" dirty="0" err="1"/>
              <a:t>bytove</a:t>
            </a:r>
            <a:r>
              <a:rPr lang="en-US" dirty="0"/>
              <a:t> a je to 24 bit , 2 </a:t>
            </a:r>
            <a:r>
              <a:rPr lang="en-US" dirty="0" err="1"/>
              <a:t>na</a:t>
            </a:r>
            <a:r>
              <a:rPr lang="en-US" dirty="0"/>
              <a:t> 24 je </a:t>
            </a:r>
            <a:r>
              <a:rPr lang="en-US" dirty="0" err="1"/>
              <a:t>rovnace</a:t>
            </a:r>
            <a:r>
              <a:rPr lang="en-US" dirty="0"/>
              <a:t> 16.7 mil. Proc ma </a:t>
            </a:r>
            <a:r>
              <a:rPr lang="en-US" dirty="0" err="1"/>
              <a:t>cmyk</a:t>
            </a:r>
            <a:r>
              <a:rPr lang="en-US" dirty="0"/>
              <a:t> 16000?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nižší</a:t>
            </a:r>
            <a:r>
              <a:rPr lang="en-US" dirty="0"/>
              <a:t> </a:t>
            </a:r>
            <a:r>
              <a:rPr lang="en-US" dirty="0" err="1"/>
              <a:t>úroveň</a:t>
            </a:r>
            <a:r>
              <a:rPr lang="en-US" dirty="0"/>
              <a:t> </a:t>
            </a:r>
            <a:r>
              <a:rPr lang="en-US" dirty="0" err="1"/>
              <a:t>schopnosti</a:t>
            </a:r>
            <a:r>
              <a:rPr lang="en-US" dirty="0"/>
              <a:t> </a:t>
            </a:r>
            <a:r>
              <a:rPr lang="en-US" dirty="0" err="1"/>
              <a:t>rozlišovat</a:t>
            </a:r>
            <a:r>
              <a:rPr lang="en-US" dirty="0"/>
              <a:t> </a:t>
            </a:r>
            <a:r>
              <a:rPr lang="en-US" dirty="0" err="1"/>
              <a:t>většinu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</a:t>
            </a:r>
            <a:r>
              <a:rPr lang="en-US" dirty="0" err="1"/>
              <a:t>Kvuli</a:t>
            </a:r>
            <a:r>
              <a:rPr lang="en-US" dirty="0"/>
              <a:t> </a:t>
            </a:r>
            <a:r>
              <a:rPr lang="en-US" dirty="0" err="1"/>
              <a:t>tomu</a:t>
            </a:r>
            <a:r>
              <a:rPr lang="en-US" dirty="0"/>
              <a:t> CMYK </a:t>
            </a:r>
            <a:r>
              <a:rPr lang="en-US" dirty="0" err="1"/>
              <a:t>pouzivany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tiskaren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Dal</a:t>
            </a:r>
            <a:r>
              <a:rPr lang="cs-CZ" dirty="0"/>
              <a:t>ši barevne modely je HSV.  Někdy   potkame jaho HSB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CIE_XYZ" TargetMode="External"/><Relationship Id="rId3" Type="http://schemas.openxmlformats.org/officeDocument/2006/relationships/hyperlink" Target="https://cs.wikipedia.org/wiki/Pixel" TargetMode="External"/><Relationship Id="rId7" Type="http://schemas.openxmlformats.org/officeDocument/2006/relationships/hyperlink" Target="https://cs.wikipedia.org/wiki/CMYK" TargetMode="External"/><Relationship Id="rId2" Type="http://schemas.openxmlformats.org/officeDocument/2006/relationships/hyperlink" Target="https://cs.wikipedia.org/wiki/Barevn%C3%A1_hloub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HSV" TargetMode="External"/><Relationship Id="rId5" Type="http://schemas.openxmlformats.org/officeDocument/2006/relationships/hyperlink" Target="https://cs.wikipedia.org/wiki/Barevn%C3%BD_model" TargetMode="External"/><Relationship Id="rId4" Type="http://schemas.openxmlformats.org/officeDocument/2006/relationships/hyperlink" Target="https://cs.wikipedia.org/wiki/RGB" TargetMode="External"/><Relationship Id="rId9" Type="http://schemas.openxmlformats.org/officeDocument/2006/relationships/hyperlink" Target="https://en.wikipedia.org/wiki/CIE_1931_color_spac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abayev7/barv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i="1" dirty="0">
                <a:ea typeface="Meiryo"/>
              </a:rPr>
              <a:t>Prezentace: </a:t>
            </a:r>
            <a:r>
              <a:rPr lang="cs-CZ" i="1" dirty="0" err="1">
                <a:ea typeface="Meiryo"/>
              </a:rPr>
              <a:t>B.Imamaddin</a:t>
            </a:r>
            <a:endParaRPr lang="cs-CZ" i="1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 advTm="25000">
        <p15:prstTrans prst="drape"/>
      </p:transition>
    </mc:Choice>
    <mc:Fallback xmlns="">
      <p:transition spd="slow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77" r="131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AA3AE655-37D4-CEA3-FEF5-9B4BB46F8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89711"/>
              </p:ext>
            </p:extLst>
          </p:nvPr>
        </p:nvGraphicFramePr>
        <p:xfrm>
          <a:off x="640080" y="2965801"/>
          <a:ext cx="4291149" cy="2908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600000">
        <p14:pan dir="u"/>
      </p:transition>
    </mc:Choice>
    <mc:Fallback xmlns="">
      <p:transition spd="slow" advTm="360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CIE</a:t>
            </a:r>
            <a:endParaRPr lang="cs-CZ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Podnadpis 2">
            <a:extLst>
              <a:ext uri="{FF2B5EF4-FFF2-40B4-BE49-F238E27FC236}">
                <a16:creationId xmlns:a16="http://schemas.microsoft.com/office/drawing/2014/main" id="{D213889F-8956-EC53-9588-F75828D96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505912"/>
              </p:ext>
            </p:extLst>
          </p:nvPr>
        </p:nvGraphicFramePr>
        <p:xfrm>
          <a:off x="5629366" y="1349830"/>
          <a:ext cx="6188165" cy="372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5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14:pan dir="u"/>
      </p:transition>
    </mc:Choice>
    <mc:Fallback xmlns="">
      <p:transition spd="slow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2F36-B4FB-6CC8-ACC1-667DC63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CIE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C3D-1324-FB48-DDB6-51E3D2DB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1" dirty="0"/>
              <a:t>CIE (Commission </a:t>
            </a:r>
            <a:r>
              <a:rPr lang="en-US" sz="2200" b="1" dirty="0" err="1"/>
              <a:t>Internationale</a:t>
            </a:r>
            <a:r>
              <a:rPr lang="en-US" sz="2200" b="1" dirty="0"/>
              <a:t> de </a:t>
            </a:r>
            <a:r>
              <a:rPr lang="en-US" sz="2200" b="1" dirty="0" err="1"/>
              <a:t>l'Eclairage</a:t>
            </a:r>
            <a:r>
              <a:rPr lang="en-US" sz="2200" b="1" dirty="0"/>
              <a:t>) je </a:t>
            </a:r>
            <a:r>
              <a:rPr lang="en-US" sz="2200" b="1" dirty="0" err="1"/>
              <a:t>mezinárodní</a:t>
            </a:r>
            <a:r>
              <a:rPr lang="en-US" sz="2200" b="1" dirty="0"/>
              <a:t> </a:t>
            </a:r>
            <a:r>
              <a:rPr lang="en-US" sz="2200" b="1" dirty="0" err="1"/>
              <a:t>organizace</a:t>
            </a:r>
            <a:r>
              <a:rPr lang="en-US" sz="2200" b="1" dirty="0"/>
              <a:t> </a:t>
            </a:r>
            <a:r>
              <a:rPr lang="en-US" sz="2200" b="1" dirty="0" err="1"/>
              <a:t>založená</a:t>
            </a:r>
            <a:r>
              <a:rPr lang="en-US" sz="2200" b="1" dirty="0"/>
              <a:t> v </a:t>
            </a:r>
            <a:r>
              <a:rPr lang="en-US" sz="2200" b="1" dirty="0" err="1"/>
              <a:t>roce</a:t>
            </a:r>
            <a:r>
              <a:rPr lang="en-US" sz="2200" b="1" dirty="0"/>
              <a:t> 1913.</a:t>
            </a:r>
          </a:p>
          <a:p>
            <a:r>
              <a:rPr lang="en-US" sz="2200" b="1" dirty="0"/>
              <a:t>K </a:t>
            </a:r>
            <a:r>
              <a:rPr lang="en-US" sz="2200" b="1" dirty="0" err="1"/>
              <a:t>dispozici</a:t>
            </a:r>
            <a:r>
              <a:rPr lang="en-US" sz="2200" b="1" dirty="0"/>
              <a:t> je </a:t>
            </a:r>
            <a:r>
              <a:rPr lang="en-US" sz="2200" b="1" dirty="0" err="1"/>
              <a:t>také</a:t>
            </a:r>
            <a:r>
              <a:rPr lang="en-US" sz="2200" b="1" dirty="0"/>
              <a:t> </a:t>
            </a:r>
            <a:r>
              <a:rPr lang="en-US" sz="2200" b="1" dirty="0" err="1"/>
              <a:t>barevný</a:t>
            </a:r>
            <a:r>
              <a:rPr lang="en-US" sz="2200" b="1" dirty="0"/>
              <a:t> </a:t>
            </a:r>
            <a:r>
              <a:rPr lang="en-US" sz="2200" b="1" dirty="0" err="1"/>
              <a:t>prostor</a:t>
            </a:r>
            <a:r>
              <a:rPr lang="en-US" sz="2200" b="1" dirty="0"/>
              <a:t> CIE 1931, </a:t>
            </a:r>
            <a:r>
              <a:rPr lang="en-US" sz="2200" b="1" dirty="0" err="1"/>
              <a:t>standardizovaný</a:t>
            </a:r>
            <a:r>
              <a:rPr lang="en-US" sz="2200" b="1" dirty="0"/>
              <a:t> model </a:t>
            </a:r>
            <a:r>
              <a:rPr lang="en-US" sz="2200" b="1" dirty="0" err="1"/>
              <a:t>používaný</a:t>
            </a:r>
            <a:r>
              <a:rPr lang="en-US" sz="2200" b="1" dirty="0"/>
              <a:t> k </a:t>
            </a:r>
            <a:r>
              <a:rPr lang="en-US" sz="2200" b="1" dirty="0" err="1"/>
              <a:t>reprezentaci</a:t>
            </a:r>
            <a:r>
              <a:rPr lang="en-US" sz="2200" b="1" dirty="0"/>
              <a:t> </a:t>
            </a:r>
            <a:r>
              <a:rPr lang="en-US" sz="2200" b="1" dirty="0" err="1"/>
              <a:t>barev</a:t>
            </a:r>
            <a:r>
              <a:rPr lang="en-US" sz="2200" b="1" dirty="0"/>
              <a:t> </a:t>
            </a:r>
            <a:r>
              <a:rPr lang="en-US" sz="2200" b="1" dirty="0" err="1"/>
              <a:t>viditelných</a:t>
            </a:r>
            <a:r>
              <a:rPr lang="en-US" sz="2200" b="1" dirty="0"/>
              <a:t> </a:t>
            </a:r>
            <a:r>
              <a:rPr lang="en-US" sz="2200" b="1" dirty="0" err="1"/>
              <a:t>lidským</a:t>
            </a:r>
            <a:r>
              <a:rPr lang="en-US" sz="2200" b="1" dirty="0"/>
              <a:t> </a:t>
            </a:r>
            <a:r>
              <a:rPr lang="en-US" sz="2200" b="1" dirty="0" err="1"/>
              <a:t>okem</a:t>
            </a:r>
            <a:r>
              <a:rPr lang="en-US" sz="2200" b="1" dirty="0"/>
              <a:t>.</a:t>
            </a:r>
          </a:p>
        </p:txBody>
      </p:sp>
      <p:pic>
        <p:nvPicPr>
          <p:cNvPr id="5" name="Picture 4" descr="Jiná barevná křída">
            <a:extLst>
              <a:ext uri="{FF2B5EF4-FFF2-40B4-BE49-F238E27FC236}">
                <a16:creationId xmlns:a16="http://schemas.microsoft.com/office/drawing/2014/main" id="{C404B024-F650-040B-E5E1-5A6D58560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8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4000">
        <p14:pan dir="u"/>
      </p:transition>
    </mc:Choice>
    <mc:Fallback xmlns="">
      <p:transition spd="slow" advTm="4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Meiryo"/>
              </a:rPr>
              <a:t>CIE 1931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252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94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10000">
        <p14:pan dir="u"/>
      </p:transition>
    </mc:Choice>
    <mc:Fallback xmlns="">
      <p:transition spd="slow" advTm="1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55CD-2866-6562-4DF3-DF05AC7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CIE 1931</a:t>
            </a: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1972-B30B-FBD9-705D-4E16E483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Na </a:t>
            </a:r>
            <a:r>
              <a:rPr lang="en-US" sz="2400" b="1" dirty="0" err="1"/>
              <a:t>rozdíl</a:t>
            </a:r>
            <a:r>
              <a:rPr lang="en-US" sz="2400" b="1" dirty="0"/>
              <a:t> od </a:t>
            </a:r>
            <a:r>
              <a:rPr lang="en-US" sz="2400" b="1" dirty="0" err="1"/>
              <a:t>barevného</a:t>
            </a:r>
            <a:r>
              <a:rPr lang="en-US" sz="2400" b="1" dirty="0"/>
              <a:t> </a:t>
            </a:r>
            <a:r>
              <a:rPr lang="en-US" sz="2400" b="1" dirty="0" err="1"/>
              <a:t>modelu</a:t>
            </a:r>
            <a:r>
              <a:rPr lang="en-US" sz="2400" b="1" dirty="0"/>
              <a:t> RGB </a:t>
            </a:r>
            <a:r>
              <a:rPr lang="en-US" sz="2400" b="1" dirty="0" err="1"/>
              <a:t>přesněji</a:t>
            </a:r>
            <a:r>
              <a:rPr lang="en-US" sz="2400" b="1" dirty="0"/>
              <a:t> </a:t>
            </a:r>
            <a:r>
              <a:rPr lang="en-US" sz="2400" b="1" dirty="0" err="1"/>
              <a:t>reprezentuje</a:t>
            </a:r>
            <a:r>
              <a:rPr lang="en-US" sz="2400" b="1" dirty="0"/>
              <a:t> </a:t>
            </a:r>
            <a:r>
              <a:rPr lang="en-US" sz="2400" b="1" dirty="0" err="1"/>
              <a:t>vnímání</a:t>
            </a:r>
            <a:r>
              <a:rPr lang="en-US" sz="2400" b="1" dirty="0"/>
              <a:t> </a:t>
            </a:r>
            <a:r>
              <a:rPr lang="en-US" sz="2400" b="1" dirty="0" err="1"/>
              <a:t>barev</a:t>
            </a:r>
            <a:r>
              <a:rPr lang="en-US" sz="2400" b="1" dirty="0"/>
              <a:t> </a:t>
            </a:r>
            <a:r>
              <a:rPr lang="en-US" sz="2400" b="1" dirty="0" err="1"/>
              <a:t>lidským</a:t>
            </a:r>
            <a:r>
              <a:rPr lang="en-US" sz="2400" b="1" dirty="0"/>
              <a:t> </a:t>
            </a:r>
            <a:r>
              <a:rPr lang="en-US" sz="2400" b="1" dirty="0" err="1"/>
              <a:t>okem</a:t>
            </a:r>
            <a:r>
              <a:rPr lang="en-US" sz="2400" b="1" dirty="0"/>
              <a:t>.</a:t>
            </a:r>
          </a:p>
          <a:p>
            <a:r>
              <a:rPr lang="en-US" sz="2400" b="1" dirty="0" err="1"/>
              <a:t>Často</a:t>
            </a:r>
            <a:r>
              <a:rPr lang="en-US" sz="2400" b="1" dirty="0"/>
              <a:t> se </a:t>
            </a:r>
            <a:r>
              <a:rPr lang="en-US" sz="2400" b="1" dirty="0" err="1"/>
              <a:t>používá</a:t>
            </a:r>
            <a:r>
              <a:rPr lang="en-US" sz="2400" b="1" dirty="0"/>
              <a:t> v </a:t>
            </a:r>
            <a:r>
              <a:rPr lang="en-US" sz="2400" b="1" dirty="0" err="1"/>
              <a:t>systémech</a:t>
            </a:r>
            <a:r>
              <a:rPr lang="en-US" sz="2400" b="1" dirty="0"/>
              <a:t> </a:t>
            </a:r>
            <a:r>
              <a:rPr lang="en-US" sz="2400" b="1" dirty="0" err="1"/>
              <a:t>správy</a:t>
            </a:r>
            <a:r>
              <a:rPr lang="en-US" sz="2400" b="1" dirty="0"/>
              <a:t> </a:t>
            </a:r>
            <a:r>
              <a:rPr lang="en-US" sz="2400" b="1" dirty="0" err="1"/>
              <a:t>barev</a:t>
            </a:r>
            <a:r>
              <a:rPr lang="en-US" sz="2400" b="1" dirty="0"/>
              <a:t> a </a:t>
            </a:r>
            <a:r>
              <a:rPr lang="en-US" sz="2400" b="1" dirty="0" err="1"/>
              <a:t>dalších</a:t>
            </a:r>
            <a:r>
              <a:rPr lang="en-US" sz="2400" b="1" dirty="0"/>
              <a:t> </a:t>
            </a:r>
            <a:r>
              <a:rPr lang="en-US" sz="2400" b="1" dirty="0" err="1"/>
              <a:t>aplikacích</a:t>
            </a:r>
            <a:r>
              <a:rPr lang="en-US" sz="2400" b="1" dirty="0"/>
              <a:t>, </a:t>
            </a:r>
            <a:r>
              <a:rPr lang="en-US" sz="2400" b="1" dirty="0" err="1"/>
              <a:t>kde</a:t>
            </a:r>
            <a:r>
              <a:rPr lang="en-US" sz="2400" b="1" dirty="0"/>
              <a:t> je </a:t>
            </a:r>
            <a:r>
              <a:rPr lang="en-US" sz="2400" b="1" dirty="0" err="1"/>
              <a:t>důležitá</a:t>
            </a:r>
            <a:r>
              <a:rPr lang="en-US" sz="2400" b="1" dirty="0"/>
              <a:t> </a:t>
            </a:r>
            <a:r>
              <a:rPr lang="en-US" sz="2400" b="1" dirty="0" err="1"/>
              <a:t>přesná</a:t>
            </a:r>
            <a:r>
              <a:rPr lang="en-US" sz="2400" b="1" dirty="0"/>
              <a:t> </a:t>
            </a:r>
            <a:r>
              <a:rPr lang="en-US" sz="2400" b="1" dirty="0" err="1"/>
              <a:t>reprezentace</a:t>
            </a:r>
            <a:r>
              <a:rPr lang="en-US" sz="2400" b="1" dirty="0"/>
              <a:t> </a:t>
            </a:r>
            <a:r>
              <a:rPr lang="en-US" sz="2400" b="1" dirty="0" err="1"/>
              <a:t>barev</a:t>
            </a:r>
            <a:r>
              <a:rPr lang="en-US" sz="2000" dirty="0"/>
              <a:t>.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52FA36-00B7-F630-ABED-9775B0D0A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7000">
        <p14:pan dir="u"/>
      </p:transition>
    </mc:Choice>
    <mc:Fallback xmlns="">
      <p:transition spd="slow" advTm="4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952F-E498-98D1-DC24-4790BB63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Linux Libertine"/>
              </a:rPr>
              <a:t>CIE XYZ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3D4FF933-570B-636D-96F9-3365AC596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41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14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8000">
        <p14:pan dir="u"/>
      </p:transition>
    </mc:Choice>
    <mc:Fallback xmlns="">
      <p:transition spd="slow" advTm="8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FB9-7E04-437C-3A72-D89974E0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Linux Libertine"/>
              </a:rPr>
              <a:t>CIE XYZ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Linux Libertine"/>
              </a:rPr>
              <a:t>XYZ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D3FC-C7B1-E10C-89B8-BE2CB74753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Proč</a:t>
            </a:r>
            <a:r>
              <a:rPr lang="en-US" b="1" dirty="0"/>
              <a:t> </a:t>
            </a:r>
            <a:r>
              <a:rPr lang="en-US" b="1" dirty="0" err="1"/>
              <a:t>byl</a:t>
            </a:r>
            <a:r>
              <a:rPr lang="en-US" b="1" dirty="0"/>
              <a:t> </a:t>
            </a:r>
            <a:r>
              <a:rPr lang="en-US" b="1" dirty="0" err="1"/>
              <a:t>navržen</a:t>
            </a:r>
            <a:r>
              <a:rPr lang="en-US" b="1" dirty="0"/>
              <a:t>?</a:t>
            </a:r>
          </a:p>
          <a:p>
            <a:r>
              <a:rPr lang="en-US" sz="3200" i="1" dirty="0" err="1"/>
              <a:t>Navržený</a:t>
            </a:r>
            <a:r>
              <a:rPr lang="en-US" sz="3200" i="1" dirty="0"/>
              <a:t> </a:t>
            </a:r>
            <a:r>
              <a:rPr lang="en-US" sz="3200" i="1" dirty="0" err="1"/>
              <a:t>tak</a:t>
            </a:r>
            <a:r>
              <a:rPr lang="en-US" sz="3200" i="1" dirty="0"/>
              <a:t>, aby </a:t>
            </a:r>
            <a:r>
              <a:rPr lang="en-US" sz="3200" i="1" dirty="0" err="1"/>
              <a:t>popisoval</a:t>
            </a:r>
            <a:r>
              <a:rPr lang="en-US" sz="3200" i="1" dirty="0"/>
              <a:t>, jak se </a:t>
            </a:r>
            <a:r>
              <a:rPr lang="en-US" sz="3200" i="1" dirty="0" err="1"/>
              <a:t>barvy</a:t>
            </a:r>
            <a:r>
              <a:rPr lang="en-US" sz="3200" i="1" dirty="0"/>
              <a:t> </a:t>
            </a:r>
            <a:r>
              <a:rPr lang="en-US" sz="3200" i="1" dirty="0" err="1"/>
              <a:t>mění</a:t>
            </a:r>
            <a:r>
              <a:rPr lang="en-US" sz="3200" i="1" dirty="0"/>
              <a:t>, </a:t>
            </a:r>
            <a:r>
              <a:rPr lang="en-US" sz="3200" i="1" dirty="0" err="1"/>
              <a:t>když</a:t>
            </a:r>
            <a:r>
              <a:rPr lang="en-US" sz="3200" i="1" dirty="0"/>
              <a:t> </a:t>
            </a:r>
            <a:r>
              <a:rPr lang="en-US" sz="3200" i="1" dirty="0" err="1"/>
              <a:t>jsou</a:t>
            </a:r>
            <a:r>
              <a:rPr lang="en-US" sz="3200" i="1" dirty="0"/>
              <a:t> </a:t>
            </a:r>
            <a:r>
              <a:rPr lang="en-US" sz="3200" i="1" dirty="0" err="1"/>
              <a:t>vytvářeny</a:t>
            </a:r>
            <a:r>
              <a:rPr lang="en-US" sz="3200" i="1" dirty="0"/>
              <a:t> </a:t>
            </a:r>
            <a:r>
              <a:rPr lang="en-US" sz="3200" i="1" dirty="0" err="1"/>
              <a:t>světelnými</a:t>
            </a:r>
            <a:r>
              <a:rPr lang="en-US" sz="3200" i="1" dirty="0"/>
              <a:t> </a:t>
            </a:r>
            <a:r>
              <a:rPr lang="en-US" sz="3200" i="1" dirty="0" err="1"/>
              <a:t>zdroji</a:t>
            </a:r>
            <a:endParaRPr lang="en-US" sz="32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1F4F-88AD-D3CB-6395-F07AFC7E9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Jaký je jeho hlavní účel?</a:t>
            </a:r>
            <a:endParaRPr lang="en-US" b="1" dirty="0"/>
          </a:p>
          <a:p>
            <a:r>
              <a:rPr lang="en-US" sz="3200" i="1" dirty="0"/>
              <a:t> </a:t>
            </a:r>
            <a:r>
              <a:rPr lang="en-US" sz="3200" i="1" dirty="0" err="1"/>
              <a:t>Slouží</a:t>
            </a:r>
            <a:r>
              <a:rPr lang="en-US" sz="3200" i="1" dirty="0"/>
              <a:t> k </a:t>
            </a:r>
            <a:r>
              <a:rPr lang="en-US" sz="3200" i="1" dirty="0" err="1"/>
              <a:t>předpovědi</a:t>
            </a:r>
            <a:r>
              <a:rPr lang="en-US" sz="3200" i="1" dirty="0"/>
              <a:t>, jak se </a:t>
            </a:r>
            <a:r>
              <a:rPr lang="en-US" sz="3200" i="1" dirty="0" err="1"/>
              <a:t>budou</a:t>
            </a:r>
            <a:r>
              <a:rPr lang="en-US" sz="3200" i="1" dirty="0"/>
              <a:t> </a:t>
            </a:r>
            <a:r>
              <a:rPr lang="en-US" sz="3200" i="1" dirty="0" err="1"/>
              <a:t>barvy</a:t>
            </a:r>
            <a:r>
              <a:rPr lang="en-US" sz="3200" i="1" dirty="0"/>
              <a:t> </a:t>
            </a:r>
            <a:r>
              <a:rPr lang="en-US" sz="3200" i="1" dirty="0" err="1"/>
              <a:t>obrázků</a:t>
            </a:r>
            <a:r>
              <a:rPr lang="en-US" sz="3200" i="1" dirty="0"/>
              <a:t> </a:t>
            </a:r>
            <a:r>
              <a:rPr lang="en-US" sz="3200" i="1" dirty="0" err="1"/>
              <a:t>měnit</a:t>
            </a:r>
            <a:r>
              <a:rPr lang="en-US" sz="3200" i="1" dirty="0"/>
              <a:t> za </a:t>
            </a:r>
            <a:r>
              <a:rPr lang="en-US" sz="3200" i="1" dirty="0" err="1"/>
              <a:t>různých</a:t>
            </a:r>
            <a:r>
              <a:rPr lang="en-US" sz="3200" i="1" dirty="0"/>
              <a:t> </a:t>
            </a:r>
            <a:r>
              <a:rPr lang="en-US" sz="3200" i="1" dirty="0" err="1"/>
              <a:t>světelných</a:t>
            </a:r>
            <a:r>
              <a:rPr lang="en-US" sz="3200" i="1" dirty="0"/>
              <a:t> </a:t>
            </a:r>
            <a:r>
              <a:rPr lang="en-US" sz="3200" i="1" dirty="0" err="1"/>
              <a:t>podmínek</a:t>
            </a:r>
            <a:r>
              <a:rPr lang="en-US" sz="3200" i="1" dirty="0"/>
              <a:t>. </a:t>
            </a:r>
          </a:p>
          <a:p>
            <a:endParaRPr lang="en-US" i="1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E09E4CE-70B4-5526-BAAD-DF46A641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92" y="4083097"/>
            <a:ext cx="2441016" cy="25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6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5000">
        <p14:pan dir="u"/>
      </p:transition>
    </mc:Choice>
    <mc:Fallback xmlns="">
      <p:transition spd="slow" advTm="2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Meiryo"/>
              </a:rPr>
              <a:t>Kalibrace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Meiryo"/>
              </a:rPr>
              <a:t>barev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842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9000">
        <p14:pan dir="u"/>
      </p:transition>
    </mc:Choice>
    <mc:Fallback xmlns="">
      <p:transition spd="slow" advTm="9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3C2DA8C-D2C8-7FE8-AC1C-AEF249F3C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r="471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CC91-51E4-6649-5B9F-4826468F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Kalibrace</a:t>
            </a:r>
            <a:r>
              <a:rPr lang="en-US" sz="4000" b="1" dirty="0"/>
              <a:t> </a:t>
            </a:r>
            <a:r>
              <a:rPr lang="en-US" sz="4000" b="1" dirty="0" err="1"/>
              <a:t>Barev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1E10-2A9D-1127-AF98-C6080A47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400" b="1" dirty="0"/>
              <a:t>J</a:t>
            </a:r>
            <a:r>
              <a:rPr lang="pl-PL" sz="2400" b="1" dirty="0"/>
              <a:t>e to pro monitor a projektor</a:t>
            </a:r>
            <a:endParaRPr lang="en-US" sz="2400" b="1" dirty="0"/>
          </a:p>
          <a:p>
            <a:r>
              <a:rPr lang="en-US" sz="2400" b="1" dirty="0" err="1"/>
              <a:t>Ověření</a:t>
            </a:r>
            <a:r>
              <a:rPr lang="en-US" sz="2400" b="1" dirty="0"/>
              <a:t> </a:t>
            </a:r>
            <a:r>
              <a:rPr lang="en-US" sz="2400" b="1" dirty="0" err="1"/>
              <a:t>světla</a:t>
            </a:r>
            <a:r>
              <a:rPr lang="en-US" sz="2400" b="1" dirty="0"/>
              <a:t> a </a:t>
            </a:r>
            <a:r>
              <a:rPr lang="en-US" sz="2400" b="1" dirty="0" err="1"/>
              <a:t>barev</a:t>
            </a:r>
            <a:r>
              <a:rPr lang="en-US" sz="2400" b="1" dirty="0"/>
              <a:t>, </a:t>
            </a:r>
            <a:r>
              <a:rPr lang="en-US" sz="2400" b="1" dirty="0" err="1"/>
              <a:t>vyvinuté</a:t>
            </a:r>
            <a:r>
              <a:rPr lang="en-US" sz="2400" b="1" dirty="0"/>
              <a:t> pro monitor a </a:t>
            </a:r>
            <a:r>
              <a:rPr lang="en-US" sz="2400" b="1" dirty="0" err="1"/>
              <a:t>projektor</a:t>
            </a:r>
            <a:r>
              <a:rPr lang="en-US" sz="2400" b="1" dirty="0"/>
              <a:t>, se </a:t>
            </a:r>
            <a:r>
              <a:rPr lang="en-US" sz="2400" b="1" dirty="0" err="1"/>
              <a:t>nazývá</a:t>
            </a:r>
            <a:r>
              <a:rPr lang="en-US" sz="2400" b="1" dirty="0"/>
              <a:t> </a:t>
            </a:r>
            <a:r>
              <a:rPr lang="en-US" sz="2400" b="1" dirty="0" err="1"/>
              <a:t>kalibrace</a:t>
            </a:r>
            <a:endParaRPr lang="en-US" sz="2400" b="1" dirty="0"/>
          </a:p>
          <a:p>
            <a:r>
              <a:rPr lang="en-US" sz="2400" b="1" dirty="0" err="1"/>
              <a:t>Umožňuje</a:t>
            </a:r>
            <a:r>
              <a:rPr lang="en-US" sz="2400" b="1" dirty="0"/>
              <a:t> </a:t>
            </a:r>
            <a:r>
              <a:rPr lang="en-US" sz="2400" b="1" dirty="0" err="1"/>
              <a:t>nám</a:t>
            </a:r>
            <a:r>
              <a:rPr lang="en-US" sz="2400" b="1" dirty="0"/>
              <a:t> </a:t>
            </a:r>
            <a:r>
              <a:rPr lang="en-US" sz="2400" b="1" dirty="0" err="1"/>
              <a:t>zachytit</a:t>
            </a:r>
            <a:r>
              <a:rPr lang="en-US" sz="2400" b="1" dirty="0"/>
              <a:t> </a:t>
            </a:r>
            <a:r>
              <a:rPr lang="en-US" sz="2400" b="1" dirty="0" err="1"/>
              <a:t>nejpřesnější</a:t>
            </a:r>
            <a:r>
              <a:rPr lang="en-US" sz="2400" b="1" dirty="0"/>
              <a:t> </a:t>
            </a:r>
            <a:r>
              <a:rPr lang="en-US" sz="2400" b="1" dirty="0" err="1"/>
              <a:t>barvy</a:t>
            </a:r>
            <a:r>
              <a:rPr lang="en-US" sz="2400" b="1" dirty="0"/>
              <a:t> </a:t>
            </a:r>
            <a:r>
              <a:rPr lang="en-US" sz="2400" b="1" dirty="0" err="1"/>
              <a:t>při</a:t>
            </a:r>
            <a:r>
              <a:rPr lang="en-US" sz="2400" b="1" dirty="0"/>
              <a:t> </a:t>
            </a:r>
            <a:r>
              <a:rPr lang="en-US" sz="2400" b="1" dirty="0" err="1"/>
              <a:t>zobrazování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0">
        <p14:pan dir="u"/>
      </p:transition>
    </mc:Choice>
    <mc:Fallback xmlns="">
      <p:transition spd="slow" advTm="2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07ABE-FEFF-5F31-41C2-27C42E5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b="1" dirty="0"/>
              <a:t>Jak </a:t>
            </a:r>
            <a:r>
              <a:rPr lang="en-US" sz="2500" b="1" dirty="0" err="1"/>
              <a:t>nám</a:t>
            </a:r>
            <a:r>
              <a:rPr lang="en-US" sz="2500" b="1" dirty="0"/>
              <a:t> </a:t>
            </a:r>
            <a:r>
              <a:rPr lang="en-US" sz="2500" b="1" dirty="0" err="1"/>
              <a:t>kalibrace</a:t>
            </a:r>
            <a:r>
              <a:rPr lang="en-US" sz="2500" b="1" dirty="0"/>
              <a:t> </a:t>
            </a:r>
            <a:r>
              <a:rPr lang="en-US" sz="2500" b="1" dirty="0" err="1"/>
              <a:t>barev</a:t>
            </a:r>
            <a:r>
              <a:rPr lang="en-US" sz="2500" b="1" dirty="0"/>
              <a:t> </a:t>
            </a:r>
            <a:r>
              <a:rPr lang="en-US" sz="2500" b="1" dirty="0" err="1"/>
              <a:t>umožňuje</a:t>
            </a:r>
            <a:r>
              <a:rPr lang="en-US" sz="2500" b="1" dirty="0"/>
              <a:t> </a:t>
            </a:r>
            <a:r>
              <a:rPr lang="en-US" sz="2500" b="1" dirty="0" err="1"/>
              <a:t>zachytit</a:t>
            </a:r>
            <a:r>
              <a:rPr lang="en-US" sz="2500" b="1" dirty="0"/>
              <a:t> </a:t>
            </a:r>
            <a:r>
              <a:rPr lang="en-US" sz="2500" b="1" dirty="0" err="1"/>
              <a:t>nejpřesnější</a:t>
            </a:r>
            <a:r>
              <a:rPr lang="en-US" sz="2500" b="1" dirty="0"/>
              <a:t> </a:t>
            </a:r>
            <a:r>
              <a:rPr lang="en-US" sz="2500" b="1" dirty="0" err="1"/>
              <a:t>barvy</a:t>
            </a:r>
            <a:r>
              <a:rPr lang="en-US" sz="2500" b="1" dirty="0"/>
              <a:t> </a:t>
            </a:r>
            <a:r>
              <a:rPr lang="en-US" sz="2500" b="1" dirty="0" err="1"/>
              <a:t>při</a:t>
            </a:r>
            <a:r>
              <a:rPr lang="en-US" sz="2500" b="1" dirty="0"/>
              <a:t> </a:t>
            </a:r>
            <a:r>
              <a:rPr lang="en-US" sz="2500" b="1" dirty="0" err="1"/>
              <a:t>zobrazování</a:t>
            </a:r>
            <a:r>
              <a:rPr lang="en-US" sz="2500" b="1" dirty="0"/>
              <a:t>?</a:t>
            </a:r>
          </a:p>
        </p:txBody>
      </p:sp>
      <p:sp>
        <p:nvSpPr>
          <p:cNvPr id="2066" name="Rectangle 205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7F28-9FF8-7181-F4A5-71F84EAD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2000" b="1" dirty="0" err="1"/>
              <a:t>Tím</a:t>
            </a:r>
            <a:r>
              <a:rPr lang="en-US" sz="2000" b="1" dirty="0"/>
              <a:t> se </a:t>
            </a:r>
            <a:r>
              <a:rPr lang="en-US" sz="2000" b="1" dirty="0" err="1"/>
              <a:t>opraví</a:t>
            </a:r>
            <a:r>
              <a:rPr lang="en-US" sz="2000" b="1" dirty="0"/>
              <a:t> </a:t>
            </a:r>
            <a:r>
              <a:rPr lang="en-US" sz="2000" b="1" dirty="0" err="1"/>
              <a:t>rozdíly</a:t>
            </a:r>
            <a:r>
              <a:rPr lang="en-US" sz="2000" b="1" dirty="0"/>
              <a:t> </a:t>
            </a:r>
            <a:r>
              <a:rPr lang="en-US" sz="2000" b="1" dirty="0" err="1"/>
              <a:t>mezi</a:t>
            </a:r>
            <a:r>
              <a:rPr lang="en-US" sz="2000" b="1" dirty="0"/>
              <a:t> </a:t>
            </a:r>
            <a:r>
              <a:rPr lang="en-US" sz="2000" b="1" dirty="0" err="1"/>
              <a:t>různými</a:t>
            </a:r>
            <a:r>
              <a:rPr lang="en-US" sz="2000" b="1" dirty="0"/>
              <a:t> </a:t>
            </a:r>
            <a:r>
              <a:rPr lang="en-US" sz="2000" b="1" dirty="0" err="1"/>
              <a:t>barevnými</a:t>
            </a:r>
            <a:r>
              <a:rPr lang="en-US" sz="2000" b="1" dirty="0"/>
              <a:t> </a:t>
            </a:r>
            <a:r>
              <a:rPr lang="en-US" sz="2000" b="1" dirty="0" err="1"/>
              <a:t>prostory</a:t>
            </a:r>
            <a:r>
              <a:rPr lang="en-US" sz="2000" b="1" dirty="0"/>
              <a:t> </a:t>
            </a:r>
            <a:r>
              <a:rPr lang="en-US" sz="2000" b="1" dirty="0" err="1"/>
              <a:t>mezi</a:t>
            </a:r>
            <a:r>
              <a:rPr lang="en-US" sz="2000" b="1" dirty="0"/>
              <a:t> </a:t>
            </a:r>
            <a:r>
              <a:rPr lang="en-US" sz="2000" b="1" dirty="0" err="1"/>
              <a:t>zařízením</a:t>
            </a:r>
            <a:r>
              <a:rPr lang="en-US" sz="2000" b="1" dirty="0"/>
              <a:t> </a:t>
            </a:r>
            <a:r>
              <a:rPr lang="en-US" sz="2000" b="1" dirty="0" err="1"/>
              <a:t>vytvářejícím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 a </a:t>
            </a:r>
            <a:r>
              <a:rPr lang="en-US" sz="2000" b="1" dirty="0" err="1"/>
              <a:t>zařízením</a:t>
            </a:r>
            <a:r>
              <a:rPr lang="en-US" sz="2000" b="1" dirty="0"/>
              <a:t>, </a:t>
            </a:r>
            <a:r>
              <a:rPr lang="en-US" sz="2000" b="1" dirty="0" err="1"/>
              <a:t>které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 </a:t>
            </a:r>
            <a:r>
              <a:rPr lang="en-US" sz="2000" b="1" dirty="0" err="1"/>
              <a:t>zobrazuje</a:t>
            </a:r>
            <a:r>
              <a:rPr lang="en-US" sz="2000" b="1" dirty="0"/>
              <a:t>.</a:t>
            </a:r>
          </a:p>
          <a:p>
            <a:r>
              <a:rPr lang="en-US" sz="2000" b="1" dirty="0"/>
              <a:t>Toto </a:t>
            </a:r>
            <a:r>
              <a:rPr lang="en-US" sz="2000" b="1" dirty="0" err="1"/>
              <a:t>zařízení</a:t>
            </a:r>
            <a:r>
              <a:rPr lang="en-US" sz="2000" b="1" dirty="0"/>
              <a:t> </a:t>
            </a:r>
            <a:r>
              <a:rPr lang="en-US" sz="2000" b="1" dirty="0" err="1"/>
              <a:t>měří</a:t>
            </a:r>
            <a:r>
              <a:rPr lang="en-US" sz="2000" b="1" dirty="0"/>
              <a:t> a </a:t>
            </a:r>
            <a:r>
              <a:rPr lang="en-US" sz="2000" b="1" dirty="0" err="1"/>
              <a:t>koriguje</a:t>
            </a:r>
            <a:r>
              <a:rPr lang="en-US" sz="2000" b="1" dirty="0"/>
              <a:t> </a:t>
            </a:r>
            <a:r>
              <a:rPr lang="en-US" sz="2000" b="1" dirty="0" err="1"/>
              <a:t>rozdíly</a:t>
            </a:r>
            <a:r>
              <a:rPr lang="en-US" sz="2000" b="1" dirty="0"/>
              <a:t> v </a:t>
            </a:r>
            <a:r>
              <a:rPr lang="en-US" sz="2000" b="1" dirty="0" err="1"/>
              <a:t>barevném</a:t>
            </a:r>
            <a:r>
              <a:rPr lang="en-US" sz="2000" b="1" dirty="0"/>
              <a:t> </a:t>
            </a:r>
            <a:r>
              <a:rPr lang="en-US" sz="2000" b="1" dirty="0" err="1"/>
              <a:t>prostoru</a:t>
            </a:r>
            <a:r>
              <a:rPr lang="en-US" sz="2000" b="1" dirty="0"/>
              <a:t> </a:t>
            </a:r>
            <a:r>
              <a:rPr lang="en-US" sz="2000" b="1" dirty="0" err="1"/>
              <a:t>mezi</a:t>
            </a:r>
            <a:r>
              <a:rPr lang="en-US" sz="2000" b="1" dirty="0"/>
              <a:t> </a:t>
            </a:r>
            <a:r>
              <a:rPr lang="en-US" sz="2000" b="1" dirty="0" err="1"/>
              <a:t>zařízením</a:t>
            </a:r>
            <a:r>
              <a:rPr lang="en-US" sz="2000" b="1" dirty="0"/>
              <a:t>, </a:t>
            </a:r>
            <a:r>
              <a:rPr lang="en-US" sz="2000" b="1" dirty="0" err="1"/>
              <a:t>které</a:t>
            </a:r>
            <a:r>
              <a:rPr lang="en-US" sz="2000" b="1" dirty="0"/>
              <a:t> </a:t>
            </a:r>
            <a:r>
              <a:rPr lang="en-US" sz="2000" b="1" dirty="0" err="1"/>
              <a:t>vytváří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, a </a:t>
            </a:r>
            <a:r>
              <a:rPr lang="en-US" sz="2000" b="1" dirty="0" err="1"/>
              <a:t>zařízením</a:t>
            </a:r>
            <a:r>
              <a:rPr lang="en-US" sz="2000" b="1" dirty="0"/>
              <a:t>, </a:t>
            </a:r>
            <a:r>
              <a:rPr lang="en-US" sz="2000" b="1" dirty="0" err="1"/>
              <a:t>které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 </a:t>
            </a:r>
            <a:r>
              <a:rPr lang="en-US" sz="2000" b="1" dirty="0" err="1"/>
              <a:t>zobrazuje</a:t>
            </a:r>
            <a:r>
              <a:rPr lang="en-US" sz="2000" b="1" dirty="0"/>
              <a:t>.</a:t>
            </a:r>
          </a:p>
        </p:txBody>
      </p:sp>
      <p:sp>
        <p:nvSpPr>
          <p:cNvPr id="2067" name="Rectangle 206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838E05CF-44A0-3B0F-5816-96048F5F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2000">
        <p14:pan dir="u"/>
      </p:transition>
    </mc:Choice>
    <mc:Fallback xmlns="">
      <p:transition spd="slow" advTm="5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3" r="-1" b="11278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cs-CZ" sz="2600" b="1" dirty="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600" b="1" dirty="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600" b="1" dirty="0">
              <a:solidFill>
                <a:schemeClr val="bg1"/>
              </a:solidFill>
              <a:ea typeface="Meiryo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solidFill>
                  <a:schemeClr val="bg1"/>
                </a:solidFill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 dirty="0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 advTm="40000">
        <p14:pan dir="u"/>
      </p:transition>
    </mc:Choice>
    <mc:Fallback>
      <p:transition spd="slow" advTm="40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7436-959E-9773-40FE-6DA8A295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i="0" dirty="0">
                <a:effectLst/>
                <a:latin typeface="-apple-system"/>
              </a:rPr>
              <a:t> </a:t>
            </a:r>
            <a:r>
              <a:rPr lang="en-US" sz="5400" dirty="0" err="1">
                <a:latin typeface="-apple-system"/>
              </a:rPr>
              <a:t>P</a:t>
            </a:r>
            <a:r>
              <a:rPr lang="en-US" sz="5400" b="0" i="0" dirty="0" err="1">
                <a:effectLst/>
                <a:latin typeface="-apple-system"/>
              </a:rPr>
              <a:t>oužité</a:t>
            </a:r>
            <a:r>
              <a:rPr lang="en-US" sz="5400" b="0" i="0" dirty="0">
                <a:effectLst/>
                <a:latin typeface="-apple-system"/>
              </a:rPr>
              <a:t> </a:t>
            </a:r>
            <a:r>
              <a:rPr lang="en-US" sz="5400" dirty="0" err="1">
                <a:latin typeface="-apple-system"/>
              </a:rPr>
              <a:t>L</a:t>
            </a:r>
            <a:r>
              <a:rPr lang="en-US" sz="5400" b="0" i="0" dirty="0" err="1">
                <a:effectLst/>
                <a:latin typeface="-apple-system"/>
              </a:rPr>
              <a:t>iteratury</a:t>
            </a:r>
            <a:endParaRPr lang="en-US" sz="5400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322F9-62D5-000E-F7B6-036E817F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400" b="1" i="0" dirty="0" err="1">
                <a:effectLst/>
                <a:latin typeface="Open Sans" panose="020B0604020202020204" pitchFamily="34" charset="0"/>
              </a:rPr>
              <a:t>Barevná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Open Sans" panose="020B0604020202020204" pitchFamily="34" charset="0"/>
              </a:rPr>
              <a:t>hloubka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. In: </a:t>
            </a:r>
            <a:r>
              <a:rPr lang="en-US" sz="1400" b="1" i="1" dirty="0">
                <a:effectLst/>
                <a:latin typeface="Open Sans" panose="020B0604020202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 [online]. San Francisco (CA): Wikimedia Foundation, 2001- 2022, 11. 4. 2022 [cit. 2023-01-14]. </a:t>
            </a:r>
            <a:r>
              <a:rPr lang="en-US" sz="1400" b="1" i="0" dirty="0" err="1">
                <a:effectLst/>
                <a:latin typeface="Open Sans" panose="020B0604020202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4020202020204" pitchFamily="34" charset="0"/>
                <a:hlinkClick r:id="rId2"/>
              </a:rPr>
              <a:t>https://cs.wikipedia.org/wiki/Barevn%C3%A1_hloubka</a:t>
            </a:r>
            <a:endParaRPr lang="en-US" sz="1400" b="1" i="0" dirty="0">
              <a:effectLst/>
              <a:latin typeface="Open Sans" panose="020B0604020202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Pixel.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2. 6.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3"/>
              </a:rPr>
              <a:t>https://cs.wikipedia.org/wiki/Pixel</a:t>
            </a:r>
            <a:endParaRPr lang="en-US" sz="1400" b="1" dirty="0">
              <a:latin typeface="Open Sans" panose="020B0604020202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RGB.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17. 10.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4"/>
              </a:rPr>
              <a:t>https://cs.wikipedia.org/wiki/RGB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 err="1">
                <a:effectLst/>
                <a:latin typeface="Open Sans" panose="020B0606030504020204" pitchFamily="34" charset="0"/>
              </a:rPr>
              <a:t>Barevný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model.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2001- 2021, 5. 8. 2021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5"/>
              </a:rPr>
              <a:t>https://cs.wikipedia.org/wiki/Barevn%C3%BD_model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HSV.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20. 8.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6"/>
              </a:rPr>
              <a:t>https://cs.wikipedia.org/wiki/HSV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CMYK.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3. 1.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7"/>
              </a:rPr>
              <a:t>https://cs.wikipedia.org/wiki/CMYK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CIE XYZ.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2022, 20. 8.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8"/>
              </a:rPr>
              <a:t>https://cs.wikipedia.org/wiki/CIE_XYZ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CIE 1931 color space.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2023, 7 January 2023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9"/>
              </a:rPr>
              <a:t>https://en.wikipedia.org/wiki/CIE_1931_color_space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dirty="0"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50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000">
        <p14:pan dir="u"/>
      </p:transition>
    </mc:Choice>
    <mc:Fallback xmlns="">
      <p:transition spd="slow" advTm="4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94C76-DEFF-8BD4-8486-EA906986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GitHub repositor</a:t>
            </a:r>
            <a:br>
              <a:rPr lang="en-US" sz="5400" b="1" i="0" dirty="0">
                <a:effectLst/>
                <a:latin typeface="-apple-system"/>
              </a:rPr>
            </a:b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8D8B-0D54-54DC-1CFA-9028C6AE0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https://github.com/ibabayev7/barva.git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split orient="vert"/>
      </p:transition>
    </mc:Choice>
    <mc:Fallback xmlns="">
      <p:transition advTm="4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" r="550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CIE</a:t>
            </a: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25000">
        <p14:pan dir="u"/>
      </p:transition>
    </mc:Choice>
    <mc:Fallback>
      <p:transition spd="slow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010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6000">
        <p14:pan dir="u"/>
      </p:transition>
    </mc:Choice>
    <mc:Fallback xmlns="">
      <p:transition spd="slow" advTm="3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RGB nebo RGBA</a:t>
            </a:r>
          </a:p>
        </p:txBody>
      </p: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0510" y="2181426"/>
            <a:ext cx="4536325" cy="3997637"/>
          </a:xfrm>
          <a:prstGeom prst="rect">
            <a:avLst/>
          </a:prstGeo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0">
        <p14:pan dir="u"/>
      </p:transition>
    </mc:Choice>
    <mc:Fallback xmlns="">
      <p:transition spd="slow" advTm="5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Meiryo"/>
              </a:rPr>
              <a:t>CMY a CMYK</a:t>
            </a:r>
            <a:endParaRPr lang="cs-CZ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8879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39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2000">
        <p14:pan dir="u"/>
      </p:transition>
    </mc:Choice>
    <mc:Fallback xmlns="">
      <p:transition spd="slow" advTm="2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538811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3269122" cy="28813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6738" y="2895186"/>
            <a:ext cx="3724275" cy="3724275"/>
          </a:xfrm>
          <a:prstGeom prst="rect">
            <a:avLst/>
          </a:prstGeom>
        </p:spPr>
      </p:pic>
      <p:pic>
        <p:nvPicPr>
          <p:cNvPr id="1026" name="Picture 2" descr="Difference Between CMY, CMYK, and CYMKK Ink Cartridges">
            <a:extLst>
              <a:ext uri="{FF2B5EF4-FFF2-40B4-BE49-F238E27FC236}">
                <a16:creationId xmlns:a16="http://schemas.microsoft.com/office/drawing/2014/main" id="{73511F88-F992-683C-1519-60799586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2" y="0"/>
            <a:ext cx="3724275" cy="27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5000">
        <p14:pan dir="u"/>
      </p:transition>
    </mc:Choice>
    <mc:Fallback xmlns="">
      <p:transition spd="slow" advTm="3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Barva získaná smícháním: Černá</a:t>
            </a:r>
            <a:endParaRPr lang="cs-CZ" sz="2400" b="1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Barva získaná smícháním: Bílá</a:t>
            </a:r>
            <a:endParaRPr lang="cs-CZ" sz="2400" b="1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5000">
        <p14:pan dir="u"/>
      </p:transition>
    </mc:Choice>
    <mc:Fallback xmlns="">
      <p:transition spd="slow" advTm="5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Meiryo"/>
              </a:rPr>
              <a:t>HSV </a:t>
            </a:r>
            <a:endParaRPr lang="cs-CZ" b="1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1008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52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000">
        <p14:pan dir="u"/>
      </p:transition>
    </mc:Choice>
    <mc:Fallback xmlns="">
      <p:transition spd="slow" advTm="6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1813</Words>
  <Application>Microsoft Office PowerPoint</Application>
  <PresentationFormat>Widescreen</PresentationFormat>
  <Paragraphs>124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-apple-system</vt:lpstr>
      <vt:lpstr>arial</vt:lpstr>
      <vt:lpstr>arial</vt:lpstr>
      <vt:lpstr>Calibri</vt:lpstr>
      <vt:lpstr>Calibri Light</vt:lpstr>
      <vt:lpstr>Constantia</vt:lpstr>
      <vt:lpstr>Linux Libertine</vt:lpstr>
      <vt:lpstr>Open Sans</vt:lpstr>
      <vt:lpstr>Söhne</vt:lpstr>
      <vt:lpstr>Times New Roman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CMY a CMYK</vt:lpstr>
      <vt:lpstr>CMY nebo CMYK</vt:lpstr>
      <vt:lpstr>Jaký je rozdíl mezi RGB a CMYK?</vt:lpstr>
      <vt:lpstr>HSV </vt:lpstr>
      <vt:lpstr>HSV</vt:lpstr>
      <vt:lpstr>CIE</vt:lpstr>
      <vt:lpstr>CIE </vt:lpstr>
      <vt:lpstr>CIE 1931</vt:lpstr>
      <vt:lpstr>CIE 1931</vt:lpstr>
      <vt:lpstr>CIE XYZ</vt:lpstr>
      <vt:lpstr>CIE XYZXYZ</vt:lpstr>
      <vt:lpstr>Kalibrace barev </vt:lpstr>
      <vt:lpstr>Kalibrace Barev</vt:lpstr>
      <vt:lpstr>Jak nám kalibrace barev umožňuje zachytit nejpřesnější barvy při zobrazování?</vt:lpstr>
      <vt:lpstr> Použité Literatury</vt:lpstr>
      <vt:lpstr>GitHub repositor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21</cp:revision>
  <dcterms:created xsi:type="dcterms:W3CDTF">2022-12-27T16:01:55Z</dcterms:created>
  <dcterms:modified xsi:type="dcterms:W3CDTF">2023-01-18T18:30:05Z</dcterms:modified>
</cp:coreProperties>
</file>