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FF72-5C38-4D27-0FC4-665FD2C25E0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D1708-6F97-D882-3245-A591B794CA2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F0032-97D5-3E19-4AAE-E2162B23FA0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46A069-B8E3-47E9-A6A9-0F532BFAF103}" type="datetime1">
              <a:rPr lang="en-US"/>
              <a:pPr lvl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4E70-A9AE-0465-BCF9-B831159EFC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FA0A7-F7C6-60B0-7357-42B875C08AB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40ED4D-D0CE-4755-A8A4-D11887C369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01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2C30-1557-E078-190B-0B0373990E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934FA-209E-E954-F6B3-469BD736405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0B689-DE44-193E-26CC-90455CDF493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539618-8946-409E-8CC4-672DF8A7D58D}" type="datetime1">
              <a:rPr lang="en-US"/>
              <a:pPr lvl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D325D-999D-D34B-DA50-B13EE2E755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AC90-9BE6-4F9F-E861-75E351A5CA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AED898-1200-4BDF-8A9D-41BB8C5947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CC4CD-B744-4D13-339A-5705DEA5E1A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4EAD5-9638-1189-25A8-AE9A7C7FA7F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A6000-1BAA-13AD-A0B4-92978D8110E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B89A7F-ADCB-452E-935F-08D66E23BF3A}" type="datetime1">
              <a:rPr lang="en-US"/>
              <a:pPr lvl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BA81C-A649-273C-F44A-4F7661200E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26EDF-7E0C-C4F9-1286-7B8A443F34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19A210-01A7-480F-8958-7482BBA11F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1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75F4-1EEC-1A7F-299D-542B2EFE79A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275E-6972-1E06-7576-A63BB0264BD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CBAFC-09CF-1F2F-DADE-A154B8F903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1B49CD-7FA0-422A-A781-7030A5612851}" type="datetime1">
              <a:rPr lang="en-US"/>
              <a:pPr lvl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F3C1-2DD4-6D4A-0A4E-CE2DF0E45C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61138-D730-41DC-A84E-951FADDCF4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F8C4CB-685C-4394-B942-D245C77222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779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F1BE-0EE4-8241-C435-F6165395C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B5C24-2A23-1596-5501-72D9A4EC48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AC64A-3440-F70C-31B8-7349641A0D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273535-75FB-4262-BB4E-D4AE67975E7E}" type="datetime1">
              <a:rPr lang="en-US"/>
              <a:pPr lvl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D9890-53C0-AA88-2BDE-BA1D353BB2D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52DA6-863D-E305-8F1F-F696B1D155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9E0288-6AA9-4F04-AA31-DE9640EBE0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6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950B-1172-C42F-67DD-0B16EE9A47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49C9-874C-05D4-C281-A3862E012B2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50AA-892F-2C6D-B924-928AC5438C9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01C42-2231-5D3E-9CF1-151EEE06F0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8E02AD-55B0-41C6-9D4B-AA6D55AA5C95}" type="datetime1">
              <a:rPr lang="en-US"/>
              <a:pPr lvl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526B-737B-D788-AA0F-F905A5D8C1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E51DA-36F6-B581-D9F9-896DDA0670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22B001-CE2A-4491-83FF-35883826E0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6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E513-2CE9-A55C-4C0F-B2EB839EEB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FFA8A-3632-BD48-E038-86C997E0C3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68CCB-609C-EB31-F5FB-F980E9445CD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CCB81-EE6C-5A2C-7FA5-61712FDC891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EE1D2-D4B5-E5C7-536F-4F7ACB4B699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DBDE9-1954-8F78-D790-8CADD1070B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16B84F-8D1C-4CBA-A0F6-D255146BAE49}" type="datetime1">
              <a:rPr lang="en-US"/>
              <a:pPr lvl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C7A39-7AD8-53CA-8E83-26CA5E0D9B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41D02-F04F-3EC1-7173-612275BD34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13F46D-513D-4BE9-87DB-9C0E8641C7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5C63-2FCF-925E-807A-1E4E185B437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951A6-416E-67EF-4609-D0332238A33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E597F8-55BD-464C-B17A-B8C53695FCB5}" type="datetime1">
              <a:rPr lang="en-US"/>
              <a:pPr lvl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FB842-C2B4-A3DE-2B86-7B92BE95E1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8591F-780D-9A4A-9F49-04C97B1F25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1AA63F-6B08-4EA4-A7AC-F6C6F44F8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3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6ECFA-4EAD-49FC-5D5B-854EE80750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49C7A5-D955-4A57-B775-5F6A999CB465}" type="datetime1">
              <a:rPr lang="en-US"/>
              <a:pPr lvl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5495A-5BDB-6612-4E35-2E9B09E3624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747D2-A22D-7563-AD17-61C01A46F2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5D5D98-73C0-4316-A971-8CA63CB9DA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03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978C-7EAA-E2E8-7561-BE2E65B1B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A0BA-03A0-F209-E36F-7B4EE898116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60D02-71FA-B517-F259-73D9F082C2C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4C324-0477-34F1-F816-5F9832D74C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D450AF-D9DD-494E-88CE-4774C20D3DAF}" type="datetime1">
              <a:rPr lang="en-US"/>
              <a:pPr lvl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E50F9-38B0-0154-6C9E-CB3C274BDC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B6A79-26DE-B57A-F1A7-4B6A038968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DB2B2B-1C22-42B7-8379-18BCC01DC9E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390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4C88-F683-AE72-8870-961C0BECDF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DA49C-DF7C-EC13-D383-BF39D86D831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C4E8F-CCFC-FE04-1DDC-B0DA41D2473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B546-2AD4-4B16-53FA-7695DCB695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06378-8EFE-4194-BB6D-BA76884282C0}" type="datetime1">
              <a:rPr lang="en-US"/>
              <a:pPr lvl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CBDDA-FF47-6FA3-2A29-ABFDAB4B051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B0257-20EA-E2C0-FB87-164955A803E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BA6949-8290-4C4D-9A20-4FFE686AB3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4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44078-D36D-8153-D21E-159D17E22A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D77C6-4A55-996F-6F9E-EFBF2E4FB8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85546-6C94-2973-D6AE-9FB612520A8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5ADA9E2-B10D-4962-A421-ABAE3385D38C}" type="datetime1">
              <a:rPr lang="en-US"/>
              <a:pPr lvl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3FB7E-8A9E-7853-782C-0DDF45E3CA0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28C9B-1A9D-DB33-D54F-367FE58AFFD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200919F-B59C-4376-AB3C-274107B197C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Y--4-vzY6E" TargetMode="External"/><Relationship Id="rId2" Type="http://schemas.openxmlformats.org/officeDocument/2006/relationships/hyperlink" Target="https://youtu.be/Z9Zbu_UplY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bmpDMazS8ns" TargetMode="External"/><Relationship Id="rId4" Type="http://schemas.openxmlformats.org/officeDocument/2006/relationships/hyperlink" Target="https://youtu.be/gxv8NIrqvC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C5421F54-CF52-D783-3BEB-EC448AEDACE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C4FF5B-1A45-2D5B-6BA2-072BE9FEA70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38203" y="451384"/>
            <a:ext cx="10512555" cy="4066537"/>
          </a:xfrm>
        </p:spPr>
        <p:txBody>
          <a:bodyPr anchorCtr="0"/>
          <a:lstStyle/>
          <a:p>
            <a:pPr lvl="0" algn="l"/>
            <a:r>
              <a:rPr lang="en-US" sz="6600"/>
              <a:t>CEZA (Bilgin Özçalkan)  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6C460F-5A05-AA33-3954-5BA46934B2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203" y="4983278"/>
            <a:ext cx="10512555" cy="1126677"/>
          </a:xfrm>
        </p:spPr>
        <p:txBody>
          <a:bodyPr anchorCtr="0"/>
          <a:lstStyle/>
          <a:p>
            <a:pPr lvl="0" algn="l"/>
            <a:r>
              <a:rPr lang="en-US"/>
              <a:t>PREZENTACE: BABAYEV SAID </a:t>
            </a:r>
          </a:p>
        </p:txBody>
      </p:sp>
      <p:sp>
        <p:nvSpPr>
          <p:cNvPr id="5" name="sketch line">
            <a:extLst>
              <a:ext uri="{FF2B5EF4-FFF2-40B4-BE49-F238E27FC236}">
                <a16:creationId xmlns:a16="http://schemas.microsoft.com/office/drawing/2014/main" id="{F27073D4-C0D4-F634-F999-D9703102D7C4}"/>
              </a:ext>
            </a:extLst>
          </p:cNvPr>
          <p:cNvSpPr>
            <a:spLocks noMove="1" noResize="1"/>
          </p:cNvSpPr>
          <p:nvPr/>
        </p:nvSpPr>
        <p:spPr>
          <a:xfrm>
            <a:off x="838203" y="4718596"/>
            <a:ext cx="5410203" cy="18288"/>
          </a:xfrm>
          <a:prstGeom prst="rect">
            <a:avLst/>
          </a:prstGeom>
          <a:solidFill>
            <a:srgbClr val="ED7D31"/>
          </a:solidFill>
          <a:ln w="41276" cap="rnd">
            <a:solidFill>
              <a:srgbClr val="ED7D31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94">
            <a:extLst>
              <a:ext uri="{FF2B5EF4-FFF2-40B4-BE49-F238E27FC236}">
                <a16:creationId xmlns:a16="http://schemas.microsoft.com/office/drawing/2014/main" id="{04E532C9-E76B-A0A7-226E-6FD5790FBBB9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03B1015-C664-A004-F90A-CCAE8F2307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30936" y="640080"/>
            <a:ext cx="4818888" cy="1481328"/>
          </a:xfrm>
        </p:spPr>
        <p:txBody>
          <a:bodyPr anchor="b"/>
          <a:lstStyle/>
          <a:p>
            <a:pPr lvl="0"/>
            <a:r>
              <a:rPr lang="en-US" sz="5400"/>
              <a:t>CEZA  </a:t>
            </a:r>
          </a:p>
        </p:txBody>
      </p:sp>
      <p:sp>
        <p:nvSpPr>
          <p:cNvPr id="4" name="sketch line">
            <a:extLst>
              <a:ext uri="{FF2B5EF4-FFF2-40B4-BE49-F238E27FC236}">
                <a16:creationId xmlns:a16="http://schemas.microsoft.com/office/drawing/2014/main" id="{99F8EC32-CE16-5DF8-DDC6-E6044BC348FE}"/>
              </a:ext>
            </a:extLst>
          </p:cNvPr>
          <p:cNvSpPr>
            <a:spLocks noMove="1" noResize="1"/>
          </p:cNvSpPr>
          <p:nvPr/>
        </p:nvSpPr>
        <p:spPr>
          <a:xfrm>
            <a:off x="643280" y="2372868"/>
            <a:ext cx="3255099" cy="18288"/>
          </a:xfrm>
          <a:prstGeom prst="rect">
            <a:avLst/>
          </a:prstGeom>
          <a:solidFill>
            <a:srgbClr val="ED7D31"/>
          </a:solidFill>
          <a:ln w="38103" cap="rnd">
            <a:solidFill>
              <a:srgbClr val="ED7D31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17DD17-5FEC-E00C-952A-0675F59E1B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0936" y="2660903"/>
            <a:ext cx="4818888" cy="3547872"/>
          </a:xfrm>
        </p:spPr>
        <p:txBody>
          <a:bodyPr/>
          <a:lstStyle/>
          <a:p>
            <a:pPr lvl="0"/>
            <a:r>
              <a:rPr lang="en-US" sz="2200"/>
              <a:t>Bilgin Özçalkan  je také známý jako CEZA</a:t>
            </a:r>
          </a:p>
          <a:p>
            <a:pPr lvl="0"/>
            <a:r>
              <a:rPr lang="en-US" sz="2200"/>
              <a:t>Je turecký rapper a skladatel.</a:t>
            </a:r>
          </a:p>
          <a:p>
            <a:pPr lvl="0"/>
            <a:r>
              <a:rPr lang="en-US" sz="2200"/>
              <a:t>Özçalkan v roce 1995 založil kapelu U.C.S a vystupoval s touto kapelou asi do roku 1998.</a:t>
            </a:r>
          </a:p>
          <a:p>
            <a:pPr lvl="0"/>
            <a:r>
              <a:rPr lang="en-US" sz="2200"/>
              <a:t>V roce 2000 podepsal smlouvu s Hammer Music a vydal album ‘</a:t>
            </a:r>
            <a:r>
              <a:rPr lang="en-US" sz="2200" i="1"/>
              <a:t>Meclisi Ala – İstanbul’</a:t>
            </a:r>
            <a:endParaRPr lang="en-US" sz="2200"/>
          </a:p>
        </p:txBody>
      </p:sp>
      <p:pic>
        <p:nvPicPr>
          <p:cNvPr id="6" name="Picture 8" descr="Nefret – Meclis-i Ãlã Istanbul (2000, Digipak, CD) - Discogs">
            <a:extLst>
              <a:ext uri="{FF2B5EF4-FFF2-40B4-BE49-F238E27FC236}">
                <a16:creationId xmlns:a16="http://schemas.microsoft.com/office/drawing/2014/main" id="{29FBBCB5-7B90-F3AE-731A-6ACEDD696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924696"/>
            <a:ext cx="5458968" cy="50085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2">
            <a:extLst>
              <a:ext uri="{FF2B5EF4-FFF2-40B4-BE49-F238E27FC236}">
                <a16:creationId xmlns:a16="http://schemas.microsoft.com/office/drawing/2014/main" id="{4E0D86F8-877E-5F2C-C848-42551FA1935E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5E2A31-F6CE-5C93-FB21-5B3EB53E73B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2496" y="238539"/>
            <a:ext cx="11018520" cy="1434419"/>
          </a:xfrm>
        </p:spPr>
        <p:txBody>
          <a:bodyPr anchor="b"/>
          <a:lstStyle/>
          <a:p>
            <a:pPr lvl="0"/>
            <a:r>
              <a:rPr lang="en-US" sz="4600"/>
              <a:t>CEZA</a:t>
            </a:r>
            <a:br>
              <a:rPr lang="en-US" sz="4600"/>
            </a:br>
            <a:endParaRPr lang="en-US" sz="4600"/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C8F6E18E-1A40-7580-47B9-5BD9B3246801}"/>
              </a:ext>
            </a:extLst>
          </p:cNvPr>
          <p:cNvSpPr>
            <a:spLocks noMove="1" noResize="1"/>
          </p:cNvSpPr>
          <p:nvPr/>
        </p:nvSpPr>
        <p:spPr>
          <a:xfrm>
            <a:off x="572496" y="1681545"/>
            <a:ext cx="10972800" cy="18288"/>
          </a:xfrm>
          <a:prstGeom prst="rect">
            <a:avLst/>
          </a:prstGeom>
          <a:solidFill>
            <a:srgbClr val="ED7D31">
              <a:alpha val="75000"/>
            </a:srgbClr>
          </a:solidFill>
          <a:ln w="44448" cap="rnd">
            <a:solidFill>
              <a:srgbClr val="ED7D31">
                <a:alpha val="75000"/>
              </a:srgbClr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59108D-2597-A1BA-5704-67DBC9DF64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2496" y="2071317"/>
            <a:ext cx="6713552" cy="4119170"/>
          </a:xfrm>
        </p:spPr>
        <p:txBody>
          <a:bodyPr/>
          <a:lstStyle/>
          <a:p>
            <a:pPr lvl="0"/>
            <a:r>
              <a:rPr lang="en-US" sz="2200"/>
              <a:t>Album ‘Anahtar’ vydal v roce 2001.</a:t>
            </a:r>
          </a:p>
          <a:p>
            <a:pPr lvl="0"/>
            <a:r>
              <a:rPr lang="en-US" sz="2200"/>
              <a:t>V roce 2004 se postavila na pódium RockIstanbulu, jedné z největších rockových hudebních organizací.</a:t>
            </a:r>
          </a:p>
          <a:p>
            <a:pPr lvl="0"/>
            <a:r>
              <a:rPr lang="en-US" sz="2200"/>
              <a:t>V roce 2005 hrál v dokumentárním filmu Istanbul Memories: Crossing the Bridge, který režíroval Fatih Akın, a ve filmu Kebab Connection, ve kterém byl scenáristou Fatih Akın.</a:t>
            </a:r>
          </a:p>
        </p:txBody>
      </p:sp>
      <p:pic>
        <p:nvPicPr>
          <p:cNvPr id="6" name="Picture 2" descr="Nefret – Anahtar (2001, Cassette) - Discogs">
            <a:extLst>
              <a:ext uri="{FF2B5EF4-FFF2-40B4-BE49-F238E27FC236}">
                <a16:creationId xmlns:a16="http://schemas.microsoft.com/office/drawing/2014/main" id="{E51E0577-0D6E-B688-6246-A0D6787E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81" b="3"/>
          <a:stretch>
            <a:fillRect/>
          </a:stretch>
        </p:blipFill>
        <p:spPr>
          <a:xfrm>
            <a:off x="7675656" y="2093976"/>
            <a:ext cx="3941063" cy="409651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26">
            <a:extLst>
              <a:ext uri="{FF2B5EF4-FFF2-40B4-BE49-F238E27FC236}">
                <a16:creationId xmlns:a16="http://schemas.microsoft.com/office/drawing/2014/main" id="{C1B9DBEA-4198-F969-9764-49FB068527D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F018BF-70C4-C564-0506-19E905CE88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2496" y="238539"/>
            <a:ext cx="11018520" cy="1434419"/>
          </a:xfrm>
        </p:spPr>
        <p:txBody>
          <a:bodyPr anchor="b"/>
          <a:lstStyle/>
          <a:p>
            <a:pPr lvl="0"/>
            <a:r>
              <a:rPr lang="en-US" sz="5400"/>
              <a:t>CEZA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008B77CE-F313-8F04-0596-D9525CDC4B82}"/>
              </a:ext>
            </a:extLst>
          </p:cNvPr>
          <p:cNvSpPr>
            <a:spLocks noMove="1" noResize="1"/>
          </p:cNvSpPr>
          <p:nvPr/>
        </p:nvSpPr>
        <p:spPr>
          <a:xfrm>
            <a:off x="572496" y="1681545"/>
            <a:ext cx="10972800" cy="18288"/>
          </a:xfrm>
          <a:prstGeom prst="rect">
            <a:avLst/>
          </a:prstGeom>
          <a:solidFill>
            <a:srgbClr val="ED7D31">
              <a:alpha val="75000"/>
            </a:srgbClr>
          </a:solidFill>
          <a:ln w="44448" cap="rnd">
            <a:solidFill>
              <a:srgbClr val="ED7D31">
                <a:alpha val="75000"/>
              </a:srgbClr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5C453B-715D-1CCE-ECD2-7041ADFE67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2496" y="2071317"/>
            <a:ext cx="6713552" cy="4119170"/>
          </a:xfrm>
        </p:spPr>
        <p:txBody>
          <a:bodyPr/>
          <a:lstStyle/>
          <a:p>
            <a:pPr lvl="0"/>
            <a:r>
              <a:rPr lang="en-US" sz="2200"/>
              <a:t>Předvedl duet se Sezen Aksu v písni „Gelsin Hayat Bildiği Gibi “ na albu Yerli Plaka z roku 2006 v podání Ceza.</a:t>
            </a:r>
          </a:p>
          <a:p>
            <a:pPr lvl="0"/>
            <a:r>
              <a:rPr lang="en-US" sz="2200"/>
              <a:t>Později také provedla duet se Sezen Aksu v písni „Şinanay“.</a:t>
            </a:r>
          </a:p>
          <a:p>
            <a:pPr lvl="0"/>
            <a:r>
              <a:rPr lang="en-US" sz="2200"/>
              <a:t> Televizního seriálu Adanalı, který začal v posledních měsících roku 2008, obsahoval také různé písně z jeho  alba “Yerli Plaka”.</a:t>
            </a:r>
          </a:p>
        </p:txBody>
      </p:sp>
      <p:pic>
        <p:nvPicPr>
          <p:cNvPr id="6" name="Picture 2" descr="CEZA - Yerli Plaka (Official Audio) - YouTube">
            <a:extLst>
              <a:ext uri="{FF2B5EF4-FFF2-40B4-BE49-F238E27FC236}">
                <a16:creationId xmlns:a16="http://schemas.microsoft.com/office/drawing/2014/main" id="{9821578F-9564-FE4A-7B5F-D290C9EE67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004" r="7881" b="2"/>
          <a:stretch>
            <a:fillRect/>
          </a:stretch>
        </p:blipFill>
        <p:spPr>
          <a:xfrm>
            <a:off x="7675656" y="2093976"/>
            <a:ext cx="3941063" cy="409651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150">
            <a:extLst>
              <a:ext uri="{FF2B5EF4-FFF2-40B4-BE49-F238E27FC236}">
                <a16:creationId xmlns:a16="http://schemas.microsoft.com/office/drawing/2014/main" id="{DE5589E0-A66E-AD49-0D86-832D84F0017A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CE0317-0743-1E98-66AF-32D1EF0CC9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30936" y="639522"/>
            <a:ext cx="3429000" cy="1719072"/>
          </a:xfrm>
        </p:spPr>
        <p:txBody>
          <a:bodyPr anchor="b"/>
          <a:lstStyle/>
          <a:p>
            <a:pPr lvl="0"/>
            <a:r>
              <a:rPr lang="en-US" sz="5400"/>
              <a:t>Ceza</a:t>
            </a:r>
          </a:p>
        </p:txBody>
      </p:sp>
      <p:sp>
        <p:nvSpPr>
          <p:cNvPr id="4" name="sketch line">
            <a:extLst>
              <a:ext uri="{FF2B5EF4-FFF2-40B4-BE49-F238E27FC236}">
                <a16:creationId xmlns:a16="http://schemas.microsoft.com/office/drawing/2014/main" id="{C1838977-1DCE-BCFC-07C9-B2297C78BCDF}"/>
              </a:ext>
            </a:extLst>
          </p:cNvPr>
          <p:cNvSpPr>
            <a:spLocks noMove="1" noResize="1"/>
          </p:cNvSpPr>
          <p:nvPr/>
        </p:nvSpPr>
        <p:spPr>
          <a:xfrm>
            <a:off x="643280" y="2573752"/>
            <a:ext cx="3255099" cy="18288"/>
          </a:xfrm>
          <a:prstGeom prst="rect">
            <a:avLst/>
          </a:prstGeom>
          <a:solidFill>
            <a:srgbClr val="ED7D31"/>
          </a:solidFill>
          <a:ln w="38103" cap="rnd">
            <a:solidFill>
              <a:srgbClr val="ED7D31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024C121-0FFF-91CC-61C6-3A3FF46C36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0936" y="2807208"/>
            <a:ext cx="3429000" cy="3410712"/>
          </a:xfrm>
        </p:spPr>
        <p:txBody>
          <a:bodyPr/>
          <a:lstStyle/>
          <a:p>
            <a:pPr lvl="0"/>
            <a:r>
              <a:rPr lang="en-US" sz="2000"/>
              <a:t>V roce 2011 předvedl duet s americkým rapovým umělcem jménem Tech N9ne na albu All 6's and 7's a stal se tureckým umělcem zpívajícím turečtinu na zahraničním albu poprvé.</a:t>
            </a:r>
          </a:p>
          <a:p>
            <a:pPr lvl="0"/>
            <a:r>
              <a:rPr lang="en-US" sz="2000"/>
              <a:t>V roce 2007 nazpívala duet s Yıldızem Tilbem v písni „Tutsak“ na albu Mercan Dede 800.</a:t>
            </a:r>
          </a:p>
          <a:p>
            <a:pPr lvl="0"/>
            <a:endParaRPr lang="en-US" sz="2000"/>
          </a:p>
        </p:txBody>
      </p:sp>
      <p:pic>
        <p:nvPicPr>
          <p:cNvPr id="6" name="Picture 2" descr="Ceza feat Tech N9ne Turkish and American rap - YouTube">
            <a:extLst>
              <a:ext uri="{FF2B5EF4-FFF2-40B4-BE49-F238E27FC236}">
                <a16:creationId xmlns:a16="http://schemas.microsoft.com/office/drawing/2014/main" id="{77B5EE34-1092-FB26-7227-A89AD9E1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40105"/>
            <a:ext cx="6903720" cy="517778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180">
            <a:extLst>
              <a:ext uri="{FF2B5EF4-FFF2-40B4-BE49-F238E27FC236}">
                <a16:creationId xmlns:a16="http://schemas.microsoft.com/office/drawing/2014/main" id="{D3C6E165-F073-3FE3-ADDD-5F2D946A5BA6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63B25A2-651E-68C2-BA9B-B892608E35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3" y="345807"/>
            <a:ext cx="5120557" cy="1325559"/>
          </a:xfrm>
        </p:spPr>
        <p:txBody>
          <a:bodyPr/>
          <a:lstStyle/>
          <a:p>
            <a:pPr lvl="0"/>
            <a:r>
              <a:rPr lang="en-US"/>
              <a:t>CEZA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AD2D636-4D45-13EA-BF19-F057858807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1825627"/>
            <a:ext cx="5092193" cy="4351336"/>
          </a:xfrm>
        </p:spPr>
        <p:txBody>
          <a:bodyPr/>
          <a:lstStyle/>
          <a:p>
            <a:pPr lvl="0"/>
            <a:r>
              <a:rPr lang="en-US"/>
              <a:t>Na konci roku 2009 natočili Ceza a Killa Hakan album s názvem Bomb Plak.</a:t>
            </a:r>
          </a:p>
          <a:p>
            <a:pPr lvl="0"/>
            <a:r>
              <a:rPr lang="en-US"/>
              <a:t>18. června 2010 vyšlo album “Onuncu Köy”</a:t>
            </a:r>
          </a:p>
          <a:p>
            <a:pPr lvl="0"/>
            <a:endParaRPr lang="en-US"/>
          </a:p>
        </p:txBody>
      </p:sp>
      <p:sp>
        <p:nvSpPr>
          <p:cNvPr id="5" name="Oval 7182">
            <a:extLst>
              <a:ext uri="{FF2B5EF4-FFF2-40B4-BE49-F238E27FC236}">
                <a16:creationId xmlns:a16="http://schemas.microsoft.com/office/drawing/2014/main" id="{1A79163B-A09C-17E5-C3C4-B6F2C1F4DF67}"/>
              </a:ext>
            </a:extLst>
          </p:cNvPr>
          <p:cNvSpPr>
            <a:spLocks noMove="1" noResize="1"/>
          </p:cNvSpPr>
          <p:nvPr/>
        </p:nvSpPr>
        <p:spPr>
          <a:xfrm>
            <a:off x="10420566" y="1364732"/>
            <a:ext cx="947492" cy="9217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ED7D3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C9F80CF6-F66C-89E2-6674-47B5E931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" b="3470"/>
          <a:stretch>
            <a:fillRect/>
          </a:stretch>
        </p:blipFill>
        <p:spPr>
          <a:xfrm>
            <a:off x="7901257" y="2727728"/>
            <a:ext cx="4290739" cy="41302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Arc 7184">
            <a:extLst>
              <a:ext uri="{FF2B5EF4-FFF2-40B4-BE49-F238E27FC236}">
                <a16:creationId xmlns:a16="http://schemas.microsoft.com/office/drawing/2014/main" id="{2DB9FBB0-8E64-D451-353C-34D08152C6E1}"/>
              </a:ext>
            </a:extLst>
          </p:cNvPr>
          <p:cNvSpPr>
            <a:spLocks noMove="1" noResize="1"/>
          </p:cNvSpPr>
          <p:nvPr/>
        </p:nvSpPr>
        <p:spPr>
          <a:xfrm rot="4759063" flipV="1">
            <a:off x="6034117" y="-673116"/>
            <a:ext cx="4021192" cy="402119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1"/>
              <a:gd name="f10" fmla="val 244"/>
              <a:gd name="f11" fmla="+- 0 0 -270"/>
              <a:gd name="f12" fmla="+- 0 0 -392"/>
              <a:gd name="f13" fmla="+- 0 0 -514"/>
              <a:gd name="f14" fmla="abs f4"/>
              <a:gd name="f15" fmla="abs f5"/>
              <a:gd name="f16" fmla="abs f6"/>
              <a:gd name="f17" fmla="+- 0 0 f3"/>
              <a:gd name="f18" fmla="+- 0 0 f10"/>
              <a:gd name="f19" fmla="*/ f11 f0 1"/>
              <a:gd name="f20" fmla="*/ f12 f0 1"/>
              <a:gd name="f21" fmla="*/ f13 f0 1"/>
              <a:gd name="f22" fmla="?: f14 f4 1"/>
              <a:gd name="f23" fmla="?: f15 f5 1"/>
              <a:gd name="f24" fmla="?: f16 f6 1"/>
              <a:gd name="f25" fmla="*/ f17 f0 1"/>
              <a:gd name="f26" fmla="*/ f18 f0 1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*/ f25 1 f3"/>
              <a:gd name="f35" fmla="*/ f26 1 f3"/>
              <a:gd name="f36" fmla="+- f27 0 f1"/>
              <a:gd name="f37" fmla="+- f28 0 f1"/>
              <a:gd name="f38" fmla="+- f29 0 f1"/>
              <a:gd name="f39" fmla="min f31 f30"/>
              <a:gd name="f40" fmla="*/ f32 1 f24"/>
              <a:gd name="f41" fmla="*/ f33 1 f24"/>
              <a:gd name="f42" fmla="+- f34 0 f1"/>
              <a:gd name="f43" fmla="+- f35 0 f1"/>
              <a:gd name="f44" fmla="val f40"/>
              <a:gd name="f45" fmla="val f41"/>
              <a:gd name="f46" fmla="+- 0 0 f42"/>
              <a:gd name="f47" fmla="+- 0 0 f43"/>
              <a:gd name="f48" fmla="+- f45 0 f7"/>
              <a:gd name="f49" fmla="+- f44 0 f7"/>
              <a:gd name="f50" fmla="+- f47 0 f46"/>
              <a:gd name="f51" fmla="+- f46 f1 0"/>
              <a:gd name="f52" fmla="+- f47 f1 0"/>
              <a:gd name="f53" fmla="+- 21600000 0 f46"/>
              <a:gd name="f54" fmla="+- f1 0 f46"/>
              <a:gd name="f55" fmla="+- 27000000 0 f46"/>
              <a:gd name="f56" fmla="+- f0 0 f46"/>
              <a:gd name="f57" fmla="+- 32400000 0 f46"/>
              <a:gd name="f58" fmla="+- f2 0 f46"/>
              <a:gd name="f59" fmla="+- 37800000 0 f46"/>
              <a:gd name="f60" fmla="*/ f48 1 2"/>
              <a:gd name="f61" fmla="*/ f49 1 2"/>
              <a:gd name="f62" fmla="+- f50 21600000 0"/>
              <a:gd name="f63" fmla="?: f54 f54 f55"/>
              <a:gd name="f64" fmla="?: f56 f56 f57"/>
              <a:gd name="f65" fmla="?: f58 f58 f59"/>
              <a:gd name="f66" fmla="*/ f51 f8 1"/>
              <a:gd name="f67" fmla="*/ f52 f8 1"/>
              <a:gd name="f68" fmla="+- f7 f60 0"/>
              <a:gd name="f69" fmla="+- f7 f61 0"/>
              <a:gd name="f70" fmla="?: f50 f50 f62"/>
              <a:gd name="f71" fmla="*/ f66 1 f0"/>
              <a:gd name="f72" fmla="*/ f67 1 f0"/>
              <a:gd name="f73" fmla="*/ f61 f39 1"/>
              <a:gd name="f74" fmla="*/ f60 f39 1"/>
              <a:gd name="f75" fmla="+- f70 0 f53"/>
              <a:gd name="f76" fmla="+- f70 0 f63"/>
              <a:gd name="f77" fmla="+- f70 0 f64"/>
              <a:gd name="f78" fmla="+- f70 0 f65"/>
              <a:gd name="f79" fmla="+- 0 0 f71"/>
              <a:gd name="f80" fmla="+- 0 0 f72"/>
              <a:gd name="f81" fmla="*/ f69 f39 1"/>
              <a:gd name="f82" fmla="*/ f68 f39 1"/>
              <a:gd name="f83" fmla="+- 0 0 f79"/>
              <a:gd name="f84" fmla="+- 0 0 f80"/>
              <a:gd name="f85" fmla="*/ f83 f0 1"/>
              <a:gd name="f86" fmla="*/ f84 f0 1"/>
              <a:gd name="f87" fmla="*/ f85 1 f8"/>
              <a:gd name="f88" fmla="*/ f86 1 f8"/>
              <a:gd name="f89" fmla="+- f87 0 f1"/>
              <a:gd name="f90" fmla="+- f88 0 f1"/>
              <a:gd name="f91" fmla="sin 1 f89"/>
              <a:gd name="f92" fmla="cos 1 f89"/>
              <a:gd name="f93" fmla="sin 1 f90"/>
              <a:gd name="f94" fmla="cos 1 f90"/>
              <a:gd name="f95" fmla="+- 0 0 f91"/>
              <a:gd name="f96" fmla="+- 0 0 f92"/>
              <a:gd name="f97" fmla="+- 0 0 f93"/>
              <a:gd name="f98" fmla="+- 0 0 f94"/>
              <a:gd name="f99" fmla="+- 0 0 f95"/>
              <a:gd name="f100" fmla="+- 0 0 f96"/>
              <a:gd name="f101" fmla="+- 0 0 f97"/>
              <a:gd name="f102" fmla="+- 0 0 f98"/>
              <a:gd name="f103" fmla="val f99"/>
              <a:gd name="f104" fmla="val f100"/>
              <a:gd name="f105" fmla="val f101"/>
              <a:gd name="f106" fmla="val f102"/>
              <a:gd name="f107" fmla="*/ f103 f61 1"/>
              <a:gd name="f108" fmla="*/ f104 f60 1"/>
              <a:gd name="f109" fmla="*/ f105 f61 1"/>
              <a:gd name="f110" fmla="*/ f106 f60 1"/>
              <a:gd name="f111" fmla="+- 0 0 f108"/>
              <a:gd name="f112" fmla="+- 0 0 f107"/>
              <a:gd name="f113" fmla="+- 0 0 f110"/>
              <a:gd name="f114" fmla="+- 0 0 f109"/>
              <a:gd name="f115" fmla="+- 0 0 f111"/>
              <a:gd name="f116" fmla="+- 0 0 f112"/>
              <a:gd name="f117" fmla="+- 0 0 f113"/>
              <a:gd name="f118" fmla="+- 0 0 f114"/>
              <a:gd name="f119" fmla="at2 f115 f116"/>
              <a:gd name="f120" fmla="at2 f117 f118"/>
              <a:gd name="f121" fmla="+- f119 f1 0"/>
              <a:gd name="f122" fmla="+- f120 f1 0"/>
              <a:gd name="f123" fmla="*/ f121 f8 1"/>
              <a:gd name="f124" fmla="*/ f122 f8 1"/>
              <a:gd name="f125" fmla="*/ f123 1 f0"/>
              <a:gd name="f126" fmla="*/ f124 1 f0"/>
              <a:gd name="f127" fmla="+- 0 0 f125"/>
              <a:gd name="f128" fmla="+- 0 0 f126"/>
              <a:gd name="f129" fmla="val f127"/>
              <a:gd name="f130" fmla="val f128"/>
              <a:gd name="f131" fmla="+- 0 0 f129"/>
              <a:gd name="f132" fmla="+- 0 0 f130"/>
              <a:gd name="f133" fmla="*/ f131 f0 1"/>
              <a:gd name="f134" fmla="*/ f132 f0 1"/>
              <a:gd name="f135" fmla="*/ f133 1 f8"/>
              <a:gd name="f136" fmla="*/ f134 1 f8"/>
              <a:gd name="f137" fmla="+- f135 0 f1"/>
              <a:gd name="f138" fmla="+- f136 0 f1"/>
              <a:gd name="f139" fmla="+- f137 f1 0"/>
              <a:gd name="f140" fmla="+- f138 f1 0"/>
              <a:gd name="f141" fmla="*/ f139 f8 1"/>
              <a:gd name="f142" fmla="*/ f140 f8 1"/>
              <a:gd name="f143" fmla="*/ f141 1 f0"/>
              <a:gd name="f144" fmla="*/ f142 1 f0"/>
              <a:gd name="f145" fmla="+- 0 0 f143"/>
              <a:gd name="f146" fmla="+- 0 0 f144"/>
              <a:gd name="f147" fmla="+- 0 0 f145"/>
              <a:gd name="f148" fmla="+- 0 0 f146"/>
              <a:gd name="f149" fmla="*/ f147 f0 1"/>
              <a:gd name="f150" fmla="*/ f148 f0 1"/>
              <a:gd name="f151" fmla="*/ f149 1 f8"/>
              <a:gd name="f152" fmla="*/ f150 1 f8"/>
              <a:gd name="f153" fmla="+- f151 0 f1"/>
              <a:gd name="f154" fmla="+- f152 0 f1"/>
              <a:gd name="f155" fmla="cos 1 f153"/>
              <a:gd name="f156" fmla="sin 1 f153"/>
              <a:gd name="f157" fmla="cos 1 f154"/>
              <a:gd name="f158" fmla="sin 1 f154"/>
              <a:gd name="f159" fmla="+- 0 0 f155"/>
              <a:gd name="f160" fmla="+- 0 0 f156"/>
              <a:gd name="f161" fmla="+- 0 0 f157"/>
              <a:gd name="f162" fmla="+- 0 0 f158"/>
              <a:gd name="f163" fmla="+- 0 0 f159"/>
              <a:gd name="f164" fmla="+- 0 0 f160"/>
              <a:gd name="f165" fmla="+- 0 0 f161"/>
              <a:gd name="f166" fmla="+- 0 0 f162"/>
              <a:gd name="f167" fmla="val f163"/>
              <a:gd name="f168" fmla="val f164"/>
              <a:gd name="f169" fmla="val f165"/>
              <a:gd name="f170" fmla="val f166"/>
              <a:gd name="f171" fmla="+- 0 0 f167"/>
              <a:gd name="f172" fmla="+- 0 0 f168"/>
              <a:gd name="f173" fmla="+- 0 0 f169"/>
              <a:gd name="f174" fmla="+- 0 0 f170"/>
              <a:gd name="f175" fmla="*/ f9 f171 1"/>
              <a:gd name="f176" fmla="*/ f9 f172 1"/>
              <a:gd name="f177" fmla="*/ f9 f173 1"/>
              <a:gd name="f178" fmla="*/ f9 f174 1"/>
              <a:gd name="f179" fmla="*/ f175 f61 1"/>
              <a:gd name="f180" fmla="*/ f176 f60 1"/>
              <a:gd name="f181" fmla="*/ f177 f61 1"/>
              <a:gd name="f182" fmla="*/ f178 f60 1"/>
              <a:gd name="f183" fmla="+- f69 f179 0"/>
              <a:gd name="f184" fmla="+- f68 f180 0"/>
              <a:gd name="f185" fmla="+- f69 f181 0"/>
              <a:gd name="f186" fmla="+- f68 f182 0"/>
              <a:gd name="f187" fmla="max f183 f185"/>
              <a:gd name="f188" fmla="max f184 f186"/>
              <a:gd name="f189" fmla="min f183 f185"/>
              <a:gd name="f190" fmla="min f184 f186"/>
              <a:gd name="f191" fmla="*/ f183 f39 1"/>
              <a:gd name="f192" fmla="*/ f184 f39 1"/>
              <a:gd name="f193" fmla="*/ f185 f39 1"/>
              <a:gd name="f194" fmla="*/ f186 f39 1"/>
              <a:gd name="f195" fmla="?: f75 f44 f187"/>
              <a:gd name="f196" fmla="?: f76 f45 f188"/>
              <a:gd name="f197" fmla="?: f77 f7 f189"/>
              <a:gd name="f198" fmla="?: f78 f7 f190"/>
              <a:gd name="f199" fmla="*/ f197 f39 1"/>
              <a:gd name="f200" fmla="*/ f198 f39 1"/>
              <a:gd name="f201" fmla="*/ f195 f39 1"/>
              <a:gd name="f202" fmla="*/ f196 f3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191" y="f192"/>
              </a:cxn>
              <a:cxn ang="f37">
                <a:pos x="f81" y="f82"/>
              </a:cxn>
              <a:cxn ang="f38">
                <a:pos x="f193" y="f194"/>
              </a:cxn>
            </a:cxnLst>
            <a:rect l="f199" t="f200" r="f201" b="f202"/>
            <a:pathLst>
              <a:path stroke="0">
                <a:moveTo>
                  <a:pt x="f191" y="f192"/>
                </a:moveTo>
                <a:arcTo wR="f73" hR="f74" stAng="f46" swAng="f70"/>
                <a:lnTo>
                  <a:pt x="f81" y="f82"/>
                </a:lnTo>
                <a:close/>
              </a:path>
              <a:path fill="none">
                <a:moveTo>
                  <a:pt x="f191" y="f192"/>
                </a:moveTo>
                <a:arcTo wR="f73" hR="f74" stAng="f46" swAng="f70"/>
              </a:path>
            </a:pathLst>
          </a:custGeom>
          <a:noFill/>
          <a:ln w="127001" cap="rnd">
            <a:solidFill>
              <a:srgbClr val="FFC000"/>
            </a:solidFill>
            <a:custDash>
              <a:ds d="600000" sp="0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456096C-6062-B4BB-96C2-06B1ACA3FF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16" r="-2" b="-2"/>
          <a:stretch>
            <a:fillRect/>
          </a:stretch>
        </p:blipFill>
        <p:spPr>
          <a:xfrm>
            <a:off x="6261610" y="0"/>
            <a:ext cx="3519315" cy="300790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00">
            <a:extLst>
              <a:ext uri="{FF2B5EF4-FFF2-40B4-BE49-F238E27FC236}">
                <a16:creationId xmlns:a16="http://schemas.microsoft.com/office/drawing/2014/main" id="{42AC9430-114F-1AA1-F5F9-85803AA04423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3144C8B-D29E-0DD2-B054-C793D069BD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0080" y="4777740"/>
            <a:ext cx="3418987" cy="1412117"/>
          </a:xfrm>
        </p:spPr>
        <p:txBody>
          <a:bodyPr/>
          <a:lstStyle/>
          <a:p>
            <a:pPr lvl="0"/>
            <a:r>
              <a:rPr lang="en-US" sz="4800"/>
              <a:t>CEZA</a:t>
            </a:r>
          </a:p>
        </p:txBody>
      </p:sp>
      <p:pic>
        <p:nvPicPr>
          <p:cNvPr id="4" name="Picture 4" descr="New Music: Ceza - Suspus Albüm Tanıtım #suspus #ceza - NandoLeaks">
            <a:extLst>
              <a:ext uri="{FF2B5EF4-FFF2-40B4-BE49-F238E27FC236}">
                <a16:creationId xmlns:a16="http://schemas.microsoft.com/office/drawing/2014/main" id="{B53F8646-14EE-40FF-D3F1-8D09844434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223" b="21309"/>
          <a:stretch>
            <a:fillRect/>
          </a:stretch>
        </p:blipFill>
        <p:spPr>
          <a:xfrm>
            <a:off x="18" y="9"/>
            <a:ext cx="12191978" cy="45584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sketch line">
            <a:extLst>
              <a:ext uri="{FF2B5EF4-FFF2-40B4-BE49-F238E27FC236}">
                <a16:creationId xmlns:a16="http://schemas.microsoft.com/office/drawing/2014/main" id="{B5A467B8-D610-DF7B-4731-F592C623E4ED}"/>
              </a:ext>
            </a:extLst>
          </p:cNvPr>
          <p:cNvSpPr>
            <a:spLocks noMove="1" noResize="1"/>
          </p:cNvSpPr>
          <p:nvPr/>
        </p:nvSpPr>
        <p:spPr>
          <a:xfrm rot="5400013">
            <a:off x="3661303" y="5468203"/>
            <a:ext cx="1371600" cy="18288"/>
          </a:xfrm>
          <a:prstGeom prst="rect">
            <a:avLst/>
          </a:prstGeom>
          <a:solidFill>
            <a:srgbClr val="ED7D31"/>
          </a:solidFill>
          <a:ln w="44448" cap="rnd">
            <a:solidFill>
              <a:srgbClr val="ED7D31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3C13513-0DE8-BD4A-74C5-40A195512F2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54296" y="4777740"/>
            <a:ext cx="6897630" cy="1399224"/>
          </a:xfrm>
        </p:spPr>
        <p:txBody>
          <a:bodyPr anchor="ctr"/>
          <a:lstStyle/>
          <a:p>
            <a:pPr lvl="0"/>
            <a:r>
              <a:rPr lang="en-US" sz="2000"/>
              <a:t>Skvělou dynamiku nabralo s rapovou verzí TURKISH MARCH.</a:t>
            </a:r>
          </a:p>
          <a:p>
            <a:pPr lvl="0"/>
            <a:r>
              <a:rPr lang="en-US" sz="2000"/>
              <a:t>Poslední album Ceza “Suspus” vyšlo 26. května 2015.</a:t>
            </a:r>
          </a:p>
          <a:p>
            <a:pPr lvl="0"/>
            <a:r>
              <a:rPr lang="en-US" sz="2000"/>
              <a:t>Natočil klip k písni "Suspus", což je i název jeho alba.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76A3-7A10-FC9B-388D-D0767F10F59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CEZA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DFC3-EB6C-DDD3-773A-E542026ADCB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TURKISH MARCH</a:t>
            </a:r>
          </a:p>
          <a:p>
            <a:pPr marL="0" lvl="0" indent="0">
              <a:buNone/>
            </a:pPr>
            <a:r>
              <a:rPr lang="en-US">
                <a:hlinkClick r:id="rId2"/>
              </a:rPr>
              <a:t>https://youtu.be/Z9Zbu_UplYc</a:t>
            </a:r>
            <a:endParaRPr lang="en-US"/>
          </a:p>
          <a:p>
            <a:pPr lvl="0"/>
            <a:r>
              <a:rPr lang="en-US"/>
              <a:t>SUSPUS</a:t>
            </a:r>
          </a:p>
          <a:p>
            <a:pPr marL="0" lvl="0" indent="0">
              <a:buNone/>
            </a:pPr>
            <a:r>
              <a:rPr lang="en-US">
                <a:hlinkClick r:id="rId3"/>
              </a:rPr>
              <a:t>https://youtu.be/mY--4-vzY6E</a:t>
            </a:r>
            <a:endParaRPr lang="en-US"/>
          </a:p>
          <a:p>
            <a:pPr lvl="0"/>
            <a:r>
              <a:rPr lang="en-US"/>
              <a:t>FARK VAR ( YERLI PLAKA)</a:t>
            </a:r>
          </a:p>
          <a:p>
            <a:pPr marL="0" lvl="0" indent="0">
              <a:buNone/>
            </a:pPr>
            <a:r>
              <a:rPr lang="en-US">
                <a:hlinkClick r:id="rId4"/>
              </a:rPr>
              <a:t>https://youtu.be/gxv8NIrqvCg</a:t>
            </a:r>
            <a:endParaRPr lang="en-US"/>
          </a:p>
          <a:p>
            <a:pPr lvl="0"/>
            <a:r>
              <a:rPr lang="en-US"/>
              <a:t>CEZA &amp; Tech N9ne </a:t>
            </a:r>
          </a:p>
          <a:p>
            <a:pPr marL="0" lvl="0" indent="0">
              <a:buNone/>
            </a:pPr>
            <a:r>
              <a:rPr lang="en-US">
                <a:hlinkClick r:id="rId5"/>
              </a:rPr>
              <a:t>https://youtu.be/bmpDMazS8ns</a:t>
            </a:r>
            <a:endParaRPr lang="en-US"/>
          </a:p>
          <a:p>
            <a:pPr lvl="0"/>
            <a:endParaRPr lang="en-US"/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eza - Alchetron, The Free Social Encyclopedia">
            <a:extLst>
              <a:ext uri="{FF2B5EF4-FFF2-40B4-BE49-F238E27FC236}">
                <a16:creationId xmlns:a16="http://schemas.microsoft.com/office/drawing/2014/main" id="{0F550966-A00D-5D7D-A0AE-8C7B24528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738" b="13475"/>
          <a:stretch>
            <a:fillRect/>
          </a:stretch>
        </p:blipFill>
        <p:spPr>
          <a:xfrm>
            <a:off x="18" y="9"/>
            <a:ext cx="12191978" cy="6857990"/>
          </a:xfrm>
        </p:spPr>
      </p:pic>
      <p:sp>
        <p:nvSpPr>
          <p:cNvPr id="3" name="Rectangle 1030">
            <a:extLst>
              <a:ext uri="{FF2B5EF4-FFF2-40B4-BE49-F238E27FC236}">
                <a16:creationId xmlns:a16="http://schemas.microsoft.com/office/drawing/2014/main" id="{6EEF042F-7A9B-2446-4041-E28EBF60CAB4}"/>
              </a:ext>
            </a:extLst>
          </p:cNvPr>
          <p:cNvSpPr>
            <a:spLocks noMove="1" noResize="1"/>
          </p:cNvSpPr>
          <p:nvPr/>
        </p:nvSpPr>
        <p:spPr>
          <a:xfrm>
            <a:off x="0" y="5320143"/>
            <a:ext cx="12191996" cy="736549"/>
          </a:xfrm>
          <a:prstGeom prst="rect">
            <a:avLst/>
          </a:prstGeom>
          <a:solidFill>
            <a:srgbClr val="FFFFFF">
              <a:alpha val="93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AF4911-10DE-5963-2B4D-F570DB627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3878" y="5317236"/>
            <a:ext cx="11210928" cy="744833"/>
          </a:xfrm>
        </p:spPr>
        <p:txBody>
          <a:bodyPr anchor="ctr" anchorCtr="1"/>
          <a:lstStyle/>
          <a:p>
            <a:pPr lvl="0" algn="ctr"/>
            <a:r>
              <a:rPr lang="en-US" sz="3600">
                <a:solidFill>
                  <a:srgbClr val="262626"/>
                </a:solidFill>
              </a:rPr>
              <a:t>Ceza </a:t>
            </a:r>
          </a:p>
        </p:txBody>
      </p:sp>
      <p:cxnSp>
        <p:nvCxnSpPr>
          <p:cNvPr id="5" name="Straight Connector 1032">
            <a:extLst>
              <a:ext uri="{FF2B5EF4-FFF2-40B4-BE49-F238E27FC236}">
                <a16:creationId xmlns:a16="http://schemas.microsoft.com/office/drawing/2014/main" id="{AC7E9451-3CEA-F1FE-E944-62393E7205DB}"/>
              </a:ext>
            </a:extLst>
          </p:cNvPr>
          <p:cNvCxnSpPr>
            <a:cxnSpLocks noMove="1" noResize="1"/>
          </p:cNvCxnSpPr>
          <p:nvPr/>
        </p:nvCxnSpPr>
        <p:spPr>
          <a:xfrm>
            <a:off x="0" y="5241980"/>
            <a:ext cx="12191996" cy="0"/>
          </a:xfrm>
          <a:prstGeom prst="straightConnector1">
            <a:avLst/>
          </a:prstGeom>
          <a:noFill/>
          <a:ln w="41276" cap="flat">
            <a:solidFill>
              <a:srgbClr val="FFFFFF">
                <a:alpha val="90000"/>
              </a:srgbClr>
            </a:solidFill>
            <a:prstDash val="solid"/>
            <a:miter/>
          </a:ln>
        </p:spPr>
      </p:cxnSp>
      <p:cxnSp>
        <p:nvCxnSpPr>
          <p:cNvPr id="6" name="Straight Connector 1034">
            <a:extLst>
              <a:ext uri="{FF2B5EF4-FFF2-40B4-BE49-F238E27FC236}">
                <a16:creationId xmlns:a16="http://schemas.microsoft.com/office/drawing/2014/main" id="{04F81666-1508-E6AB-0391-B4E20701D77E}"/>
              </a:ext>
            </a:extLst>
          </p:cNvPr>
          <p:cNvCxnSpPr>
            <a:cxnSpLocks noMove="1" noResize="1"/>
          </p:cNvCxnSpPr>
          <p:nvPr/>
        </p:nvCxnSpPr>
        <p:spPr>
          <a:xfrm>
            <a:off x="0" y="6134855"/>
            <a:ext cx="12191996" cy="0"/>
          </a:xfrm>
          <a:prstGeom prst="straightConnector1">
            <a:avLst/>
          </a:prstGeom>
          <a:noFill/>
          <a:ln w="41276" cap="flat">
            <a:solidFill>
              <a:srgbClr val="FFFFFF">
                <a:alpha val="90000"/>
              </a:srgbClr>
            </a:solidFill>
            <a:prstDash val="solid"/>
            <a:miter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340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CEZA (Bilgin Özçalkan)   </vt:lpstr>
      <vt:lpstr>CEZA  </vt:lpstr>
      <vt:lpstr>CEZA </vt:lpstr>
      <vt:lpstr>CEZA</vt:lpstr>
      <vt:lpstr>Ceza</vt:lpstr>
      <vt:lpstr>CEZA</vt:lpstr>
      <vt:lpstr>CEZA</vt:lpstr>
      <vt:lpstr>CEZA</vt:lpstr>
      <vt:lpstr>Ceza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CEZA (Bilgin Özçalkan)</dc:title>
  <dc:creator>Babayev Imamaddin</dc:creator>
  <cp:lastModifiedBy>Babayev Imamaddin</cp:lastModifiedBy>
  <cp:revision>1</cp:revision>
  <dcterms:created xsi:type="dcterms:W3CDTF">2023-01-11T16:45:42Z</dcterms:created>
  <dcterms:modified xsi:type="dcterms:W3CDTF">2023-01-18T18:37:32Z</dcterms:modified>
</cp:coreProperties>
</file>