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58" r:id="rId5"/>
    <p:sldId id="277" r:id="rId6"/>
    <p:sldId id="259" r:id="rId7"/>
    <p:sldId id="260" r:id="rId8"/>
    <p:sldId id="261" r:id="rId9"/>
    <p:sldId id="281" r:id="rId10"/>
    <p:sldId id="262" r:id="rId11"/>
    <p:sldId id="263" r:id="rId12"/>
    <p:sldId id="264" r:id="rId13"/>
    <p:sldId id="265" r:id="rId14"/>
    <p:sldId id="279" r:id="rId15"/>
    <p:sldId id="282" r:id="rId16"/>
    <p:sldId id="266" r:id="rId17"/>
    <p:sldId id="267" r:id="rId18"/>
    <p:sldId id="268" r:id="rId19"/>
    <p:sldId id="283" r:id="rId20"/>
    <p:sldId id="269" r:id="rId21"/>
    <p:sldId id="270" r:id="rId22"/>
    <p:sldId id="271" r:id="rId23"/>
    <p:sldId id="284" r:id="rId24"/>
    <p:sldId id="272" r:id="rId25"/>
    <p:sldId id="273" r:id="rId26"/>
    <p:sldId id="274" r:id="rId27"/>
    <p:sldId id="285" r:id="rId28"/>
    <p:sldId id="275" r:id="rId29"/>
    <p:sldId id="276" r:id="rId30"/>
    <p:sldId id="278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8A1-BCB2-40A4-A3D7-E0235DC8B6B8}" type="datetimeFigureOut">
              <a:rPr lang="es-ES" smtClean="0"/>
              <a:pPr/>
              <a:t>04/11/2011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6BC7-1736-4CCA-AE45-E7B9DE22B3F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8A1-BCB2-40A4-A3D7-E0235DC8B6B8}" type="datetimeFigureOut">
              <a:rPr lang="es-ES" smtClean="0"/>
              <a:pPr/>
              <a:t>04/11/2011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6BC7-1736-4CCA-AE45-E7B9DE22B3F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8A1-BCB2-40A4-A3D7-E0235DC8B6B8}" type="datetimeFigureOut">
              <a:rPr lang="es-ES" smtClean="0"/>
              <a:pPr/>
              <a:t>04/11/2011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6BC7-1736-4CCA-AE45-E7B9DE22B3F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8A1-BCB2-40A4-A3D7-E0235DC8B6B8}" type="datetimeFigureOut">
              <a:rPr lang="es-ES" smtClean="0"/>
              <a:pPr/>
              <a:t>04/11/2011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6BC7-1736-4CCA-AE45-E7B9DE22B3F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8A1-BCB2-40A4-A3D7-E0235DC8B6B8}" type="datetimeFigureOut">
              <a:rPr lang="es-ES" smtClean="0"/>
              <a:pPr/>
              <a:t>04/11/2011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6BC7-1736-4CCA-AE45-E7B9DE22B3F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8A1-BCB2-40A4-A3D7-E0235DC8B6B8}" type="datetimeFigureOut">
              <a:rPr lang="es-ES" smtClean="0"/>
              <a:pPr/>
              <a:t>04/11/2011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6BC7-1736-4CCA-AE45-E7B9DE22B3F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8A1-BCB2-40A4-A3D7-E0235DC8B6B8}" type="datetimeFigureOut">
              <a:rPr lang="es-ES" smtClean="0"/>
              <a:pPr/>
              <a:t>04/11/2011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6BC7-1736-4CCA-AE45-E7B9DE22B3F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8A1-BCB2-40A4-A3D7-E0235DC8B6B8}" type="datetimeFigureOut">
              <a:rPr lang="es-ES" smtClean="0"/>
              <a:pPr/>
              <a:t>04/11/2011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6BC7-1736-4CCA-AE45-E7B9DE22B3F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8A1-BCB2-40A4-A3D7-E0235DC8B6B8}" type="datetimeFigureOut">
              <a:rPr lang="es-ES" smtClean="0"/>
              <a:pPr/>
              <a:t>04/11/2011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6BC7-1736-4CCA-AE45-E7B9DE22B3F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8A1-BCB2-40A4-A3D7-E0235DC8B6B8}" type="datetimeFigureOut">
              <a:rPr lang="es-ES" smtClean="0"/>
              <a:pPr/>
              <a:t>04/11/2011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6BC7-1736-4CCA-AE45-E7B9DE22B3F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88A1-BCB2-40A4-A3D7-E0235DC8B6B8}" type="datetimeFigureOut">
              <a:rPr lang="es-ES" smtClean="0"/>
              <a:pPr/>
              <a:t>04/11/2011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BA66BC7-1736-4CCA-AE45-E7B9DE22B3F8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9C88A1-BCB2-40A4-A3D7-E0235DC8B6B8}" type="datetimeFigureOut">
              <a:rPr lang="es-ES" smtClean="0"/>
              <a:pPr/>
              <a:t>04/11/2011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A66BC7-1736-4CCA-AE45-E7B9DE22B3F8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 smtClean="0"/>
              <a:t>Módulo 1: Conceptos y recursos básicos de Internet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15616" y="5157192"/>
            <a:ext cx="6840760" cy="1392560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Alberto Jiménez Ruiz</a:t>
            </a:r>
          </a:p>
          <a:p>
            <a:r>
              <a:rPr lang="es-ES" dirty="0" smtClean="0"/>
              <a:t>Emilio Manuel Pérez Sánchez</a:t>
            </a:r>
          </a:p>
          <a:p>
            <a:r>
              <a:rPr lang="es-ES" dirty="0" smtClean="0"/>
              <a:t>Francisco Romera Luzón</a:t>
            </a:r>
            <a:endParaRPr lang="es-ES" dirty="0"/>
          </a:p>
        </p:txBody>
      </p:sp>
      <p:pic>
        <p:nvPicPr>
          <p:cNvPr id="17409" name="Picture 1" descr="C:\Users\inftel\Desktop\inftel-modulo1\peliculas\web\imagenes\logos\c1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429000"/>
            <a:ext cx="2539683" cy="1231746"/>
          </a:xfrm>
          <a:prstGeom prst="rect">
            <a:avLst/>
          </a:prstGeom>
          <a:noFill/>
        </p:spPr>
      </p:pic>
      <p:pic>
        <p:nvPicPr>
          <p:cNvPr id="17412" name="Picture 4" descr="C:\Users\inftel\Desktop\inftel-modulo1\peliculas\web\imagenes\logos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3429000"/>
            <a:ext cx="2989895" cy="1195958"/>
          </a:xfrm>
          <a:prstGeom prst="rect">
            <a:avLst/>
          </a:prstGeom>
          <a:noFill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3848" y="3408118"/>
            <a:ext cx="1788790" cy="127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29600" cy="866360"/>
          </a:xfrm>
        </p:spPr>
        <p:txBody>
          <a:bodyPr/>
          <a:lstStyle/>
          <a:p>
            <a:pPr algn="ctr"/>
            <a:r>
              <a:rPr lang="es-ES" dirty="0" smtClean="0"/>
              <a:t>2. Diseño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464496"/>
          </a:xfrm>
        </p:spPr>
        <p:txBody>
          <a:bodyPr>
            <a:normAutofit/>
          </a:bodyPr>
          <a:lstStyle/>
          <a:p>
            <a:r>
              <a:rPr lang="es-ES" dirty="0" smtClean="0"/>
              <a:t>No se ha mezclado el formato con el diseño.</a:t>
            </a:r>
          </a:p>
          <a:p>
            <a:r>
              <a:rPr lang="es-ES" dirty="0" smtClean="0"/>
              <a:t>Todos los estilos están definidos en un archivo </a:t>
            </a:r>
            <a:r>
              <a:rPr lang="es-ES" dirty="0" err="1" smtClean="0"/>
              <a:t>css</a:t>
            </a:r>
            <a:r>
              <a:rPr lang="es-ES" dirty="0" smtClean="0"/>
              <a:t>.</a:t>
            </a:r>
          </a:p>
          <a:p>
            <a:r>
              <a:rPr lang="es-ES" dirty="0" smtClean="0"/>
              <a:t>La estructura de la página se divide:</a:t>
            </a:r>
          </a:p>
          <a:p>
            <a:pPr lvl="1"/>
            <a:r>
              <a:rPr lang="es-ES" dirty="0" smtClean="0"/>
              <a:t>Cabecera</a:t>
            </a:r>
          </a:p>
          <a:p>
            <a:pPr lvl="1"/>
            <a:r>
              <a:rPr lang="es-ES" dirty="0" smtClean="0"/>
              <a:t>Barra navegación</a:t>
            </a:r>
          </a:p>
          <a:p>
            <a:pPr lvl="1"/>
            <a:r>
              <a:rPr lang="es-ES" dirty="0" smtClean="0"/>
              <a:t>Menú lateral</a:t>
            </a:r>
          </a:p>
          <a:p>
            <a:pPr lvl="1"/>
            <a:r>
              <a:rPr lang="es-ES" dirty="0" smtClean="0"/>
              <a:t>Área de contenido</a:t>
            </a:r>
          </a:p>
          <a:p>
            <a:pPr lvl="1"/>
            <a:r>
              <a:rPr lang="es-ES" dirty="0" smtClean="0"/>
              <a:t>Pie de página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2. Diseño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Cabecera: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Barra navegación: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276872"/>
            <a:ext cx="4032448" cy="1759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5013176"/>
            <a:ext cx="5810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2. Diseño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Menú lateral: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Pie de página:</a:t>
            </a:r>
            <a:endParaRPr lang="es-E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772816"/>
            <a:ext cx="985158" cy="3404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5445224"/>
            <a:ext cx="57721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80528" y="548680"/>
            <a:ext cx="5482952" cy="1143000"/>
          </a:xfrm>
        </p:spPr>
        <p:txBody>
          <a:bodyPr/>
          <a:lstStyle/>
          <a:p>
            <a:pPr algn="ctr"/>
            <a:r>
              <a:rPr lang="es-ES" dirty="0" smtClean="0"/>
              <a:t>2. Diseño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Área de contenido: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0"/>
            <a:ext cx="38519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80528" y="548680"/>
            <a:ext cx="5482952" cy="1143000"/>
          </a:xfrm>
        </p:spPr>
        <p:txBody>
          <a:bodyPr/>
          <a:lstStyle/>
          <a:p>
            <a:pPr algn="ctr"/>
            <a:r>
              <a:rPr lang="es-ES" dirty="0" smtClean="0"/>
              <a:t>2. Diseño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Validación de W3C  de XHTML: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1844824"/>
            <a:ext cx="11049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996952"/>
            <a:ext cx="7835124" cy="2927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Diseño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b="1" dirty="0" smtClean="0"/>
              <a:t>Aplicaciones en </a:t>
            </a:r>
            <a:r>
              <a:rPr lang="es-ES" b="1" dirty="0" err="1" smtClean="0"/>
              <a:t>jQuery</a:t>
            </a:r>
            <a:endParaRPr lang="es-ES" b="1" dirty="0" smtClean="0"/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HTML5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err="1" smtClean="0"/>
              <a:t>Plugins</a:t>
            </a:r>
            <a:r>
              <a:rPr lang="es-ES" dirty="0" smtClean="0"/>
              <a:t> de redes sociales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err="1" smtClean="0"/>
              <a:t>Plugins</a:t>
            </a:r>
            <a:r>
              <a:rPr lang="es-ES" dirty="0" smtClean="0"/>
              <a:t> de Google</a:t>
            </a:r>
          </a:p>
          <a:p>
            <a:pPr marL="514350" indent="-514350">
              <a:buSzPct val="155000"/>
              <a:buNone/>
            </a:pPr>
            <a:endParaRPr lang="es-ES" dirty="0" smtClean="0"/>
          </a:p>
          <a:p>
            <a:pPr marL="514350" indent="-514350">
              <a:buSzPct val="155000"/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SzPct val="155000"/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 Aplicaciones en </a:t>
            </a:r>
            <a:r>
              <a:rPr lang="es-ES" dirty="0" err="1" smtClean="0"/>
              <a:t>jQuery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Carruseles:</a:t>
            </a:r>
            <a:endParaRPr lang="es-E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564904"/>
            <a:ext cx="4822329" cy="210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4941168"/>
            <a:ext cx="4393704" cy="147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941168"/>
            <a:ext cx="2747764" cy="157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 Aplicaciones en </a:t>
            </a:r>
            <a:r>
              <a:rPr lang="es-ES" dirty="0" err="1" smtClean="0"/>
              <a:t>jQuery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Ventanas emergentes (</a:t>
            </a:r>
            <a:r>
              <a:rPr lang="es-ES" dirty="0" err="1" smtClean="0"/>
              <a:t>fancybox</a:t>
            </a:r>
            <a:r>
              <a:rPr lang="es-ES" dirty="0" smtClean="0"/>
              <a:t>):</a:t>
            </a:r>
            <a:endParaRPr lang="es-E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068960"/>
            <a:ext cx="4415011" cy="29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780928"/>
            <a:ext cx="3816424" cy="35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3. Aplicaciones en </a:t>
            </a:r>
            <a:r>
              <a:rPr lang="es-ES" dirty="0" err="1" smtClean="0"/>
              <a:t>jQuery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Buscador con autocompletar: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Menús desplegables: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916832"/>
            <a:ext cx="21526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4293096"/>
            <a:ext cx="42767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2492896"/>
            <a:ext cx="2766045" cy="167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Diseño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Aplicaciones en </a:t>
            </a:r>
            <a:r>
              <a:rPr lang="es-ES" dirty="0" err="1" smtClean="0"/>
              <a:t>jQuery</a:t>
            </a:r>
            <a:endParaRPr lang="es-ES" dirty="0" smtClean="0"/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b="1" dirty="0" smtClean="0"/>
              <a:t>HTML5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err="1" smtClean="0"/>
              <a:t>Plugins</a:t>
            </a:r>
            <a:r>
              <a:rPr lang="es-ES" dirty="0" smtClean="0"/>
              <a:t> de redes sociales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err="1" smtClean="0"/>
              <a:t>Plugins</a:t>
            </a:r>
            <a:r>
              <a:rPr lang="es-ES" dirty="0" smtClean="0"/>
              <a:t> de Google</a:t>
            </a:r>
          </a:p>
          <a:p>
            <a:pPr marL="514350" indent="-514350">
              <a:buSzPct val="155000"/>
              <a:buNone/>
            </a:pPr>
            <a:endParaRPr lang="es-ES" dirty="0" smtClean="0"/>
          </a:p>
          <a:p>
            <a:pPr marL="514350" indent="-514350">
              <a:buSzPct val="155000"/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SzPct val="155000"/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Diseño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Aplicaciones en </a:t>
            </a:r>
            <a:r>
              <a:rPr lang="es-ES" dirty="0" err="1" smtClean="0"/>
              <a:t>jQuery</a:t>
            </a:r>
            <a:endParaRPr lang="es-ES" dirty="0" smtClean="0"/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HTML5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err="1" smtClean="0"/>
              <a:t>Plugins</a:t>
            </a:r>
            <a:r>
              <a:rPr lang="es-ES" dirty="0" smtClean="0"/>
              <a:t> de redes sociales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err="1" smtClean="0"/>
              <a:t>Plugins</a:t>
            </a:r>
            <a:r>
              <a:rPr lang="es-ES" dirty="0" smtClean="0"/>
              <a:t> de Google</a:t>
            </a:r>
          </a:p>
          <a:p>
            <a:pPr marL="514350" indent="-514350">
              <a:buSzPct val="155000"/>
              <a:buNone/>
            </a:pPr>
            <a:endParaRPr lang="es-ES" dirty="0" smtClean="0"/>
          </a:p>
          <a:p>
            <a:pPr marL="514350" indent="-514350">
              <a:buSzPct val="155000"/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SzPct val="155000"/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4. HTML5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Formularios avanzados de registro: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2852936"/>
            <a:ext cx="3961843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852936"/>
            <a:ext cx="3978908" cy="266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4. HTML5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Emulación de HTML5:</a:t>
            </a:r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636912"/>
            <a:ext cx="5612904" cy="377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 HTML5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061472"/>
          </a:xfrm>
        </p:spPr>
        <p:txBody>
          <a:bodyPr/>
          <a:lstStyle/>
          <a:p>
            <a:r>
              <a:rPr lang="es-ES" dirty="0" smtClean="0"/>
              <a:t>Almacenamiento con </a:t>
            </a:r>
            <a:r>
              <a:rPr lang="es-ES" dirty="0" err="1" smtClean="0"/>
              <a:t>LocalStorage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636912"/>
            <a:ext cx="1569371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564904"/>
            <a:ext cx="168105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4581128"/>
            <a:ext cx="4608512" cy="164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Diseño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Aplicaciones en </a:t>
            </a:r>
            <a:r>
              <a:rPr lang="es-ES" dirty="0" err="1" smtClean="0"/>
              <a:t>jQuery</a:t>
            </a:r>
            <a:endParaRPr lang="es-ES" dirty="0" smtClean="0"/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HTML5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b="1" dirty="0" err="1" smtClean="0"/>
              <a:t>Plugins</a:t>
            </a:r>
            <a:r>
              <a:rPr lang="es-ES" b="1" dirty="0" smtClean="0"/>
              <a:t> de redes sociales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err="1" smtClean="0"/>
              <a:t>Plugins</a:t>
            </a:r>
            <a:r>
              <a:rPr lang="es-ES" dirty="0" smtClean="0"/>
              <a:t> de Google</a:t>
            </a:r>
          </a:p>
          <a:p>
            <a:pPr marL="514350" indent="-514350">
              <a:buSzPct val="155000"/>
              <a:buNone/>
            </a:pPr>
            <a:endParaRPr lang="es-ES" dirty="0" smtClean="0"/>
          </a:p>
          <a:p>
            <a:pPr marL="514350" indent="-514350">
              <a:buSzPct val="155000"/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SzPct val="155000"/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5. </a:t>
            </a:r>
            <a:r>
              <a:rPr lang="es-ES" dirty="0" err="1" smtClean="0"/>
              <a:t>Plugins</a:t>
            </a:r>
            <a:r>
              <a:rPr lang="es-ES" dirty="0" smtClean="0"/>
              <a:t> de redes sociales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Compartir de </a:t>
            </a:r>
            <a:r>
              <a:rPr lang="es-ES" dirty="0" err="1" smtClean="0"/>
              <a:t>Facebook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Compartir de </a:t>
            </a:r>
            <a:r>
              <a:rPr lang="es-ES" dirty="0" err="1" smtClean="0"/>
              <a:t>Twitter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420888"/>
            <a:ext cx="2664296" cy="1958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132856"/>
            <a:ext cx="2952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653136"/>
            <a:ext cx="3864496" cy="1717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5. </a:t>
            </a:r>
            <a:r>
              <a:rPr lang="es-ES" dirty="0" err="1" smtClean="0"/>
              <a:t>Plugins</a:t>
            </a:r>
            <a:r>
              <a:rPr lang="es-ES" dirty="0" smtClean="0"/>
              <a:t> de redes sociales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Me gusta de </a:t>
            </a:r>
            <a:r>
              <a:rPr lang="es-ES" dirty="0" err="1" smtClean="0"/>
              <a:t>Facebook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r>
              <a:rPr lang="es-ES" dirty="0" smtClean="0"/>
              <a:t>+1 de Google:</a:t>
            </a:r>
            <a:endParaRPr lang="es-E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29527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420888"/>
            <a:ext cx="3998987" cy="1845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4869160"/>
            <a:ext cx="6007993" cy="139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5. </a:t>
            </a:r>
            <a:r>
              <a:rPr lang="es-ES" dirty="0" err="1" smtClean="0"/>
              <a:t>Plugins</a:t>
            </a:r>
            <a:r>
              <a:rPr lang="es-ES" dirty="0" smtClean="0"/>
              <a:t> de redes sociales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Timeline</a:t>
            </a:r>
            <a:r>
              <a:rPr lang="es-ES" dirty="0" smtClean="0"/>
              <a:t> de </a:t>
            </a:r>
            <a:r>
              <a:rPr lang="es-ES" dirty="0" err="1" smtClean="0"/>
              <a:t>Twitter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988840"/>
            <a:ext cx="19335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Diseño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Aplicaciones en </a:t>
            </a:r>
            <a:r>
              <a:rPr lang="es-ES" dirty="0" err="1" smtClean="0"/>
              <a:t>jQuery</a:t>
            </a:r>
            <a:endParaRPr lang="es-ES" dirty="0" smtClean="0"/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HTML5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err="1" smtClean="0"/>
              <a:t>Plugins</a:t>
            </a:r>
            <a:r>
              <a:rPr lang="es-ES" dirty="0" smtClean="0"/>
              <a:t> de redes sociales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b="1" dirty="0" err="1" smtClean="0"/>
              <a:t>Plugins</a:t>
            </a:r>
            <a:r>
              <a:rPr lang="es-ES" b="1" dirty="0" smtClean="0"/>
              <a:t> de Google</a:t>
            </a:r>
          </a:p>
          <a:p>
            <a:pPr marL="514350" indent="-514350">
              <a:buSzPct val="155000"/>
              <a:buNone/>
            </a:pPr>
            <a:endParaRPr lang="es-ES" dirty="0" smtClean="0"/>
          </a:p>
          <a:p>
            <a:pPr marL="514350" indent="-514350">
              <a:buSzPct val="155000"/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SzPct val="155000"/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6. </a:t>
            </a:r>
            <a:r>
              <a:rPr lang="es-ES" dirty="0" err="1" smtClean="0"/>
              <a:t>Plugins</a:t>
            </a:r>
            <a:r>
              <a:rPr lang="es-ES" dirty="0" smtClean="0"/>
              <a:t> de Google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Google </a:t>
            </a:r>
            <a:r>
              <a:rPr lang="es-ES" dirty="0" err="1" smtClean="0"/>
              <a:t>M</a:t>
            </a:r>
            <a:r>
              <a:rPr lang="es-ES" dirty="0" err="1" smtClean="0"/>
              <a:t>aps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Google </a:t>
            </a:r>
            <a:r>
              <a:rPr lang="es-ES" dirty="0" smtClean="0"/>
              <a:t>Calendar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844825"/>
            <a:ext cx="1800200" cy="197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933056"/>
            <a:ext cx="2380494" cy="2469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6. </a:t>
            </a:r>
            <a:r>
              <a:rPr lang="es-ES" dirty="0" err="1" smtClean="0"/>
              <a:t>Plugins</a:t>
            </a:r>
            <a:r>
              <a:rPr lang="es-ES" dirty="0" smtClean="0"/>
              <a:t> de Google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Videos de </a:t>
            </a:r>
            <a:r>
              <a:rPr lang="es-ES" dirty="0" err="1" smtClean="0"/>
              <a:t>Youtube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708920"/>
            <a:ext cx="4601851" cy="319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55000"/>
              <a:buFont typeface="+mj-lt"/>
              <a:buAutoNum type="arabicPeriod"/>
            </a:pPr>
            <a:r>
              <a:rPr lang="es-ES" b="1" dirty="0" smtClean="0"/>
              <a:t>Introducción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Diseño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Aplicaciones en </a:t>
            </a:r>
            <a:r>
              <a:rPr lang="es-ES" dirty="0" err="1" smtClean="0"/>
              <a:t>jQuery</a:t>
            </a:r>
            <a:endParaRPr lang="es-ES" dirty="0" smtClean="0"/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HTML5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err="1" smtClean="0"/>
              <a:t>Plugins</a:t>
            </a:r>
            <a:r>
              <a:rPr lang="es-ES" dirty="0" smtClean="0"/>
              <a:t> de redes sociales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err="1" smtClean="0"/>
              <a:t>Plugins</a:t>
            </a:r>
            <a:r>
              <a:rPr lang="es-ES" dirty="0" smtClean="0"/>
              <a:t> de Google</a:t>
            </a:r>
          </a:p>
          <a:p>
            <a:pPr marL="514350" indent="-514350">
              <a:buSzPct val="155000"/>
              <a:buNone/>
            </a:pPr>
            <a:endParaRPr lang="es-ES" dirty="0" smtClean="0"/>
          </a:p>
          <a:p>
            <a:pPr marL="514350" indent="-514350">
              <a:buSzPct val="155000"/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SzPct val="155000"/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611560" y="2636912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s-ES" sz="6000" dirty="0" smtClean="0"/>
              <a:t>Gracias por vuestra atención</a:t>
            </a:r>
            <a:endParaRPr lang="es-E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08520" y="548680"/>
            <a:ext cx="3826768" cy="1143000"/>
          </a:xfrm>
        </p:spPr>
        <p:txBody>
          <a:bodyPr>
            <a:normAutofit/>
          </a:bodyPr>
          <a:lstStyle/>
          <a:p>
            <a:pPr algn="ctr"/>
            <a:r>
              <a:rPr lang="es-ES" sz="4000" dirty="0" smtClean="0"/>
              <a:t>1. Introducción</a:t>
            </a:r>
            <a:endParaRPr lang="es-E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468880"/>
            <a:ext cx="3394720" cy="4389120"/>
          </a:xfrm>
        </p:spPr>
        <p:txBody>
          <a:bodyPr/>
          <a:lstStyle/>
          <a:p>
            <a:r>
              <a:rPr lang="es-ES" dirty="0" smtClean="0"/>
              <a:t>Nuestra aplicación web muestra información sobre películas.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3813" y="0"/>
            <a:ext cx="55101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3178696" cy="1143000"/>
          </a:xfrm>
        </p:spPr>
        <p:txBody>
          <a:bodyPr>
            <a:noAutofit/>
          </a:bodyPr>
          <a:lstStyle/>
          <a:p>
            <a:r>
              <a:rPr lang="es-ES" sz="3600" dirty="0" smtClean="0"/>
              <a:t>1. Introducción</a:t>
            </a:r>
            <a:endParaRPr lang="es-ES" sz="32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0"/>
            <a:ext cx="511256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1. 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Está integrada con las redes sociales y con las aplicaciones de Google.</a:t>
            </a:r>
          </a:p>
          <a:p>
            <a:pPr>
              <a:buNone/>
            </a:pP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2492896"/>
            <a:ext cx="24955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996952"/>
            <a:ext cx="5249923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1. 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Para realizar la aplicación hemos utilizado las siguientes herramientas.</a:t>
            </a:r>
            <a:endParaRPr lang="es-ES" dirty="0"/>
          </a:p>
        </p:txBody>
      </p:sp>
      <p:sp>
        <p:nvSpPr>
          <p:cNvPr id="3074" name="AutoShape 2" descr="data:image/jpg;base64,/9j/4AAQSkZJRgABAQAAAQABAAD/2wCEAAkGBhMQEBAQEhQVFRUWGCAZFxcVGSAYHhggFxkYIBojHBwaHTIfIB4lHxcYHzIlJScpLCw4Fh4xNTAqNSYrLCkBCQoKDgwOGg8PGCwkHCUpKSwsKiwsKSwqKS4sLC0pKSwpKiwsKSwsLCopLzUpKSkpKSksLCwsKSwsLCkpKS0sKv/AABEIAGAAYAMBIgACEQEDEQH/xAAbAAEBAAIDAQAAAAAAAAAAAAAABgQFAQIDB//EADsQAAIBAgMDCgQFAgcBAAAAAAECAwARBBIhBTHRBhMUIkFRUnGRkhZTYYEjMkKhwWJyM0NkgrHS8BX/xAAZAQADAQEBAAAAAAAAAAAAAAAAAgMEAQX/xAAhEQACAQQCAwEBAAAAAAAAAAAAAQIDERNREiEUMUFxIv/aAAwDAQACEQMRAD8A21KUr2DzxSlKAFKUoAUpSgBSlKAFK4zi+W+vdXNcuApSldAVwWt/7f5CuQCWVFGZ3NkXdmPDvPZV/wAn+SyYb8RuvMd7n9P0Qdg/c1GrVUP0pCHIk9n8mcTMM3N82p3GQ2PtGv71njkHPb/Fhv8A2N/2q5pWN15v6aFTifONpcmcRAM2TnFG8x6n2HW33rVg3r63UZy62MkaNjU6rCwkXskBNhYeMX++6q067vaQk6S9ol67DBvIkxU5RHGZC2/duA+przkYoxSUc21g2Um7ZWFwSo1B+lWnJHYVsPMZVt0jep35QuUX+pGv3qtWqlHpk4Qu+yL21PElsOY10jMqte+Vl7+/+aKQcjqLLIgfL4Sd4/mt9NyHxL3hLQ5FFllIJZl8JA/fWtdtLY8mGkySFTcXVkGVbDTKB2Ze7u1qdOS5LseadjHgZM684HKWsclsy3N8wB/N3WrYycnJCvOwyQywnc2bIR53uCfStXXk8ZumRA7F9ImuUkY6dZQQD5ndvNVnFr+osSLT6aKHkKYnnlkZlzRnm0UkXv8AqIF/9txV/ULikiiVembOVFH+bhwGC+0B1/es3C46XCqJo2bF4JhcFTmki/l1/cVineTuaI9KxW0rRfG+D5sy88LeGxzX7str3rrFykmkAaLBylTqDIRHf7G5pOLGujf1HcrNqKJjmGZMJHz7L2M5NogfI9as6blosJtiYZoe4lc6n6Bl7ftU7tNXaNXkiYvjMQrmK4Dc1DqAbmw6oBPnTRWzjZUcnOTscMaSuqtiGGaSUi7Fm1Op1A13Csnbe34sMFV8xZ72VBdrdp36Ad9SWI5fzTZ1hRYcjZSzHnCbb7AWA89a08shdmd2LMd7Mbk/wB9BpVoUZSd36JyqKPSNji+UOIiCphZmZf8AUR6qP7wet9x96wcRi5JGzSOzm1rtbQfQDQV5UrVClGPZCU2xVLyFwwaWWTS6AL5Ftb+mlTVe+G2rLh1m5kAmRbFSba2sGB7wPWitFyjZHabSfZZbS5d4SElC5Y6jqKWFx2XAsag9n8oJcFC80bGzHO0bAFQzHUADVfWtljsVCY8PFGHAjgdbZbHOwsO3ffW9YuMnEru4TIHNyrW3n81xu1OtZqcE+rFZy+mXsTl42NkWOLBxdJOvOG2VbbyTbNp3Xqr/APnbQOpxUQPcIdPrva9SHJPERYHEF8lkkXKzDXLY3Bt3dmlVG1OUyySQwYeZUz3Z5TbqKo/q0uTprU5xcXaw8ZJq5i7V5Q4vBZefGHnDMFXIeba53XU3uPKp3EYGfaBfG4x1hwqgr1DcgKdQotvY6X7ax9pJGiyAMJZyzxs98+c/njfuW+7TTsrsMZKsIgUq0YkWQK41uGDEZgdAT9DTxg2roVyS9nbaeKjZoejwtFDGvNF3GUuVG4j+nfc615122hiHxBl5ywWRxIUX9JC5TZr6g9ugrrWmkml2RqNN9ClKVYmKVQ/BE/ij9Twp8ET+KP1PCp5YbHxy0T1KofgifxR+p4U+CJ/FH6nhRlhsMctE9XVowd4B8xeqP4In8UfqeFPgifxR+p4VzLDYcJaJxIgv5QB5C3/FdqofgifxR+p4U+CJ/FH6nhRlhsOEtE9SqH4In8UfqeFPgifxR+p4V3LDYY5aJ6lUPwRP4o/U8KfBE/ij9Twoyw2GOWi6rW8ocFzuHkVUDPbq6C97jdfdXz3p0nzJPe3GnTpPmSe9uNZvGey2ZaLfHbOs7fhZ0MeWNVAARrm+n6Sbg5h3VhYnZMxLEpnOSIFtMxK/n5tidG899SvTpPmSe9uNOnSfMk97caPGewzLRcvssmeZ1QLeLqNlAs5zXPffXfWPDgG6toioEJWQEA84xAtpfrG4Jue+o7p0nzJPe3GnTpPmSe9uNHjPYZlorDsxxFAVRg6JbIyKylr63F9CbfmrJwmAYYlndCPyZSFVholj1j1gAfKorp0nzJPe3GnT5PmSe9uNHjPYZlotttYF2lzopY5QArKGU69jXBQ66muItmSdJyFfwVczA9mZgNPsxZvvUV0+T5knvbjTp8nzJPe3Gnwyta4uRaKvY2yZonwt1OQBmYG3UYixHkbA+tVNfK+nyfMk97cadPk+ZJ7241yVByd2wjVS+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76" name="AutoShape 4" descr="data:image/jpg;base64,/9j/4AAQSkZJRgABAQAAAQABAAD/2wCEAAkGBhMQEBAQEhQVFRUWGCAZFxcVGSAYHhggFxkYIBojHBwaHTIfIB4lHxcYHzIlJScpLCw4Fh4xNTAqNSYrLCkBCQoKDgwOGg8PGCwkHCUpKSwsKiwsKSwqKS4sLC0pKSwpKiwsKSwsLCopLzUpKSkpKSksLCwsKSwsLCkpKS0sKv/AABEIAGAAYAMBIgACEQEDEQH/xAAbAAEBAAIDAQAAAAAAAAAAAAAABgQFAQIDB//EADsQAAIBAgMDCgQFAgcBAAAAAAECAwARBBIhBTHRBhMUIkFRUnGRkhZTYYEjMkKhwWJyM0NkgrHS8BX/xAAZAQADAQEBAAAAAAAAAAAAAAAAAgMEAQX/xAAhEQACAQQCAwEBAAAAAAAAAAAAAQIDERNREiEUMUFxIv/aAAwDAQACEQMRAD8A21KUr2DzxSlKAFKUoAUpSgBSlKAFK4zi+W+vdXNcuApSldAVwWt/7f5CuQCWVFGZ3NkXdmPDvPZV/wAn+SyYb8RuvMd7n9P0Qdg/c1GrVUP0pCHIk9n8mcTMM3N82p3GQ2PtGv71njkHPb/Fhv8A2N/2q5pWN15v6aFTifONpcmcRAM2TnFG8x6n2HW33rVg3r63UZy62MkaNjU6rCwkXskBNhYeMX++6q067vaQk6S9ol67DBvIkxU5RHGZC2/duA+przkYoxSUc21g2Um7ZWFwSo1B+lWnJHYVsPMZVt0jep35QuUX+pGv3qtWqlHpk4Qu+yL21PElsOY10jMqte+Vl7+/+aKQcjqLLIgfL4Sd4/mt9NyHxL3hLQ5FFllIJZl8JA/fWtdtLY8mGkySFTcXVkGVbDTKB2Ze7u1qdOS5LseadjHgZM684HKWsclsy3N8wB/N3WrYycnJCvOwyQywnc2bIR53uCfStXXk8ZumRA7F9ImuUkY6dZQQD5ndvNVnFr+osSLT6aKHkKYnnlkZlzRnm0UkXv8AqIF/9txV/ULikiiVembOVFH+bhwGC+0B1/es3C46XCqJo2bF4JhcFTmki/l1/cVineTuaI9KxW0rRfG+D5sy88LeGxzX7str3rrFykmkAaLBylTqDIRHf7G5pOLGujf1HcrNqKJjmGZMJHz7L2M5NogfI9as6blosJtiYZoe4lc6n6Bl7ftU7tNXaNXkiYvjMQrmK4Dc1DqAbmw6oBPnTRWzjZUcnOTscMaSuqtiGGaSUi7Fm1Op1A13Csnbe34sMFV8xZ72VBdrdp36Ad9SWI5fzTZ1hRYcjZSzHnCbb7AWA89a08shdmd2LMd7Mbk/wB9BpVoUZSd36JyqKPSNji+UOIiCphZmZf8AUR6qP7wet9x96wcRi5JGzSOzm1rtbQfQDQV5UrVClGPZCU2xVLyFwwaWWTS6AL5Ftb+mlTVe+G2rLh1m5kAmRbFSba2sGB7wPWitFyjZHabSfZZbS5d4SElC5Y6jqKWFx2XAsag9n8oJcFC80bGzHO0bAFQzHUADVfWtljsVCY8PFGHAjgdbZbHOwsO3ffW9YuMnEru4TIHNyrW3n81xu1OtZqcE+rFZy+mXsTl42NkWOLBxdJOvOG2VbbyTbNp3Xqr/APnbQOpxUQPcIdPrva9SHJPERYHEF8lkkXKzDXLY3Bt3dmlVG1OUyySQwYeZUz3Z5TbqKo/q0uTprU5xcXaw8ZJq5i7V5Q4vBZefGHnDMFXIeba53XU3uPKp3EYGfaBfG4x1hwqgr1DcgKdQotvY6X7ax9pJGiyAMJZyzxs98+c/njfuW+7TTsrsMZKsIgUq0YkWQK41uGDEZgdAT9DTxg2roVyS9nbaeKjZoejwtFDGvNF3GUuVG4j+nfc615122hiHxBl5ywWRxIUX9JC5TZr6g9ugrrWmkml2RqNN9ClKVYmKVQ/BE/ij9Twp8ET+KP1PCp5YbHxy0T1KofgifxR+p4U+CJ/FH6nhRlhsMctE9XVowd4B8xeqP4In8UfqeFPgifxR+p4VzLDYcJaJxIgv5QB5C3/FdqofgifxR+p4U+CJ/FH6nhRlhsOEtE9SqH4In8UfqeFPgifxR+p4V3LDYY5aJ6lUPwRP4o/U8KfBE/ij9Twoyw2GOWi6rW8ocFzuHkVUDPbq6C97jdfdXz3p0nzJPe3GnTpPmSe9uNZvGey2ZaLfHbOs7fhZ0MeWNVAARrm+n6Sbg5h3VhYnZMxLEpnOSIFtMxK/n5tidG899SvTpPmSe9uNOnSfMk97caPGewzLRcvssmeZ1QLeLqNlAs5zXPffXfWPDgG6toioEJWQEA84xAtpfrG4Jue+o7p0nzJPe3GnTpPmSe9uNHjPYZlorDsxxFAVRg6JbIyKylr63F9CbfmrJwmAYYlndCPyZSFVholj1j1gAfKorp0nzJPe3GnT5PmSe9uNHjPYZlotttYF2lzopY5QArKGU69jXBQ66muItmSdJyFfwVczA9mZgNPsxZvvUV0+T5knvbjTp8nzJPe3Gnwyta4uRaKvY2yZonwt1OQBmYG3UYixHkbA+tVNfK+nyfMk97cadPk+ZJ7241yVByd2wjVS+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78" name="AutoShape 6" descr="data:image/jpg;base64,/9j/4AAQSkZJRgABAQAAAQABAAD/2wCEAAkGBhMQEBAQEhQVFRUWGCAZFxcVGSAYHhggFxkYIBojHBwaHTIfIB4lHxcYHzIlJScpLCw4Fh4xNTAqNSYrLCkBCQoKDgwOGg8PGCwkHCUpKSwsKiwsKSwqKS4sLC0pKSwpKiwsKSwsLCopLzUpKSkpKSksLCwsKSwsLCkpKS0sKv/AABEIAGAAYAMBIgACEQEDEQH/xAAbAAEBAAIDAQAAAAAAAAAAAAAABgQFAQIDB//EADsQAAIBAgMDCgQFAgcBAAAAAAECAwARBBIhBTHRBhMUIkFRUnGRkhZTYYEjMkKhwWJyM0NkgrHS8BX/xAAZAQADAQEBAAAAAAAAAAAAAAAAAgMEAQX/xAAhEQACAQQCAwEBAAAAAAAAAAAAAQIDERNREiEUMUFxIv/aAAwDAQACEQMRAD8A21KUr2DzxSlKAFKUoAUpSgBSlKAFK4zi+W+vdXNcuApSldAVwWt/7f5CuQCWVFGZ3NkXdmPDvPZV/wAn+SyYb8RuvMd7n9P0Qdg/c1GrVUP0pCHIk9n8mcTMM3N82p3GQ2PtGv71njkHPb/Fhv8A2N/2q5pWN15v6aFTifONpcmcRAM2TnFG8x6n2HW33rVg3r63UZy62MkaNjU6rCwkXskBNhYeMX++6q067vaQk6S9ol67DBvIkxU5RHGZC2/duA+przkYoxSUc21g2Um7ZWFwSo1B+lWnJHYVsPMZVt0jep35QuUX+pGv3qtWqlHpk4Qu+yL21PElsOY10jMqte+Vl7+/+aKQcjqLLIgfL4Sd4/mt9NyHxL3hLQ5FFllIJZl8JA/fWtdtLY8mGkySFTcXVkGVbDTKB2Ze7u1qdOS5LseadjHgZM684HKWsclsy3N8wB/N3WrYycnJCvOwyQywnc2bIR53uCfStXXk8ZumRA7F9ImuUkY6dZQQD5ndvNVnFr+osSLT6aKHkKYnnlkZlzRnm0UkXv8AqIF/9txV/ULikiiVembOVFH+bhwGC+0B1/es3C46XCqJo2bF4JhcFTmki/l1/cVineTuaI9KxW0rRfG+D5sy88LeGxzX7str3rrFykmkAaLBylTqDIRHf7G5pOLGujf1HcrNqKJjmGZMJHz7L2M5NogfI9as6blosJtiYZoe4lc6n6Bl7ftU7tNXaNXkiYvjMQrmK4Dc1DqAbmw6oBPnTRWzjZUcnOTscMaSuqtiGGaSUi7Fm1Op1A13Csnbe34sMFV8xZ72VBdrdp36Ad9SWI5fzTZ1hRYcjZSzHnCbb7AWA89a08shdmd2LMd7Mbk/wB9BpVoUZSd36JyqKPSNji+UOIiCphZmZf8AUR6qP7wet9x96wcRi5JGzSOzm1rtbQfQDQV5UrVClGPZCU2xVLyFwwaWWTS6AL5Ftb+mlTVe+G2rLh1m5kAmRbFSba2sGB7wPWitFyjZHabSfZZbS5d4SElC5Y6jqKWFx2XAsag9n8oJcFC80bGzHO0bAFQzHUADVfWtljsVCY8PFGHAjgdbZbHOwsO3ffW9YuMnEru4TIHNyrW3n81xu1OtZqcE+rFZy+mXsTl42NkWOLBxdJOvOG2VbbyTbNp3Xqr/APnbQOpxUQPcIdPrva9SHJPERYHEF8lkkXKzDXLY3Bt3dmlVG1OUyySQwYeZUz3Z5TbqKo/q0uTprU5xcXaw8ZJq5i7V5Q4vBZefGHnDMFXIeba53XU3uPKp3EYGfaBfG4x1hwqgr1DcgKdQotvY6X7ax9pJGiyAMJZyzxs98+c/njfuW+7TTsrsMZKsIgUq0YkWQK41uGDEZgdAT9DTxg2roVyS9nbaeKjZoejwtFDGvNF3GUuVG4j+nfc615122hiHxBl5ywWRxIUX9JC5TZr6g9ugrrWmkml2RqNN9ClKVYmKVQ/BE/ij9Twp8ET+KP1PCp5YbHxy0T1KofgifxR+p4U+CJ/FH6nhRlhsMctE9XVowd4B8xeqP4In8UfqeFPgifxR+p4VzLDYcJaJxIgv5QB5C3/FdqofgifxR+p4U+CJ/FH6nhRlhsOEtE9SqH4In8UfqeFPgifxR+p4V3LDYY5aJ6lUPwRP4o/U8KfBE/ij9Twoyw2GOWi6rW8ocFzuHkVUDPbq6C97jdfdXz3p0nzJPe3GnTpPmSe9uNZvGey2ZaLfHbOs7fhZ0MeWNVAARrm+n6Sbg5h3VhYnZMxLEpnOSIFtMxK/n5tidG899SvTpPmSe9uNOnSfMk97caPGewzLRcvssmeZ1QLeLqNlAs5zXPffXfWPDgG6toioEJWQEA84xAtpfrG4Jue+o7p0nzJPe3GnTpPmSe9uNHjPYZlorDsxxFAVRg6JbIyKylr63F9CbfmrJwmAYYlndCPyZSFVholj1j1gAfKorp0nzJPe3GnT5PmSe9uNHjPYZlotttYF2lzopY5QArKGU69jXBQ66muItmSdJyFfwVczA9mZgNPsxZvvUV0+T5knvbjTp8nzJPe3Gnwyta4uRaKvY2yZonwt1OQBmYG3UYixHkbA+tVNfK+nyfMk97cadPk+ZJ7241yVByd2wjVS+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80" name="AutoShape 8" descr="data:image/jpg;base64,/9j/4AAQSkZJRgABAQAAAQABAAD/2wCEAAkGBhMQEBAQEhQVFRUWGCAZFxcVGSAYHhggFxkYIBojHBwaHTIfIB4lHxcYHzIlJScpLCw4Fh4xNTAqNSYrLCkBCQoKDgwOGg8PGCwkHCUpKSwsKiwsKSwqKS4sLC0pKSwpKiwsKSwsLCopLzUpKSkpKSksLCwsKSwsLCkpKS0sKv/AABEIAGAAYAMBIgACEQEDEQH/xAAbAAEBAAIDAQAAAAAAAAAAAAAABgQFAQIDB//EADsQAAIBAgMDCgQFAgcBAAAAAAECAwARBBIhBTHRBhMUIkFRUnGRkhZTYYEjMkKhwWJyM0NkgrHS8BX/xAAZAQADAQEBAAAAAAAAAAAAAAAAAgMEAQX/xAAhEQACAQQCAwEBAAAAAAAAAAAAAQIDERNREiEUMUFxIv/aAAwDAQACEQMRAD8A21KUr2DzxSlKAFKUoAUpSgBSlKAFK4zi+W+vdXNcuApSldAVwWt/7f5CuQCWVFGZ3NkXdmPDvPZV/wAn+SyYb8RuvMd7n9P0Qdg/c1GrVUP0pCHIk9n8mcTMM3N82p3GQ2PtGv71njkHPb/Fhv8A2N/2q5pWN15v6aFTifONpcmcRAM2TnFG8x6n2HW33rVg3r63UZy62MkaNjU6rCwkXskBNhYeMX++6q067vaQk6S9ol67DBvIkxU5RHGZC2/duA+przkYoxSUc21g2Um7ZWFwSo1B+lWnJHYVsPMZVt0jep35QuUX+pGv3qtWqlHpk4Qu+yL21PElsOY10jMqte+Vl7+/+aKQcjqLLIgfL4Sd4/mt9NyHxL3hLQ5FFllIJZl8JA/fWtdtLY8mGkySFTcXVkGVbDTKB2Ze7u1qdOS5LseadjHgZM684HKWsclsy3N8wB/N3WrYycnJCvOwyQywnc2bIR53uCfStXXk8ZumRA7F9ImuUkY6dZQQD5ndvNVnFr+osSLT6aKHkKYnnlkZlzRnm0UkXv8AqIF/9txV/ULikiiVembOVFH+bhwGC+0B1/es3C46XCqJo2bF4JhcFTmki/l1/cVineTuaI9KxW0rRfG+D5sy88LeGxzX7str3rrFykmkAaLBylTqDIRHf7G5pOLGujf1HcrNqKJjmGZMJHz7L2M5NogfI9as6blosJtiYZoe4lc6n6Bl7ftU7tNXaNXkiYvjMQrmK4Dc1DqAbmw6oBPnTRWzjZUcnOTscMaSuqtiGGaSUi7Fm1Op1A13Csnbe34sMFV8xZ72VBdrdp36Ad9SWI5fzTZ1hRYcjZSzHnCbb7AWA89a08shdmd2LMd7Mbk/wB9BpVoUZSd36JyqKPSNji+UOIiCphZmZf8AUR6qP7wet9x96wcRi5JGzSOzm1rtbQfQDQV5UrVClGPZCU2xVLyFwwaWWTS6AL5Ftb+mlTVe+G2rLh1m5kAmRbFSba2sGB7wPWitFyjZHabSfZZbS5d4SElC5Y6jqKWFx2XAsag9n8oJcFC80bGzHO0bAFQzHUADVfWtljsVCY8PFGHAjgdbZbHOwsO3ffW9YuMnEru4TIHNyrW3n81xu1OtZqcE+rFZy+mXsTl42NkWOLBxdJOvOG2VbbyTbNp3Xqr/APnbQOpxUQPcIdPrva9SHJPERYHEF8lkkXKzDXLY3Bt3dmlVG1OUyySQwYeZUz3Z5TbqKo/q0uTprU5xcXaw8ZJq5i7V5Q4vBZefGHnDMFXIeba53XU3uPKp3EYGfaBfG4x1hwqgr1DcgKdQotvY6X7ax9pJGiyAMJZyzxs98+c/njfuW+7TTsrsMZKsIgUq0YkWQK41uGDEZgdAT9DTxg2roVyS9nbaeKjZoejwtFDGvNF3GUuVG4j+nfc615122hiHxBl5ywWRxIUX9JC5TZr6g9ugrrWmkml2RqNN9ClKVYmKVQ/BE/ij9Twp8ET+KP1PCp5YbHxy0T1KofgifxR+p4U+CJ/FH6nhRlhsMctE9XVowd4B8xeqP4In8UfqeFPgifxR+p4VzLDYcJaJxIgv5QB5C3/FdqofgifxR+p4U+CJ/FH6nhRlhsOEtE9SqH4In8UfqeFPgifxR+p4V3LDYY5aJ6lUPwRP4o/U8KfBE/ij9Twoyw2GOWi6rW8ocFzuHkVUDPbq6C97jdfdXz3p0nzJPe3GnTpPmSe9uNZvGey2ZaLfHbOs7fhZ0MeWNVAARrm+n6Sbg5h3VhYnZMxLEpnOSIFtMxK/n5tidG899SvTpPmSe9uNOnSfMk97caPGewzLRcvssmeZ1QLeLqNlAs5zXPffXfWPDgG6toioEJWQEA84xAtpfrG4Jue+o7p0nzJPe3GnTpPmSe9uNHjPYZlorDsxxFAVRg6JbIyKylr63F9CbfmrJwmAYYlndCPyZSFVholj1j1gAfKorp0nzJPe3GnT5PmSe9uNHjPYZlotttYF2lzopY5QArKGU69jXBQ66muItmSdJyFfwVczA9mZgNPsxZvvUV0+T5knvbjTp8nzJPe3Gnwyta4uRaKvY2yZonwt1OQBmYG3UYixHkbA+tVNfK+nyfMk97cadPk+ZJ7241yVByd2wjVS+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082" name="AutoShape 10" descr="data:image/jpg;base64,/9j/4AAQSkZJRgABAQAAAQABAAD/2wCEAAkGBhQPEBUUEBQVFRQVFRUYFhQYFRkYGBQVGBUYFxcWHBcXHCYeFxkjGRgVHy8gJDMpLDgsFR4xNTArNSYrLCkBCQoKDgwOGg8PGiwlHSQsLCksLCoqLSksLCksKSkpKSwsKSw1NSwsKSwsLCwsKSwpLCwsLCwsKSksLCkpKSwsKf/AABEIAMIBAwMBIgACEQEDEQH/xAAcAAEAAgMBAQEAAAAAAAAAAAAABQYDBAcIAgH/xABEEAABAwIEAwUECAUCBQQDAAABAAIDBBEFEiExBkFRBxMiYZEycYGSFBUWQlJTobEjM2LR0nKCQ7Lh8PEkc6LCNDWT/8QAGQEBAQEBAQEAAAAAAAAAAAAAAAMBAgQF/8QALREAAgIBAwMDAwMFAQAAAAAAAAECEQMhQVESMZEEImETceEyQoFSYqGx8BT/2gAMAwEAAhEDEQA/AO4oiIAiIgCIiAIiIAiIgCIiAIiIAiIgCIiAIiIAi1sRxGOmidLO9scbRdz3GwAVLo+27C5Ze7E7m6gB7o3NY6/9W497gEBfUVePaBh4l7o1lPnva3eDfpfZWBrgRcag7HqgP1ERAEREAREQBERAEREAREQBERAEREARfjnW3XNOMO3CmpHdzRt+lz3tZt+7aehcBdx8m3QHS7qOxHiWlpv59RDFvo+VjTpvoTdcMrKnGcV1qaj6LE7/AITLs06ZG67E6OdyGi+aPs0pmm8pkmdpcudlBPPRuuvvOytHDOWxN5Io6vL2u4U3esj+DZHf8rCviPtjwlxsKxvxjlH6lgVBh4SpGCwp4rebcx9XXK/XcK0hBH0aHUW0YAfUaj3hU/8ANLk5+sjqmG8cUNTYQVcDyb2b3jQ7T+lxBU3def6vs5o5B4WOjPVj3dej8w/8rBRUuK4Ub0FUZoxY9zIdDvcZHEt6+yQVOWCcTpZIs9EIubcDds8Nc8QVbfo1Te2V18j3dATq139JXSVEoEREAULxXxXBhlO6epdYDRrR7UjuTWjqpkrz7xHWnHMZkzG9JRksa37r3A2On9Tg4n+ltl1GLk6RjdKz7HEs3FuIQUpYYaSMuklY1xJcwEauNhqfCAOWYldWxngTD5qYUjoYYwWkRWDWva78TTuTfdULsXjH1tihPtNIa3yZ3jrgDoMrB5WCpPbLi8rcekc1xBg7nutfZsxr9Lf1En4rGqdGosPZ1wLSVX07Dq6Foqad5yztu1+UkgEa6gHXpZw8lauyTF5qeoqcJrH5n0pvC4n2or8r62sWuG+jvLXl3bNJ3WOTuicWuLYHEtJBD+6Z6cipziLGHRY1SVLDaSSgpnykc3Oj105aBuiwHodFp4RXiohZI37zR6rcQBERAEREAREQBERAEREAREQBauI4jHTROlmeGRsBLnE2AC2HusLnQDc9AvPvGPEUvEVa6CneW0EDhdw/4h1Ge3Mkg5QeQuVqTbpGN1qzJxJxvV8QyvgoyYKJps+S5BlF/vW3uNmeWpC38B4Yhom2ibd9vFI4Xe74/dHkNFvYfh7KeNscTQ1jdh+5J5k8ythfQx4VDV9zyTyOXYIiK5MIiIAiIgITiThKKubd3glHsytGu2gd+Ju2m4toRzlOzDtIlgm+rcVd/EbYQzud7Q+6xzjvcey74FZ1WeO8BZUU7pSWslhaXNkJtoNchPmdvMjqV5s2JNWu5bHkrRnoG6LzIztaxWphjhilEfdNAfMAM8p1sXOcDra2g6XXV+yvtCNbhz5K6RrZKd+SSR1mBwy5muPIOte+3srw0eotXGWMfQ8PqZ9jHC8t29vLZu+h8RC4v2dUPd0LXG+aVznm/MXyt+Fm3v8A1Ld7TO0cYuPq/DGmRj3NMs2XwkNcCLX2YHAEuNtlJ0FGIImRt9ljWtHnYWv7ydfivT6aOvUQzPSiFwLFW4Tj4kkIbBWx5XOIsGu01Jt+NrSf/cuV0Li/s7oKqobiFW5zBE1pfZwEcjWatLtCfTcaKn41gkVZEY5hpu1w9ph6g/8AYVfdwLNIxsU1fPJA06Q2NgPK7yBy5JkwS6riIZVWp8YdgdLjU1bieI1H0eDv/AA5gL2tb7OUjMTkDALa778oOTEDXVs1VlyRm0cLbWyxMAYwWGmjWge9WVvZrRhwOWQjTwmTQ+RsAfQj4Kr4thBwupbYk00pFifun7w94ve/Med1OeGUVbKRyKTpHoPs3YRQMv5q0qN4eohDTRsabgMBuNjcXupJROwiIgCIiAIiIAiIgOPcT9sVbBiU1LS0kcjYSbhxd3jwACXCzgOegAJUjw7280sru6r430kosDmBcy/PW2Zmv4h8VtdqHZqa/LV0Z7usiAsRp3obqAT+Icj8FzjC8WjrSaXE4mtqYzlLXtylx28Oxa/bwjfcaaCkIqWl6nMm1qehKHEoqhgfBIyRh2cxwcOu494WwvO32AMD+8oKqanfuPESOoGZpBte299ualKPjXHaAWe2OtYNBpd9tADduV5+IPO62WKcdjFOLLZ248WGkoRTxH+NVksFtxGLZz5XuG/7lWOF8EFHTMj+/wC1Ierzv8Bo3/aq/Djz8excVM0fdsp4xljzFwY4GzRcgal5c7l7Plrdl6PTQ/cSzS2CIi9Z5wiIgCIiAIiIAuedo+LullZRx7eF0h6uIJaPcB4viOi6DNKGNLnGzWglx6AC5PoCuP0VR30s9U/m5x15X8RGt7WFh7lDM+0eSuNbn42F75WUlJo7m69tdySeQA1Pp5G10XZaxv8ANnke3QuY0BoLhzuSfPlfXdYuy7DriapdYuc4sb1Gzn+692+hV9XOPGpLqkbObTpGrh2FRUzMkEbWDnYanzJOrj71tIo3Hsfjoou8lO5s1gtmcedgTyGp/wCoV9Iolq2RnFPFrqGWEGImJ2skljpqRlbsMwAzWPIj3qSpOJ6WVuZk8exNi8NcAN7tdYiygXdo1FK0tmZIAdCx8bXA+8XsqxjVTh8zS2ip5DK6wBBcxrD1ylxB/Tfded5atppllC9GjoFVxhSRC7qiM+THZzp5Mvb4ql8ScTHFAIYI8sIcHOkeBmJFxoNm6E+fmBcKLw3hsMOaazjyaDdo952P7K64LwhPVNvDH4euwUJ55SVFY41HU6L2YcW97G2mk1fG0Bp6taAAugqg8B8APo5O9mIzWsAFflAoEREAREQBERAEREAVM7QOzKnxdlyBHUNHgnA18mvH3m/tyVzRAebsSxSvwQmCvi7xoaRDMCbPt7N3/eHkbO0VedjVfVeMzmNrho1pygj/AEt6676/BeosdwWGtgfDUNDo3ggjmNPaB5EdV5YrsCtXvp8KlknY0nxmzW6bkm+UtB0vpcnZWjkb0dnDilqjFRYZPTm8FQ6MnfKXN8uR106qRpuMK+l/m2nZp7Q1A5nM2zr+brrTq21lIf8A1MBLfxgeH523bsCddV9UeMxyaXyno7T0OyoqWibTOHe+pfOHeMoK7RpLJOcbrXPm07OH6+SnlyDEcGDjni8Dxrppc7j/AEnz/wDKsnDvaO3KI667Xt072xIdrbxAC7XdTzt62jkp1PySlC9Yl7RY6epbK3NG5r2n7zSHD1C+K2vjgZnme1jRzcbenMnyFyr2qsnWxnRU2s7UadptFHJL56MBFuV7k+gWi3tLnIuKO4/1P/xU3mgd/TkdARUKLtSLTaelc0XGrXbDno5oufK4ViwrjOlqRdsoY7W7JCGOFhfmbEWB2J2WrLF7mOElsY+OsR7ihl1sZLRt979//iHftzXN3juqLzeB/wDI3+PhUpxhjwxGdkMBvDHrnsfETbM7XWwGg23PkoriOUXjYbgbm24Gw0O+l15skrbf8FoRpJHT+DaHuaGFtrEszu23f4r6eRH7clMrnNZ2pvDf4NOBoLOkcT8bNAvp581HnEq2uZeScsYfutGTMOtm2uPeVT68Yqkc/SlJ2y+4/wAWwUTTncHScomkFx00v+EeZ67FUGeWXEZhNUeGNv8ALi5AfH4Enn7rAfdDw/HGb2L3dTrr7lcuHeCp6xws0tZzcRbRebJlc/sVhBRIagwR9S7LFHnP+kFSjOAqobQEe4WXaOGeF46GPKwXcfadzKmlEocVwLsyqJXjvm5GX1vvZdfwzDGU0TY4xZrQttEAREQBERAEREAREQBERAEREBzDtt4xkpoI6Klv9Iq9NDq2O4GnQuOgPQOVd4Z4fbQwBgsXmxkfzc739Bew9eZWvxIfpXE8xO1LE0DW+vdgc/6pSeWwU8vb6aGnUefNLYKt8Q8CwVQc5rRFKQSHt0BP9TRob9Rrz152NzwNyB7za/qoTiPHImUk5bLEXZHsAztN3uaW5bA3zanTyV59LWpKN3ocywbFcv8ADkOl/C7l7teXRS1TQsl9toPK+xHxCRYZFLRUoLde7kLnA65jPJr5eENHwUHi0QpJGthkffLmeDsCXGw8/AGHXqvDHLSpnpcNbRuswR8RzQTPYfIkHX+ppB6L9fhEkz81TM6QjbxEm172u7Ye5aNPxK8aPAd57H+y36J1RXyd3StygaucTbKOpdy9w1Pnsu04Pt4M9xIQUrYxZjQ39/idysi3YuysuA72qcTe5AZcfAudvbnZZp+yiLTu55G23zNa73Wtlt+qqlPaJO48kY5txY7dDt6KOqsBjebi7OuXY/Dkpmo7NqhlzBUh3QOzNJ9/tBQVVPVUrxHUReN3scs2ttC3Rwv06rmT/rR0v7Wb1LRshaQ0WG5JOptzJVdmryZ3SsAIBsM1rWtYcx5+qz4g6pkLGOaR3g8MbRcusSNhdx1B0UrwtwDNPIHVDHRwg+IOu1799Ggi41tc6aHRTbc6jFHSXTrI1eHMCkxSVwe8taxly7LcNJ0a0NuBqbn3NKmeGKZ30xtFVHI7Nla46Bw5W6gjUFW9lfRUEbmsfCwMuXRte0vJA2sXZnO2Guq5rjGMyV9V30TCwxx5mjMDZsV3F1yBfmbeRWZIRjFa6iEm320PT2E8DUtOBaMOPU6qfjiDRZoAHQKjdmHHAr4GtkP8QNHxCvigVCIiAIiIAiIgCIiAIiIAiIgCIiAIiIDz5A0s4ixIP9ol5AJ1LS9jm2/2kLc4xx80VMXsI7xxDY76683W52Fz0vbqrb2mdlzq1/0ygd3VYwa2OUSgCw15PtpfnsVySXFZKuvoqbEWCDup2CfvHGNrhnbmJ0Hd+FpFwbXdoQNvRDL0wcdyUsdysnMd7JjBg8tfWzyyVWSKQMzAsYHvjaWuLgS9wDjqCBcc9zAYJwNC6vw6Koe4QV0DZLj2g8teCwEdZGtsSNA8b2JXbO2CtjdgVQ5r2lr2w5HAgh95o3CxGhuASua8U3pMOwGta0ZoAA7XK9wuyVjdjZtmy6/187rzlSIp8OfTiaklae9opSHGxGaGRwyO8m5yCPKcbrU4q4DqntFXTxumhexuYxjM6NzWgEOaNbaXupjjDHIK3GaiWkcHRmBjC8Cwe9r47kfi9nfozpZX/sgxU3fCdrZh5IDze5hBsRY9Oi7HwFhAp6JhIs+X+I7rr7A+DbfFxVv7UOy9tTTzzUzR39s+XKCX2Ic4A8iQD+3NVTg/iJlVA1pIE0bcr4+fgAbmseR09x0Xp9PXVqRy3WhPoAiqeEcOu4jxKaJ0j46WlBBLNSXklrfa0BcWuNzfRlvNerJkUFZCEOpmbHuNPo8xgghfPMGlzgNmgNzm9gXGzLuO1hz3VTxVlbiNHLiF2NpqaZrWtBGdhcQARYZtM0YJJFyRYHKbXfCMG+y2OQse4S09azumyuDWujzSttfX7rhHc6Ah17XbYV7EXfQmY9QN/l5opIxmNmhtZFZoDtXHJI0E3/4fO914Z5ZT+x6owUSNwKovilM59g10Tstzzcx9hc7nMbe9XPjPEXU9DK9hIcQGtItoXOAJ18r/AKLn9FgQq4oRmyvsA13x0v5Le4pp8ShjNLVAStuHCQauIBuPFoSPeCdV1jy9MXE5lC5JlhxrsvgpuG21guaktp5nPJJGSVzWiNrdAABI0kkE3afK2TjSGKCDB8QhbaF1OynmYLWdEWWew5QdXMdO03JO2mhWhX9p1XPhraAUbAz6PHC57szicgAzgGzWmzWkb2Ivfa1b+j1c1PFTTTEU8JJZCLWBLnOLrNADnXe/U3OttlAqS/ZzjH0ae7HXZHLla61szCd+vnbzXpunmD2NcNnAH1XmbBMFILY4WkkkeZJ6lej8EgLKeNrtCGAH0QG8iIgCIiAIiIAiIgCIiAIiIAiIgCIiAKB4o4IpMTZlqoWuNrNkGkjfc4a/A6KeRAcA4m7D30wd9GklfC4gllxy2uBo63VVcdmz2+1HKfgB+wXqYhfhiHQeiA834VwdLfJDC4X30P6krrHZ/wAESUTjJKRdwtl6K8NiA2A9F9IAuY8fdjrKp5qqBxp6m5cctw1566atd5hdORAeY6ypxehPdyZXWOjnNaSQNBqQCdueuqx8F8aV+DRSR09PA8SPzuc8OLrhoaBdkjdBa9vMr0liWCQ1ItMwO+GqgKjsyo37NI9xWuTfcxJLscK4045rsXbCJqdkboHue10YcLkhtrh7nbFpPx8tYnFaaor6qWonyxOmILwwmx2uALnTwg6ndd7l7I6c7OcFiHY/Df8AmOssNOV8PUREsTIwTYtAHxXfq/hmCqY3vmAkNAvzGi1MC4Fp6N2dgu7qeSsaAo83ZNSuOhcEp+yamabuLneSvCICMwvhyCmH8KMDztqpNEQBERAEREAREQBERAEREAREQBERAF894Oo9V+qHqOEqeR7nOa67iSfEdyblaq3Md7Ev3g6j1TvB1HqoGXhGkYLuBA6mQgfqVi+ztD+Jv/8AX/qu6hy/BzcuCx94Oo9U7wdR6qDZwfSkXDSQdiHnVfv2Mpvwu+crKhy/AuXBN94Oo9U7wdR6qE+xlN+F3zlPsZTfhd85SocvwLlwTfeDqPVO8HUeqhPsZTfhd85T7GU34XfOUqHL8C5cE33g6j1TvB1HqoFnCNK6+UE2NjZ5Nj0OuhX39jKb8LvnKVDl+BcuCb7wdR6p3g6j1UJ9jKb8LvnKfYym/C75ylQ5fgXLgm+8HUeqd4Oo9VWa/AKKnAMt25jYeJxv125LabwdSkXDTY7HOdltQ5fgXLgnO8HUeqd4Oo9VCfYym/C75yn2Mpvwu+crKhy/Bty4JvvB1HqneDqPVQn2Mpvwu+cp9jKb8LvnKVDl+DLlwTfeDqPVO8HUeqhPsZTfhd85WGo4Yo4/5nh/1SW/crahy/H5FyLD3g6j1TvB1HqoCHhOkeLsGYdRISP0KTcJ0jBd4LR1MhAv8SlQ5fj8i5E/3g6j1TvB1HqoP7G034XfOV8R8J0jiQ0XINjaQmx6Gx0Socvx+RcuCf7wdR6p3g6j1UBLwnSMtmGW5sLyEXPTU7rJ9jKb8LvnKyocvx+RcuCb7wdR6p3g6j1UBFwnSOvlF7GxtITY9DY6LJ9jKb8LvnK2ocvwLlwTfeDqPVfShI+EKdrg4NdcEEeI7g3Cm1w62Ole4REWGhERAaOLYSypYGvJABuCDzsRz96pdDgjJKx8JLsrS+xFr+E6crLoRVOwj/8AZy++X90BaaCibBG2Nl7N2vvvdRGMcVCGTu42d48b66A9NLklT6pNHVNpa+Uz6XL7Ote2Z2YHTkRogJvBOJm1Lsjm5JNdL3BtvbofJS1XUd3G551ytLrdbC6qEEwqMSD4fZGpNrXAbYk+82CtGMf/AI8v/tv/AOUoCBh41Ly1rYSXE6gOvpflYa/FT2K1xgiLwwvIt4R5m19joofgZg7h5tqZDr7mhWNAULhfFTFK4Bjn945gNvu6nXbXfy2V7llDWlzjYAEk9ANyqpwL7c/+z93qex6Fz6aVrdSWmw621t6BAQkvHBzHu4SWDckkG3XQEN+KnsKxRtTHnZfoQd2noq1gOOww0rmSe1d3htfPfby2016La4EhcI5HH2XOAHvaDf8AcD4IDNxhJE1sfexl/iNrOy2Fhm15300U/CAGjLoLCw6C2iq/Hvsxe9/7BWeH2R7h+yAgcS4rLJXRwxGQs9o66W30AO3VSmD4mKmLOGlupBB6joeYVUxJ0QmkkgndFIC67SCA51/EGuHUjYqw8L4k+ohzSbhxbe1s2gN7Dnrb4IDLjWOMpWguBc53stHO25J5BRtNxec4bPEYg7Z2vPYkEDTzWhxpG4TxvuQ3KAHWvYtcSfjqCtPEHMkaO8q3SdAIySL77kWQF/XO5XMkq3/S3OaMzhcakWNgNjYWXQYW2Y0XvYAX66Kr1mL0U7nd8xwIuM+U3NtN26/Aq+F03p4JZFZI8OYZFEHuhl7wOtzFha/TnrzX5xdQ95TEjeM5vhs79Df4KE4Ov9Jf3d+7yuvfpmGS/nv+qur2Agg7EWPuWTuGS7Nj7olbw3HLUBeT44wWe92zP0I9CvzgiiLY3yn75sPMN3PqT6KtVVG+OZ1O2+sgAHXfIfRy6LRUoijaxuzWgenNUyVGOm5xC29dis8e7Rf7/wD6rZ4Wx0yDuZf5jfZJ3cByP9Q/72K1ePtov9/7NWTiPBTZtRDcPaGl1tzYaPHmOfl7kVPHGL+Q7Um0YeBPal9zP3crgqdwH7UvuZ+5VxU8/wCtneP9IREUSgREQC6jJuJKdji10gBaSCMrtCDYjZSS134dESSY2EnUksbcn0WqtzHexpfamm/NHyu/xWtHjFE2QyNc0Pdu7K+5/TyUr9VxflR/I3+yfVcX5UfyN/suvb8me40/tTTfmj5Xf4rUrsUoZ7d65rrbHK8EfEC6l/quL8qP5G/2T6ri/Kj+Rv8AZPb8j3EVRYxRQC0TmtvvZr7n3ki5Ww/ialcCDICCLEZXajp7K3fquL8qP5G/2T6ri/Kj+Rv9k9vyPcRlHjlHC3LG9rW3vYNfufeFnPFNN+aPld/itz6ri/Kj+Rv9ljqMNhDHXZGzQ+LIzw6e1qLab6p7fke4h4+KMOpi600UZcbuGoJ9Rss8PG1LI4COTOLEl4a7I22wLrak8gL7clWqLB4amqjip8j6ak8T5Ltc6eoO2Zw1eG6knYuNuWmNta/ET/6fJBEZLRu/h5jHG/xuyWLnOcWuFjla0anMSvov0uKtL+bfa+2lXda0QeWVlhnqMOe7M7Jc76PFz5gCy2JOLaSENa1410YxrHXPkBa1ud9lBYdKzEIXSd4ynbJmEIY1gc1jCQZXXFyTlcbGzQLXuVWa+aSTPVMLYhO5sFHZrA4sBN5SSLMYQHSOO5sBcDfMXolKTjJ1Wn8+Pvf2YeZpWXqXiajnjLqkZBG86SDp94ZCbtP/AGFtQcYQOOt2NsCHOG9+WUXcD7wq/UYYytqoYW6x08bJJnt8HeSuH8EHLYXsDIfe3qoGq4kyvlNORKCRTQB7WFpkuc1Q9xGmxDRuQ0udvddR9HHJpHv3+19vPfXYz6si7VNVh8rszy0uO5AeL++w1Wy3iijgj0kaxjR+FwAHyqqvxDKW00QjkMUUbpqh/dtL3SC7BmcLtaRdxLQ42sBY6rXijY6oip6mWNzKNoknlc1re9nILmNdp7DGnNr/AEg6riPo1+56d/mvG+nflGvNoWw8T004LZWkMIBGcDW/9Iu5p94CxU8+HRnM3JcdQ829QoMVrRXVLql7Y6emczIWsaYpGvZo15DSXSX1sNbkclJ1eIRSVboIxFHHExj5pS1gLjJqyNpI8IyjMXb7AWOqnP01PRaVfxt/nVHSyPWyb+1NN+aPld/io6pqcPldmeWXO5AeL++w1UE6pbHLNBmztgAc5/dtM0skwL4qeMWvYMtrq4nmNStGoFS2Ompg5n0sgSzvLY7RQtcSe8cG+K+jPPK7e4IpD0mukq/narvtx/tbnMsvJdaTHKOFuWNzWjya7X36XKz/AGppvzR8rv8AFcyFZPICRM1ramQCmJjiaRGz+ZP7No4uYaNT4Rfcu6nSYXHkbmjY42FyY23Om503U/U+mWCup3f/AHHOn3TOoZOp0jQfjFE6QSFzc4Fg7K+4/RbP2ppvzR8rv8VufVcX5UfyN/sn1XF+VH8jf7LyXH5KUyKrMYoprd45rspuLtfp+i2PtRTfmj5Xf4rd+q4vyo/kb/ZPquL8qP5G/wBkuPyKZFUmMUUObu3NbmNzZr9f0/RbP2ppvzR8rv8AFbn1XF+VH8jf7J9VxflR/I3+yXH5NqRqs4mp3EASC5IA8LtybDkpRarcNiBuI47j+hv9ltLl1sar3CIiw0IiIAiIgCIiAIiIAviWIOBDgCDoQRcEeYK+0QGvTUEcV+7Y1l98rQ2/ov2KjYwktY1pJubNAueptus6LbZlI12UEbQQGMAd7QDQA6+9wBr8VgqqTRrWRREDbNoGHYWaGn9CNlvotUmnZnSiNwfBxTNOuZ73Oe953e93tOPTkAOQAHJbJoIyACxlgbgZRYHqBbRbNkRzk3bYUUtDAaNmbNkbmGgdlGa3+rdDRMN7sb4va8I8Xv6/FZ0WWzelGCOkY0ZWsaGjYAAAa30HLXVDRszB2RuYCwdlGYDpfdZ0S2OlcGD6IzNmytzWtmsL26X3shpWEklrbkWJsNR0PULOiWxSNf6EzTwN8Ps+EeH3dPgs4C/UWWwkkERENCIiAIiIAiIgCIiAIiIAiIgCIiAIiIAiIgCIiAIiIAiIgCIiAIiIAiIgCIiAIiIAiIgCIiAIiIAiIg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84" name="Picture 12" descr="http://www.cis.utas.edu.au/projects/2006/dsms/img/TortoiseSV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5229200"/>
            <a:ext cx="1152128" cy="1152129"/>
          </a:xfrm>
          <a:prstGeom prst="rect">
            <a:avLst/>
          </a:prstGeom>
          <a:noFill/>
        </p:spPr>
      </p:pic>
      <p:pic>
        <p:nvPicPr>
          <p:cNvPr id="3086" name="Picture 14" descr="http://lineadecodigo.com/wp-content/uploads/2010/06/netbeans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5085184"/>
            <a:ext cx="1368152" cy="1368153"/>
          </a:xfrm>
          <a:prstGeom prst="rect">
            <a:avLst/>
          </a:prstGeom>
          <a:noFill/>
        </p:spPr>
      </p:pic>
      <p:pic>
        <p:nvPicPr>
          <p:cNvPr id="3088" name="Picture 16" descr="http://www.tecnologiabit.com/wp-content/uploads/2011/07/google-chrome-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216" y="3356992"/>
            <a:ext cx="1728192" cy="1233849"/>
          </a:xfrm>
          <a:prstGeom prst="rect">
            <a:avLst/>
          </a:prstGeom>
          <a:noFill/>
        </p:spPr>
      </p:pic>
      <p:pic>
        <p:nvPicPr>
          <p:cNvPr id="3090" name="Picture 18" descr="http://upload.wikimedia.org/wikipedia/commons/b/be/Wilber-gim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3212976"/>
            <a:ext cx="1584176" cy="1584176"/>
          </a:xfrm>
          <a:prstGeom prst="rect">
            <a:avLst/>
          </a:prstGeom>
          <a:noFill/>
        </p:spPr>
      </p:pic>
      <p:pic>
        <p:nvPicPr>
          <p:cNvPr id="3092" name="Picture 20" descr="http://getfirebug.com/wiki/images/8/84/Wiki-logo-top-lef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3284984"/>
            <a:ext cx="1285875" cy="1285876"/>
          </a:xfrm>
          <a:prstGeom prst="rect">
            <a:avLst/>
          </a:prstGeom>
          <a:noFill/>
        </p:spPr>
      </p:pic>
      <p:pic>
        <p:nvPicPr>
          <p:cNvPr id="3096" name="Picture 24" descr="http://www.indalcasa.com/wp-content/uploads/2011/04/jquery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5085184"/>
            <a:ext cx="1368152" cy="1368152"/>
          </a:xfrm>
          <a:prstGeom prst="rect">
            <a:avLst/>
          </a:prstGeom>
          <a:noFill/>
        </p:spPr>
      </p:pic>
      <p:pic>
        <p:nvPicPr>
          <p:cNvPr id="3098" name="Picture 26" descr="http://www.w3.org/html/logo/downloads/HTML5_Logo_51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3429000"/>
            <a:ext cx="1224136" cy="12241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1. Introducción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19256" cy="1637536"/>
          </a:xfrm>
        </p:spPr>
        <p:txBody>
          <a:bodyPr/>
          <a:lstStyle/>
          <a:p>
            <a:r>
              <a:rPr lang="es-ES" dirty="0" smtClean="0"/>
              <a:t>La organización de las carpetas sigue unas pautas jerárquicas.</a:t>
            </a:r>
            <a:endParaRPr lang="es-E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780928"/>
            <a:ext cx="285443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Introducción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b="1" dirty="0" smtClean="0"/>
              <a:t>Diseño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Aplicaciones en </a:t>
            </a:r>
            <a:r>
              <a:rPr lang="es-ES" dirty="0" err="1" smtClean="0"/>
              <a:t>jQuery</a:t>
            </a:r>
            <a:endParaRPr lang="es-ES" dirty="0" smtClean="0"/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smtClean="0"/>
              <a:t>HTML5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err="1" smtClean="0"/>
              <a:t>Plugins</a:t>
            </a:r>
            <a:r>
              <a:rPr lang="es-ES" dirty="0" smtClean="0"/>
              <a:t> de redes sociales</a:t>
            </a:r>
          </a:p>
          <a:p>
            <a:pPr marL="514350" indent="-514350">
              <a:buSzPct val="155000"/>
              <a:buFont typeface="+mj-lt"/>
              <a:buAutoNum type="arabicPeriod"/>
            </a:pPr>
            <a:r>
              <a:rPr lang="es-ES" dirty="0" err="1" smtClean="0"/>
              <a:t>Plugins</a:t>
            </a:r>
            <a:r>
              <a:rPr lang="es-ES" dirty="0" smtClean="0"/>
              <a:t> de Google</a:t>
            </a:r>
          </a:p>
          <a:p>
            <a:pPr marL="514350" indent="-514350">
              <a:buSzPct val="155000"/>
              <a:buNone/>
            </a:pPr>
            <a:endParaRPr lang="es-ES" dirty="0" smtClean="0"/>
          </a:p>
          <a:p>
            <a:pPr marL="514350" indent="-514350">
              <a:buSzPct val="155000"/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SzPct val="155000"/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162</TotalTime>
  <Words>364</Words>
  <Application>Microsoft Office PowerPoint</Application>
  <PresentationFormat>Presentación en pantalla (4:3)</PresentationFormat>
  <Paragraphs>162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Flujo</vt:lpstr>
      <vt:lpstr>Módulo 1: Conceptos y recursos básicos de Internet</vt:lpstr>
      <vt:lpstr>Índice</vt:lpstr>
      <vt:lpstr>Índice</vt:lpstr>
      <vt:lpstr>1. Introducción</vt:lpstr>
      <vt:lpstr>1. Introducción</vt:lpstr>
      <vt:lpstr>1. Introducción</vt:lpstr>
      <vt:lpstr>1. Introducción</vt:lpstr>
      <vt:lpstr>1. Introducción</vt:lpstr>
      <vt:lpstr>Índice</vt:lpstr>
      <vt:lpstr>2. Diseño</vt:lpstr>
      <vt:lpstr>2. Diseño</vt:lpstr>
      <vt:lpstr>2. Diseño</vt:lpstr>
      <vt:lpstr>2. Diseño</vt:lpstr>
      <vt:lpstr>2. Diseño</vt:lpstr>
      <vt:lpstr>Índice</vt:lpstr>
      <vt:lpstr>3. Aplicaciones en jQuery</vt:lpstr>
      <vt:lpstr>3. Aplicaciones en jQuery</vt:lpstr>
      <vt:lpstr>3. Aplicaciones en jQuery</vt:lpstr>
      <vt:lpstr>Índice</vt:lpstr>
      <vt:lpstr>4. HTML5</vt:lpstr>
      <vt:lpstr>4. HTML5</vt:lpstr>
      <vt:lpstr>4. HTML5</vt:lpstr>
      <vt:lpstr>Índice</vt:lpstr>
      <vt:lpstr>5. Plugins de redes sociales</vt:lpstr>
      <vt:lpstr>5. Plugins de redes sociales</vt:lpstr>
      <vt:lpstr>5. Plugins de redes sociales</vt:lpstr>
      <vt:lpstr>Índice</vt:lpstr>
      <vt:lpstr>6. Plugins de Google</vt:lpstr>
      <vt:lpstr>6. Plugins de Google</vt:lpstr>
      <vt:lpstr>Gracias por vuestra atención</vt:lpstr>
    </vt:vector>
  </TitlesOfParts>
  <Company>Universidad de Málaga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1: Conceptos y recursos básicos de Internet</dc:title>
  <dc:creator>inftel</dc:creator>
  <cp:lastModifiedBy>inftel</cp:lastModifiedBy>
  <cp:revision>27</cp:revision>
  <dcterms:created xsi:type="dcterms:W3CDTF">2011-11-04T11:16:37Z</dcterms:created>
  <dcterms:modified xsi:type="dcterms:W3CDTF">2011-11-04T15:42:00Z</dcterms:modified>
</cp:coreProperties>
</file>