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67275" cy="4279423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0AF3C35-A8AC-4EED-952A-AFCB41E47BD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53A5E3-D3A7-4A82-B0F6-F6BC8E047E3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2724012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080" y="22977720"/>
            <a:ext cx="2724012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1000" y="1001376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1000" y="2297772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080" y="2297772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27240120" cy="2482020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27240120" cy="2482020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12720" y="11557080"/>
            <a:ext cx="27240120" cy="217332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12720" y="11557080"/>
            <a:ext cx="27240120" cy="21733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080" y="10013760"/>
            <a:ext cx="27240120" cy="2482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27240120" cy="2482020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13293000" cy="2482020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1000" y="10013760"/>
            <a:ext cx="13293000" cy="2482020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70160" y="13294080"/>
            <a:ext cx="25726680" cy="42521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080" y="2297772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1000" y="10013760"/>
            <a:ext cx="13293000" cy="2482020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13293000" cy="2482020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1000" y="1001376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1000" y="2297772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1000" y="10013760"/>
            <a:ext cx="1329300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080" y="22977720"/>
            <a:ext cx="2724012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160" y="13294080"/>
            <a:ext cx="25726680" cy="9172800"/>
          </a:xfrm>
          <a:prstGeom prst="rect">
            <a:avLst/>
          </a:prstGeom>
        </p:spPr>
        <p:txBody>
          <a:bodyPr lIns="417600" rIns="417600" tIns="208800" bIns="208800" anchor="ctr"/>
          <a:p>
            <a:pPr algn="ctr">
              <a:lnSpc>
                <a:spcPct val="100000"/>
              </a:lnSpc>
            </a:pPr>
            <a:r>
              <a:rPr b="0" lang="en-US" sz="20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8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513440" y="39664080"/>
            <a:ext cx="7062120" cy="2278080"/>
          </a:xfrm>
          <a:prstGeom prst="rect">
            <a:avLst/>
          </a:prstGeom>
        </p:spPr>
        <p:txBody>
          <a:bodyPr lIns="417600" rIns="417600" tIns="208800" bIns="208800" anchor="ctr"/>
          <a:p>
            <a:pPr>
              <a:lnSpc>
                <a:spcPct val="100000"/>
              </a:lnSpc>
            </a:pPr>
            <a:r>
              <a:rPr b="0" lang="en-US" sz="5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12/7/16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341360" y="39664080"/>
            <a:ext cx="9584280" cy="2278080"/>
          </a:xfrm>
          <a:prstGeom prst="rect">
            <a:avLst/>
          </a:prstGeom>
        </p:spPr>
        <p:txBody>
          <a:bodyPr lIns="417600" rIns="417600" tIns="208800" bIns="2088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691440" y="39664080"/>
            <a:ext cx="7062120" cy="2278080"/>
          </a:xfrm>
          <a:prstGeom prst="rect">
            <a:avLst/>
          </a:prstGeom>
        </p:spPr>
        <p:txBody>
          <a:bodyPr lIns="417600" rIns="417600" tIns="208800" bIns="208800" anchor="ctr"/>
          <a:p>
            <a:pPr algn="r">
              <a:lnSpc>
                <a:spcPct val="100000"/>
              </a:lnSpc>
            </a:pPr>
            <a:fld id="{78354CDD-12E6-4540-9ACE-FC47B1ED1470}" type="slidenum">
              <a:rPr b="0" lang="en-US" sz="5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080" y="10013760"/>
            <a:ext cx="27240120" cy="2482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9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9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48640" y="33649920"/>
            <a:ext cx="11887200" cy="7132320"/>
          </a:xfrm>
          <a:custGeom>
            <a:avLst/>
            <a:gdLst/>
            <a:ahLst/>
            <a:rect l="0" t="0" r="r" b="b"/>
            <a:pathLst>
              <a:path w="33022" h="19814">
                <a:moveTo>
                  <a:pt x="3302" y="0"/>
                </a:moveTo>
                <a:cubicBezTo>
                  <a:pt x="1651" y="0"/>
                  <a:pt x="0" y="1651"/>
                  <a:pt x="0" y="3302"/>
                </a:cubicBezTo>
                <a:lnTo>
                  <a:pt x="0" y="16510"/>
                </a:lnTo>
                <a:cubicBezTo>
                  <a:pt x="0" y="18161"/>
                  <a:pt x="1651" y="19813"/>
                  <a:pt x="3302" y="19813"/>
                </a:cubicBezTo>
                <a:lnTo>
                  <a:pt x="29718" y="19813"/>
                </a:lnTo>
                <a:cubicBezTo>
                  <a:pt x="31369" y="19813"/>
                  <a:pt x="33021" y="18161"/>
                  <a:pt x="33021" y="16510"/>
                </a:cubicBezTo>
                <a:lnTo>
                  <a:pt x="33021" y="3302"/>
                </a:lnTo>
                <a:cubicBezTo>
                  <a:pt x="33021" y="1651"/>
                  <a:pt x="31369" y="0"/>
                  <a:pt x="29718" y="0"/>
                </a:cubicBezTo>
                <a:lnTo>
                  <a:pt x="330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Ensemble Predictions (stacking)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model returns a number f(x) in [-1, 1]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sign(f(x)) = class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|f(x)| =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confidence of the prediction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</a:t>
            </a:r>
            <a:r>
              <a:rPr b="0" lang="en-US" sz="4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minimize 0/1 loss for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predicted class given by sign(F(x))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97280" y="13282200"/>
            <a:ext cx="10789920" cy="11406600"/>
          </a:xfrm>
          <a:custGeom>
            <a:avLst/>
            <a:gdLst/>
            <a:ahLst/>
            <a:rect l="0" t="0" r="r" b="b"/>
            <a:pathLst>
              <a:path w="29974" h="31686">
                <a:moveTo>
                  <a:pt x="4995" y="0"/>
                </a:moveTo>
                <a:cubicBezTo>
                  <a:pt x="2497" y="0"/>
                  <a:pt x="0" y="2497"/>
                  <a:pt x="0" y="4995"/>
                </a:cubicBezTo>
                <a:lnTo>
                  <a:pt x="0" y="26690"/>
                </a:lnTo>
                <a:cubicBezTo>
                  <a:pt x="0" y="29187"/>
                  <a:pt x="2497" y="31685"/>
                  <a:pt x="4995" y="31685"/>
                </a:cubicBezTo>
                <a:lnTo>
                  <a:pt x="24977" y="31685"/>
                </a:lnTo>
                <a:cubicBezTo>
                  <a:pt x="27475" y="31685"/>
                  <a:pt x="29973" y="29187"/>
                  <a:pt x="29973" y="26690"/>
                </a:cubicBezTo>
                <a:lnTo>
                  <a:pt x="29973" y="4995"/>
                </a:lnTo>
                <a:cubicBezTo>
                  <a:pt x="29973" y="2497"/>
                  <a:pt x="27475" y="0"/>
                  <a:pt x="24977" y="0"/>
                </a:cubicBezTo>
                <a:lnTo>
                  <a:pt x="499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Missing 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10% of questions not answered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Techniques: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 imputation –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missing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values with feature mean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selection –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with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value randomly chosen from dataset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 model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mean imputation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linear regression on all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ymbol" charset="2"/>
              <a:buChar char="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with predicted values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 model fails – outliers!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 imputation and random selection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about the same.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61840" y="690840"/>
            <a:ext cx="2854332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Semibold"/>
              </a:rPr>
              <a:t>Predicting Gender from OKCupid </a:t>
            </a: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Semibold"/>
              </a:rPr>
              <a:t>Profiles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Semibold"/>
              </a:rPr>
              <a:t>Using ensemble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 Semibold"/>
              </a:rPr>
              <a:t>Isaac Backus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377440" y="5669280"/>
            <a:ext cx="9601200" cy="4023360"/>
          </a:xfrm>
          <a:custGeom>
            <a:avLst/>
            <a:gdLst/>
            <a:ahLst/>
            <a:rect l="0" t="0" r="r" b="b"/>
            <a:pathLst>
              <a:path w="26672" h="11178">
                <a:moveTo>
                  <a:pt x="1862" y="0"/>
                </a:moveTo>
                <a:cubicBezTo>
                  <a:pt x="931" y="0"/>
                  <a:pt x="0" y="931"/>
                  <a:pt x="0" y="1862"/>
                </a:cubicBezTo>
                <a:lnTo>
                  <a:pt x="0" y="9314"/>
                </a:lnTo>
                <a:cubicBezTo>
                  <a:pt x="0" y="10245"/>
                  <a:pt x="931" y="11177"/>
                  <a:pt x="1862" y="11177"/>
                </a:cubicBezTo>
                <a:lnTo>
                  <a:pt x="24808" y="11177"/>
                </a:lnTo>
                <a:cubicBezTo>
                  <a:pt x="25739" y="11177"/>
                  <a:pt x="26671" y="10245"/>
                  <a:pt x="26671" y="9314"/>
                </a:cubicBezTo>
                <a:lnTo>
                  <a:pt x="26671" y="1862"/>
                </a:lnTo>
                <a:cubicBezTo>
                  <a:pt x="26671" y="931"/>
                  <a:pt x="25739" y="0"/>
                  <a:pt x="24808" y="0"/>
                </a:cubicBezTo>
                <a:lnTo>
                  <a:pt x="1862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8470880" y="5852160"/>
            <a:ext cx="9601200" cy="5760720"/>
          </a:xfrm>
          <a:custGeom>
            <a:avLst/>
            <a:gdLst/>
            <a:ahLst/>
            <a:rect l="0" t="0" r="r" b="b"/>
            <a:pathLst>
              <a:path w="26672" h="16004">
                <a:moveTo>
                  <a:pt x="2667" y="0"/>
                </a:moveTo>
                <a:cubicBezTo>
                  <a:pt x="1333" y="0"/>
                  <a:pt x="0" y="1333"/>
                  <a:pt x="0" y="2667"/>
                </a:cubicBezTo>
                <a:lnTo>
                  <a:pt x="0" y="13335"/>
                </a:lnTo>
                <a:cubicBezTo>
                  <a:pt x="0" y="14669"/>
                  <a:pt x="1333" y="16003"/>
                  <a:pt x="2667" y="16003"/>
                </a:cubicBezTo>
                <a:lnTo>
                  <a:pt x="24003" y="16003"/>
                </a:lnTo>
                <a:cubicBezTo>
                  <a:pt x="25337" y="16003"/>
                  <a:pt x="26671" y="14669"/>
                  <a:pt x="26671" y="13335"/>
                </a:cubicBezTo>
                <a:lnTo>
                  <a:pt x="26671" y="2667"/>
                </a:lnTo>
                <a:cubicBezTo>
                  <a:pt x="26671" y="1333"/>
                  <a:pt x="25337" y="0"/>
                  <a:pt x="24003" y="0"/>
                </a:cubicBezTo>
                <a:lnTo>
                  <a:pt x="266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 rot="21588600">
            <a:off x="945000" y="5600160"/>
            <a:ext cx="13694760" cy="5830200"/>
          </a:xfrm>
          <a:custGeom>
            <a:avLst/>
            <a:gdLst/>
            <a:ahLst/>
            <a:rect l="0" t="0" r="r" b="b"/>
            <a:pathLst>
              <a:path w="38066" h="16253">
                <a:moveTo>
                  <a:pt x="2725" y="53"/>
                </a:moveTo>
                <a:cubicBezTo>
                  <a:pt x="1375" y="56"/>
                  <a:pt x="23" y="1407"/>
                  <a:pt x="21" y="2757"/>
                </a:cubicBezTo>
                <a:lnTo>
                  <a:pt x="2" y="13553"/>
                </a:lnTo>
                <a:cubicBezTo>
                  <a:pt x="0" y="14903"/>
                  <a:pt x="1346" y="16252"/>
                  <a:pt x="2696" y="16249"/>
                </a:cubicBezTo>
                <a:lnTo>
                  <a:pt x="35340" y="16198"/>
                </a:lnTo>
                <a:cubicBezTo>
                  <a:pt x="36689" y="16196"/>
                  <a:pt x="38041" y="14844"/>
                  <a:pt x="38043" y="13494"/>
                </a:cubicBezTo>
                <a:lnTo>
                  <a:pt x="38062" y="2697"/>
                </a:lnTo>
                <a:cubicBezTo>
                  <a:pt x="38065" y="1347"/>
                  <a:pt x="36717" y="0"/>
                  <a:pt x="35368" y="2"/>
                </a:cubicBezTo>
                <a:lnTo>
                  <a:pt x="2725" y="5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Generation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short response answers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 to multiple choice to binary: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generates ~215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" name="Table 7"/>
          <p:cNvGraphicFramePr/>
          <p:nvPr/>
        </p:nvGraphicFramePr>
        <p:xfrm>
          <a:off x="7374960" y="7979040"/>
          <a:ext cx="6798240" cy="2243880"/>
        </p:xfrm>
        <a:graphic>
          <a:graphicData uri="http://schemas.openxmlformats.org/drawingml/2006/table">
            <a:tbl>
              <a:tblPr/>
              <a:tblGrid>
                <a:gridCol w="1699560"/>
                <a:gridCol w="1699560"/>
                <a:gridCol w="1699560"/>
                <a:gridCol w="1699920"/>
              </a:tblGrid>
              <a:tr h="13438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Has dogs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Likes dogs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Has cats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Likes cats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718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8"/>
          <p:cNvGraphicFramePr/>
          <p:nvPr/>
        </p:nvGraphicFramePr>
        <p:xfrm>
          <a:off x="1293840" y="7986600"/>
          <a:ext cx="5075280" cy="143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pets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45800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has dogs </a:t>
                      </a: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 likes </a:t>
                      </a:r>
                      <a:r>
                        <a:rPr b="0" lang="en-US" sz="4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cats”</a:t>
                      </a:r>
                      <a:endParaRPr b="0" lang="en-US" sz="4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52" name="Line 9"/>
          <p:cNvSpPr/>
          <p:nvPr/>
        </p:nvSpPr>
        <p:spPr>
          <a:xfrm>
            <a:off x="6369120" y="9186840"/>
            <a:ext cx="913320" cy="0"/>
          </a:xfrm>
          <a:prstGeom prst="line">
            <a:avLst/>
          </a:prstGeom>
          <a:ln w="76320">
            <a:solidFill>
              <a:srgbClr val="99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1920240" y="26151840"/>
            <a:ext cx="8778240" cy="6126480"/>
          </a:xfrm>
          <a:custGeom>
            <a:avLst/>
            <a:gdLst/>
            <a:ahLst/>
            <a:rect l="0" t="0" r="r" b="b"/>
            <a:pathLst>
              <a:path w="24386" h="17020">
                <a:moveTo>
                  <a:pt x="2836" y="0"/>
                </a:moveTo>
                <a:cubicBezTo>
                  <a:pt x="1418" y="0"/>
                  <a:pt x="0" y="1418"/>
                  <a:pt x="0" y="2836"/>
                </a:cubicBezTo>
                <a:lnTo>
                  <a:pt x="0" y="14182"/>
                </a:lnTo>
                <a:cubicBezTo>
                  <a:pt x="0" y="15600"/>
                  <a:pt x="1418" y="17019"/>
                  <a:pt x="2836" y="17019"/>
                </a:cubicBezTo>
                <a:lnTo>
                  <a:pt x="21548" y="17019"/>
                </a:lnTo>
                <a:cubicBezTo>
                  <a:pt x="22966" y="17019"/>
                  <a:pt x="24385" y="15600"/>
                  <a:pt x="24385" y="14182"/>
                </a:cubicBezTo>
                <a:lnTo>
                  <a:pt x="24385" y="2836"/>
                </a:lnTo>
                <a:cubicBezTo>
                  <a:pt x="24385" y="1418"/>
                  <a:pt x="22966" y="0"/>
                  <a:pt x="21548" y="0"/>
                </a:cubicBezTo>
                <a:lnTo>
                  <a:pt x="283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models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Gaussian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K-means (256 clusters)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 Boosted 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Ridge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Random Map w/ logistic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RBF Kernel Logistic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 (sklearn)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Freeform 11"/>
          <p:cNvSpPr/>
          <p:nvPr/>
        </p:nvSpPr>
        <p:spPr>
          <a:xfrm>
            <a:off x="3108960" y="37657800"/>
            <a:ext cx="551880" cy="573480"/>
          </a:xfrm>
          <a:custGeom>
            <a:avLst/>
            <a:gdLst/>
            <a:ahLst/>
            <a:rect l="0" t="0" r="r" b="b"/>
            <a:pathLst>
              <a:path w="1533" h="1593">
                <a:moveTo>
                  <a:pt x="547" y="877"/>
                </a:moveTo>
                <a:lnTo>
                  <a:pt x="437" y="1497"/>
                </a:lnTo>
                <a:lnTo>
                  <a:pt x="699" y="1529"/>
                </a:lnTo>
                <a:lnTo>
                  <a:pt x="687" y="1592"/>
                </a:lnTo>
                <a:lnTo>
                  <a:pt x="0" y="1592"/>
                </a:lnTo>
                <a:lnTo>
                  <a:pt x="12" y="1529"/>
                </a:lnTo>
                <a:lnTo>
                  <a:pt x="206" y="1497"/>
                </a:lnTo>
                <a:lnTo>
                  <a:pt x="456" y="93"/>
                </a:lnTo>
                <a:lnTo>
                  <a:pt x="255" y="63"/>
                </a:lnTo>
                <a:lnTo>
                  <a:pt x="267" y="0"/>
                </a:lnTo>
                <a:lnTo>
                  <a:pt x="1532" y="0"/>
                </a:lnTo>
                <a:lnTo>
                  <a:pt x="1463" y="381"/>
                </a:lnTo>
                <a:lnTo>
                  <a:pt x="1384" y="381"/>
                </a:lnTo>
                <a:lnTo>
                  <a:pt x="1391" y="123"/>
                </a:lnTo>
                <a:cubicBezTo>
                  <a:pt x="1367" y="116"/>
                  <a:pt x="1336" y="113"/>
                  <a:pt x="1300" y="113"/>
                </a:cubicBezTo>
                <a:cubicBezTo>
                  <a:pt x="1264" y="113"/>
                  <a:pt x="1228" y="113"/>
                  <a:pt x="1190" y="113"/>
                </a:cubicBezTo>
                <a:cubicBezTo>
                  <a:pt x="1153" y="113"/>
                  <a:pt x="1117" y="113"/>
                  <a:pt x="1084" y="113"/>
                </a:cubicBezTo>
                <a:cubicBezTo>
                  <a:pt x="1051" y="113"/>
                  <a:pt x="1025" y="113"/>
                  <a:pt x="1007" y="113"/>
                </a:cubicBezTo>
                <a:lnTo>
                  <a:pt x="685" y="113"/>
                </a:lnTo>
                <a:lnTo>
                  <a:pt x="566" y="770"/>
                </a:lnTo>
                <a:lnTo>
                  <a:pt x="1099" y="770"/>
                </a:lnTo>
                <a:lnTo>
                  <a:pt x="1170" y="580"/>
                </a:lnTo>
                <a:lnTo>
                  <a:pt x="1243" y="580"/>
                </a:lnTo>
                <a:lnTo>
                  <a:pt x="1157" y="1069"/>
                </a:lnTo>
                <a:lnTo>
                  <a:pt x="1084" y="1069"/>
                </a:lnTo>
                <a:lnTo>
                  <a:pt x="1080" y="877"/>
                </a:lnTo>
                <a:lnTo>
                  <a:pt x="547" y="87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55" name="Freeform 12"/>
          <p:cNvSpPr/>
          <p:nvPr/>
        </p:nvSpPr>
        <p:spPr>
          <a:xfrm>
            <a:off x="3825720" y="37477800"/>
            <a:ext cx="169920" cy="963360"/>
          </a:xfrm>
          <a:custGeom>
            <a:avLst/>
            <a:gdLst/>
            <a:ahLst/>
            <a:rect l="0" t="0" r="r" b="b"/>
            <a:pathLst>
              <a:path w="472" h="2676">
                <a:moveTo>
                  <a:pt x="471" y="2617"/>
                </a:moveTo>
                <a:lnTo>
                  <a:pt x="471" y="2675"/>
                </a:lnTo>
                <a:cubicBezTo>
                  <a:pt x="157" y="2408"/>
                  <a:pt x="0" y="1963"/>
                  <a:pt x="0" y="1338"/>
                </a:cubicBezTo>
                <a:cubicBezTo>
                  <a:pt x="0" y="707"/>
                  <a:pt x="157" y="260"/>
                  <a:pt x="471" y="0"/>
                </a:cubicBezTo>
                <a:lnTo>
                  <a:pt x="471" y="60"/>
                </a:lnTo>
                <a:cubicBezTo>
                  <a:pt x="243" y="289"/>
                  <a:pt x="128" y="715"/>
                  <a:pt x="128" y="1338"/>
                </a:cubicBezTo>
                <a:cubicBezTo>
                  <a:pt x="128" y="1969"/>
                  <a:pt x="243" y="2395"/>
                  <a:pt x="471" y="261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56" name="Freeform 13"/>
          <p:cNvSpPr/>
          <p:nvPr/>
        </p:nvSpPr>
        <p:spPr>
          <a:xfrm>
            <a:off x="4191120" y="37829520"/>
            <a:ext cx="396720" cy="402840"/>
          </a:xfrm>
          <a:custGeom>
            <a:avLst/>
            <a:gdLst/>
            <a:ahLst/>
            <a:rect l="0" t="0" r="r" b="b"/>
            <a:pathLst>
              <a:path w="1102" h="1119">
                <a:moveTo>
                  <a:pt x="327" y="837"/>
                </a:moveTo>
                <a:cubicBezTo>
                  <a:pt x="302" y="862"/>
                  <a:pt x="281" y="883"/>
                  <a:pt x="264" y="901"/>
                </a:cubicBezTo>
                <a:cubicBezTo>
                  <a:pt x="248" y="920"/>
                  <a:pt x="235" y="936"/>
                  <a:pt x="225" y="949"/>
                </a:cubicBezTo>
                <a:cubicBezTo>
                  <a:pt x="216" y="963"/>
                  <a:pt x="209" y="976"/>
                  <a:pt x="206" y="987"/>
                </a:cubicBezTo>
                <a:cubicBezTo>
                  <a:pt x="202" y="998"/>
                  <a:pt x="200" y="1008"/>
                  <a:pt x="200" y="1018"/>
                </a:cubicBezTo>
                <a:cubicBezTo>
                  <a:pt x="200" y="1031"/>
                  <a:pt x="205" y="1040"/>
                  <a:pt x="214" y="1048"/>
                </a:cubicBezTo>
                <a:cubicBezTo>
                  <a:pt x="223" y="1055"/>
                  <a:pt x="235" y="1060"/>
                  <a:pt x="250" y="1064"/>
                </a:cubicBezTo>
                <a:lnTo>
                  <a:pt x="241" y="1118"/>
                </a:lnTo>
                <a:lnTo>
                  <a:pt x="19" y="1118"/>
                </a:lnTo>
                <a:cubicBezTo>
                  <a:pt x="15" y="1114"/>
                  <a:pt x="10" y="1107"/>
                  <a:pt x="6" y="1098"/>
                </a:cubicBezTo>
                <a:cubicBezTo>
                  <a:pt x="2" y="1089"/>
                  <a:pt x="0" y="1078"/>
                  <a:pt x="0" y="1067"/>
                </a:cubicBezTo>
                <a:cubicBezTo>
                  <a:pt x="0" y="1055"/>
                  <a:pt x="3" y="1043"/>
                  <a:pt x="9" y="1030"/>
                </a:cubicBezTo>
                <a:cubicBezTo>
                  <a:pt x="15" y="1017"/>
                  <a:pt x="25" y="1002"/>
                  <a:pt x="37" y="986"/>
                </a:cubicBezTo>
                <a:cubicBezTo>
                  <a:pt x="50" y="969"/>
                  <a:pt x="67" y="950"/>
                  <a:pt x="88" y="929"/>
                </a:cubicBezTo>
                <a:cubicBezTo>
                  <a:pt x="108" y="907"/>
                  <a:pt x="134" y="883"/>
                  <a:pt x="164" y="855"/>
                </a:cubicBezTo>
                <a:lnTo>
                  <a:pt x="491" y="553"/>
                </a:lnTo>
                <a:lnTo>
                  <a:pt x="285" y="83"/>
                </a:lnTo>
                <a:lnTo>
                  <a:pt x="157" y="54"/>
                </a:lnTo>
                <a:lnTo>
                  <a:pt x="167" y="0"/>
                </a:lnTo>
                <a:lnTo>
                  <a:pt x="464" y="0"/>
                </a:lnTo>
                <a:lnTo>
                  <a:pt x="637" y="426"/>
                </a:lnTo>
                <a:lnTo>
                  <a:pt x="786" y="286"/>
                </a:lnTo>
                <a:cubicBezTo>
                  <a:pt x="837" y="237"/>
                  <a:pt x="873" y="199"/>
                  <a:pt x="894" y="171"/>
                </a:cubicBezTo>
                <a:cubicBezTo>
                  <a:pt x="914" y="144"/>
                  <a:pt x="925" y="120"/>
                  <a:pt x="925" y="100"/>
                </a:cubicBezTo>
                <a:cubicBezTo>
                  <a:pt x="925" y="94"/>
                  <a:pt x="922" y="88"/>
                  <a:pt x="918" y="83"/>
                </a:cubicBezTo>
                <a:cubicBezTo>
                  <a:pt x="914" y="79"/>
                  <a:pt x="908" y="75"/>
                  <a:pt x="901" y="71"/>
                </a:cubicBezTo>
                <a:cubicBezTo>
                  <a:pt x="894" y="67"/>
                  <a:pt x="886" y="64"/>
                  <a:pt x="877" y="61"/>
                </a:cubicBezTo>
                <a:cubicBezTo>
                  <a:pt x="869" y="59"/>
                  <a:pt x="861" y="56"/>
                  <a:pt x="854" y="54"/>
                </a:cubicBezTo>
                <a:lnTo>
                  <a:pt x="864" y="0"/>
                </a:lnTo>
                <a:lnTo>
                  <a:pt x="1076" y="0"/>
                </a:lnTo>
                <a:cubicBezTo>
                  <a:pt x="1083" y="6"/>
                  <a:pt x="1089" y="13"/>
                  <a:pt x="1093" y="21"/>
                </a:cubicBezTo>
                <a:cubicBezTo>
                  <a:pt x="1098" y="29"/>
                  <a:pt x="1101" y="39"/>
                  <a:pt x="1101" y="51"/>
                </a:cubicBezTo>
                <a:cubicBezTo>
                  <a:pt x="1101" y="98"/>
                  <a:pt x="1046" y="173"/>
                  <a:pt x="935" y="277"/>
                </a:cubicBezTo>
                <a:lnTo>
                  <a:pt x="679" y="516"/>
                </a:lnTo>
                <a:lnTo>
                  <a:pt x="909" y="1039"/>
                </a:lnTo>
                <a:lnTo>
                  <a:pt x="1048" y="1064"/>
                </a:lnTo>
                <a:lnTo>
                  <a:pt x="1038" y="1118"/>
                </a:lnTo>
                <a:lnTo>
                  <a:pt x="732" y="1118"/>
                </a:lnTo>
                <a:lnTo>
                  <a:pt x="532" y="642"/>
                </a:lnTo>
                <a:lnTo>
                  <a:pt x="327" y="8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57" name="Freeform 14"/>
          <p:cNvSpPr/>
          <p:nvPr/>
        </p:nvSpPr>
        <p:spPr>
          <a:xfrm>
            <a:off x="4702680" y="37477800"/>
            <a:ext cx="169920" cy="963360"/>
          </a:xfrm>
          <a:custGeom>
            <a:avLst/>
            <a:gdLst/>
            <a:ahLst/>
            <a:rect l="0" t="0" r="r" b="b"/>
            <a:pathLst>
              <a:path w="472" h="2676">
                <a:moveTo>
                  <a:pt x="0" y="2617"/>
                </a:moveTo>
                <a:cubicBezTo>
                  <a:pt x="230" y="2393"/>
                  <a:pt x="345" y="1967"/>
                  <a:pt x="345" y="1338"/>
                </a:cubicBezTo>
                <a:cubicBezTo>
                  <a:pt x="345" y="719"/>
                  <a:pt x="230" y="293"/>
                  <a:pt x="0" y="60"/>
                </a:cubicBezTo>
                <a:lnTo>
                  <a:pt x="0" y="0"/>
                </a:lnTo>
                <a:cubicBezTo>
                  <a:pt x="172" y="138"/>
                  <a:pt x="297" y="341"/>
                  <a:pt x="375" y="611"/>
                </a:cubicBezTo>
                <a:cubicBezTo>
                  <a:pt x="439" y="823"/>
                  <a:pt x="471" y="1066"/>
                  <a:pt x="471" y="1338"/>
                </a:cubicBezTo>
                <a:cubicBezTo>
                  <a:pt x="471" y="1971"/>
                  <a:pt x="314" y="2416"/>
                  <a:pt x="0" y="2675"/>
                </a:cubicBezTo>
                <a:lnTo>
                  <a:pt x="0" y="261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58" name="Freeform 15"/>
          <p:cNvSpPr/>
          <p:nvPr/>
        </p:nvSpPr>
        <p:spPr>
          <a:xfrm>
            <a:off x="5065200" y="37840320"/>
            <a:ext cx="507240" cy="269280"/>
          </a:xfrm>
          <a:custGeom>
            <a:avLst/>
            <a:gdLst/>
            <a:ahLst/>
            <a:rect l="0" t="0" r="r" b="b"/>
            <a:pathLst>
              <a:path w="1409" h="152">
                <a:moveTo>
                  <a:pt x="0" y="151"/>
                </a:moveTo>
                <a:cubicBezTo>
                  <a:pt x="0" y="100"/>
                  <a:pt x="0" y="50"/>
                  <a:pt x="0" y="0"/>
                </a:cubicBezTo>
                <a:cubicBezTo>
                  <a:pt x="469" y="0"/>
                  <a:pt x="938" y="0"/>
                  <a:pt x="1408" y="0"/>
                </a:cubicBezTo>
                <a:cubicBezTo>
                  <a:pt x="1408" y="50"/>
                  <a:pt x="1408" y="100"/>
                  <a:pt x="1408" y="151"/>
                </a:cubicBezTo>
                <a:cubicBezTo>
                  <a:pt x="938" y="151"/>
                  <a:pt x="469" y="151"/>
                  <a:pt x="0" y="151"/>
                </a:cubicBezTo>
              </a:path>
              <a:path w="1409" h="154">
                <a:moveTo>
                  <a:pt x="0" y="153"/>
                </a:moveTo>
                <a:cubicBezTo>
                  <a:pt x="0" y="102"/>
                  <a:pt x="0" y="51"/>
                  <a:pt x="0" y="0"/>
                </a:cubicBezTo>
                <a:cubicBezTo>
                  <a:pt x="469" y="0"/>
                  <a:pt x="938" y="0"/>
                  <a:pt x="1408" y="0"/>
                </a:cubicBezTo>
                <a:cubicBezTo>
                  <a:pt x="1408" y="51"/>
                  <a:pt x="1408" y="102"/>
                  <a:pt x="1408" y="153"/>
                </a:cubicBezTo>
                <a:cubicBezTo>
                  <a:pt x="938" y="153"/>
                  <a:pt x="469" y="153"/>
                  <a:pt x="0" y="15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59" name="Freeform 16"/>
          <p:cNvSpPr/>
          <p:nvPr/>
        </p:nvSpPr>
        <p:spPr>
          <a:xfrm>
            <a:off x="5751720" y="37398960"/>
            <a:ext cx="875160" cy="1085040"/>
          </a:xfrm>
          <a:custGeom>
            <a:avLst/>
            <a:gdLst/>
            <a:ahLst/>
            <a:rect l="0" t="0" r="r" b="b"/>
            <a:pathLst>
              <a:path w="2431" h="3014">
                <a:moveTo>
                  <a:pt x="2319" y="3013"/>
                </a:moveTo>
                <a:cubicBezTo>
                  <a:pt x="1546" y="3013"/>
                  <a:pt x="773" y="3013"/>
                  <a:pt x="0" y="3013"/>
                </a:cubicBezTo>
                <a:cubicBezTo>
                  <a:pt x="0" y="2992"/>
                  <a:pt x="0" y="2970"/>
                  <a:pt x="0" y="2949"/>
                </a:cubicBezTo>
                <a:cubicBezTo>
                  <a:pt x="394" y="2464"/>
                  <a:pt x="789" y="1979"/>
                  <a:pt x="1183" y="1493"/>
                </a:cubicBezTo>
                <a:cubicBezTo>
                  <a:pt x="789" y="1017"/>
                  <a:pt x="394" y="541"/>
                  <a:pt x="0" y="65"/>
                </a:cubicBezTo>
                <a:cubicBezTo>
                  <a:pt x="0" y="43"/>
                  <a:pt x="0" y="21"/>
                  <a:pt x="0" y="0"/>
                </a:cubicBezTo>
                <a:cubicBezTo>
                  <a:pt x="752" y="0"/>
                  <a:pt x="1505" y="0"/>
                  <a:pt x="2257" y="0"/>
                </a:cubicBezTo>
                <a:cubicBezTo>
                  <a:pt x="2273" y="197"/>
                  <a:pt x="2288" y="394"/>
                  <a:pt x="2303" y="591"/>
                </a:cubicBezTo>
                <a:cubicBezTo>
                  <a:pt x="2279" y="591"/>
                  <a:pt x="2255" y="591"/>
                  <a:pt x="2231" y="591"/>
                </a:cubicBezTo>
                <a:cubicBezTo>
                  <a:pt x="2200" y="293"/>
                  <a:pt x="2055" y="143"/>
                  <a:pt x="1795" y="143"/>
                </a:cubicBezTo>
                <a:cubicBezTo>
                  <a:pt x="1359" y="143"/>
                  <a:pt x="923" y="143"/>
                  <a:pt x="487" y="143"/>
                </a:cubicBezTo>
                <a:cubicBezTo>
                  <a:pt x="818" y="543"/>
                  <a:pt x="1149" y="943"/>
                  <a:pt x="1480" y="1343"/>
                </a:cubicBezTo>
                <a:cubicBezTo>
                  <a:pt x="1110" y="1797"/>
                  <a:pt x="739" y="2251"/>
                  <a:pt x="369" y="2706"/>
                </a:cubicBezTo>
                <a:cubicBezTo>
                  <a:pt x="850" y="2706"/>
                  <a:pt x="1331" y="2706"/>
                  <a:pt x="1812" y="2706"/>
                </a:cubicBezTo>
                <a:cubicBezTo>
                  <a:pt x="2103" y="2705"/>
                  <a:pt x="2286" y="2562"/>
                  <a:pt x="2361" y="2275"/>
                </a:cubicBezTo>
                <a:cubicBezTo>
                  <a:pt x="2384" y="2279"/>
                  <a:pt x="2407" y="2282"/>
                  <a:pt x="2430" y="2286"/>
                </a:cubicBezTo>
                <a:cubicBezTo>
                  <a:pt x="2393" y="2528"/>
                  <a:pt x="2356" y="2771"/>
                  <a:pt x="2319" y="301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0" name="Freeform 17"/>
          <p:cNvSpPr/>
          <p:nvPr/>
        </p:nvSpPr>
        <p:spPr>
          <a:xfrm>
            <a:off x="6014520" y="38818080"/>
            <a:ext cx="341280" cy="248400"/>
          </a:xfrm>
          <a:custGeom>
            <a:avLst/>
            <a:gdLst/>
            <a:ahLst/>
            <a:rect l="0" t="0" r="r" b="b"/>
            <a:pathLst>
              <a:path w="948" h="690">
                <a:moveTo>
                  <a:pt x="574" y="156"/>
                </a:moveTo>
                <a:cubicBezTo>
                  <a:pt x="589" y="134"/>
                  <a:pt x="607" y="113"/>
                  <a:pt x="625" y="94"/>
                </a:cubicBezTo>
                <a:cubicBezTo>
                  <a:pt x="644" y="75"/>
                  <a:pt x="663" y="58"/>
                  <a:pt x="683" y="44"/>
                </a:cubicBezTo>
                <a:cubicBezTo>
                  <a:pt x="702" y="30"/>
                  <a:pt x="722" y="19"/>
                  <a:pt x="743" y="12"/>
                </a:cubicBezTo>
                <a:cubicBezTo>
                  <a:pt x="763" y="4"/>
                  <a:pt x="783" y="0"/>
                  <a:pt x="803" y="0"/>
                </a:cubicBezTo>
                <a:cubicBezTo>
                  <a:pt x="843" y="0"/>
                  <a:pt x="874" y="13"/>
                  <a:pt x="898" y="38"/>
                </a:cubicBezTo>
                <a:cubicBezTo>
                  <a:pt x="921" y="63"/>
                  <a:pt x="933" y="100"/>
                  <a:pt x="933" y="148"/>
                </a:cubicBezTo>
                <a:cubicBezTo>
                  <a:pt x="933" y="156"/>
                  <a:pt x="932" y="164"/>
                  <a:pt x="931" y="174"/>
                </a:cubicBezTo>
                <a:cubicBezTo>
                  <a:pt x="930" y="184"/>
                  <a:pt x="929" y="195"/>
                  <a:pt x="927" y="206"/>
                </a:cubicBezTo>
                <a:cubicBezTo>
                  <a:pt x="926" y="218"/>
                  <a:pt x="924" y="229"/>
                  <a:pt x="922" y="241"/>
                </a:cubicBezTo>
                <a:cubicBezTo>
                  <a:pt x="920" y="253"/>
                  <a:pt x="918" y="264"/>
                  <a:pt x="916" y="275"/>
                </a:cubicBezTo>
                <a:cubicBezTo>
                  <a:pt x="895" y="396"/>
                  <a:pt x="874" y="518"/>
                  <a:pt x="853" y="639"/>
                </a:cubicBezTo>
                <a:cubicBezTo>
                  <a:pt x="884" y="645"/>
                  <a:pt x="916" y="651"/>
                  <a:pt x="947" y="657"/>
                </a:cubicBezTo>
                <a:cubicBezTo>
                  <a:pt x="945" y="668"/>
                  <a:pt x="943" y="678"/>
                  <a:pt x="940" y="689"/>
                </a:cubicBezTo>
                <a:cubicBezTo>
                  <a:pt x="868" y="689"/>
                  <a:pt x="796" y="689"/>
                  <a:pt x="724" y="689"/>
                </a:cubicBezTo>
                <a:cubicBezTo>
                  <a:pt x="749" y="550"/>
                  <a:pt x="774" y="412"/>
                  <a:pt x="798" y="273"/>
                </a:cubicBezTo>
                <a:cubicBezTo>
                  <a:pt x="800" y="263"/>
                  <a:pt x="802" y="252"/>
                  <a:pt x="804" y="241"/>
                </a:cubicBezTo>
                <a:cubicBezTo>
                  <a:pt x="806" y="229"/>
                  <a:pt x="808" y="218"/>
                  <a:pt x="809" y="207"/>
                </a:cubicBezTo>
                <a:cubicBezTo>
                  <a:pt x="811" y="196"/>
                  <a:pt x="812" y="186"/>
                  <a:pt x="813" y="177"/>
                </a:cubicBezTo>
                <a:cubicBezTo>
                  <a:pt x="814" y="168"/>
                  <a:pt x="815" y="160"/>
                  <a:pt x="815" y="155"/>
                </a:cubicBezTo>
                <a:cubicBezTo>
                  <a:pt x="815" y="133"/>
                  <a:pt x="810" y="116"/>
                  <a:pt x="800" y="103"/>
                </a:cubicBezTo>
                <a:cubicBezTo>
                  <a:pt x="790" y="90"/>
                  <a:pt x="774" y="83"/>
                  <a:pt x="752" y="83"/>
                </a:cubicBezTo>
                <a:cubicBezTo>
                  <a:pt x="741" y="83"/>
                  <a:pt x="729" y="86"/>
                  <a:pt x="716" y="92"/>
                </a:cubicBezTo>
                <a:cubicBezTo>
                  <a:pt x="702" y="97"/>
                  <a:pt x="689" y="105"/>
                  <a:pt x="675" y="115"/>
                </a:cubicBezTo>
                <a:cubicBezTo>
                  <a:pt x="661" y="125"/>
                  <a:pt x="647" y="136"/>
                  <a:pt x="634" y="149"/>
                </a:cubicBezTo>
                <a:cubicBezTo>
                  <a:pt x="621" y="162"/>
                  <a:pt x="609" y="175"/>
                  <a:pt x="598" y="190"/>
                </a:cubicBezTo>
                <a:cubicBezTo>
                  <a:pt x="587" y="204"/>
                  <a:pt x="578" y="219"/>
                  <a:pt x="570" y="234"/>
                </a:cubicBezTo>
                <a:cubicBezTo>
                  <a:pt x="562" y="249"/>
                  <a:pt x="557" y="264"/>
                  <a:pt x="555" y="278"/>
                </a:cubicBezTo>
                <a:cubicBezTo>
                  <a:pt x="531" y="415"/>
                  <a:pt x="507" y="552"/>
                  <a:pt x="484" y="689"/>
                </a:cubicBezTo>
                <a:cubicBezTo>
                  <a:pt x="444" y="689"/>
                  <a:pt x="404" y="689"/>
                  <a:pt x="365" y="689"/>
                </a:cubicBezTo>
                <a:cubicBezTo>
                  <a:pt x="389" y="550"/>
                  <a:pt x="413" y="412"/>
                  <a:pt x="438" y="273"/>
                </a:cubicBezTo>
                <a:cubicBezTo>
                  <a:pt x="440" y="263"/>
                  <a:pt x="442" y="252"/>
                  <a:pt x="444" y="241"/>
                </a:cubicBezTo>
                <a:cubicBezTo>
                  <a:pt x="446" y="229"/>
                  <a:pt x="447" y="218"/>
                  <a:pt x="449" y="207"/>
                </a:cubicBezTo>
                <a:cubicBezTo>
                  <a:pt x="451" y="196"/>
                  <a:pt x="453" y="186"/>
                  <a:pt x="454" y="177"/>
                </a:cubicBezTo>
                <a:cubicBezTo>
                  <a:pt x="455" y="168"/>
                  <a:pt x="456" y="160"/>
                  <a:pt x="456" y="155"/>
                </a:cubicBezTo>
                <a:cubicBezTo>
                  <a:pt x="456" y="133"/>
                  <a:pt x="451" y="116"/>
                  <a:pt x="440" y="103"/>
                </a:cubicBezTo>
                <a:cubicBezTo>
                  <a:pt x="430" y="90"/>
                  <a:pt x="413" y="83"/>
                  <a:pt x="391" y="83"/>
                </a:cubicBezTo>
                <a:cubicBezTo>
                  <a:pt x="380" y="83"/>
                  <a:pt x="367" y="86"/>
                  <a:pt x="354" y="92"/>
                </a:cubicBezTo>
                <a:cubicBezTo>
                  <a:pt x="340" y="97"/>
                  <a:pt x="327" y="105"/>
                  <a:pt x="313" y="115"/>
                </a:cubicBezTo>
                <a:cubicBezTo>
                  <a:pt x="298" y="125"/>
                  <a:pt x="285" y="136"/>
                  <a:pt x="271" y="149"/>
                </a:cubicBezTo>
                <a:cubicBezTo>
                  <a:pt x="257" y="162"/>
                  <a:pt x="245" y="175"/>
                  <a:pt x="234" y="190"/>
                </a:cubicBezTo>
                <a:cubicBezTo>
                  <a:pt x="222" y="204"/>
                  <a:pt x="213" y="219"/>
                  <a:pt x="205" y="234"/>
                </a:cubicBezTo>
                <a:cubicBezTo>
                  <a:pt x="198" y="249"/>
                  <a:pt x="193" y="264"/>
                  <a:pt x="190" y="278"/>
                </a:cubicBezTo>
                <a:cubicBezTo>
                  <a:pt x="166" y="415"/>
                  <a:pt x="143" y="552"/>
                  <a:pt x="119" y="689"/>
                </a:cubicBezTo>
                <a:cubicBezTo>
                  <a:pt x="79" y="689"/>
                  <a:pt x="40" y="689"/>
                  <a:pt x="0" y="689"/>
                </a:cubicBezTo>
                <a:cubicBezTo>
                  <a:pt x="37" y="482"/>
                  <a:pt x="73" y="275"/>
                  <a:pt x="110" y="67"/>
                </a:cubicBezTo>
                <a:cubicBezTo>
                  <a:pt x="82" y="62"/>
                  <a:pt x="53" y="56"/>
                  <a:pt x="25" y="50"/>
                </a:cubicBezTo>
                <a:cubicBezTo>
                  <a:pt x="27" y="39"/>
                  <a:pt x="29" y="28"/>
                  <a:pt x="31" y="18"/>
                </a:cubicBezTo>
                <a:cubicBezTo>
                  <a:pt x="97" y="18"/>
                  <a:pt x="164" y="18"/>
                  <a:pt x="230" y="18"/>
                </a:cubicBezTo>
                <a:cubicBezTo>
                  <a:pt x="224" y="64"/>
                  <a:pt x="217" y="110"/>
                  <a:pt x="210" y="156"/>
                </a:cubicBezTo>
                <a:cubicBezTo>
                  <a:pt x="226" y="134"/>
                  <a:pt x="243" y="113"/>
                  <a:pt x="262" y="94"/>
                </a:cubicBezTo>
                <a:cubicBezTo>
                  <a:pt x="281" y="75"/>
                  <a:pt x="300" y="58"/>
                  <a:pt x="320" y="44"/>
                </a:cubicBezTo>
                <a:cubicBezTo>
                  <a:pt x="340" y="30"/>
                  <a:pt x="361" y="19"/>
                  <a:pt x="381" y="12"/>
                </a:cubicBezTo>
                <a:cubicBezTo>
                  <a:pt x="401" y="4"/>
                  <a:pt x="421" y="0"/>
                  <a:pt x="441" y="0"/>
                </a:cubicBezTo>
                <a:cubicBezTo>
                  <a:pt x="483" y="0"/>
                  <a:pt x="515" y="13"/>
                  <a:pt x="539" y="39"/>
                </a:cubicBezTo>
                <a:cubicBezTo>
                  <a:pt x="562" y="66"/>
                  <a:pt x="574" y="105"/>
                  <a:pt x="574" y="1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1" name="Freeform 18"/>
          <p:cNvSpPr/>
          <p:nvPr/>
        </p:nvSpPr>
        <p:spPr>
          <a:xfrm>
            <a:off x="6978600" y="37819080"/>
            <a:ext cx="379440" cy="421560"/>
          </a:xfrm>
          <a:custGeom>
            <a:avLst/>
            <a:gdLst/>
            <a:ahLst/>
            <a:rect l="0" t="0" r="r" b="b"/>
            <a:pathLst>
              <a:path w="1054" h="1171">
                <a:moveTo>
                  <a:pt x="865" y="1062"/>
                </a:moveTo>
                <a:lnTo>
                  <a:pt x="1000" y="1092"/>
                </a:lnTo>
                <a:lnTo>
                  <a:pt x="990" y="1145"/>
                </a:lnTo>
                <a:lnTo>
                  <a:pt x="651" y="1145"/>
                </a:lnTo>
                <a:lnTo>
                  <a:pt x="686" y="960"/>
                </a:lnTo>
                <a:cubicBezTo>
                  <a:pt x="619" y="1030"/>
                  <a:pt x="555" y="1082"/>
                  <a:pt x="494" y="1117"/>
                </a:cubicBezTo>
                <a:cubicBezTo>
                  <a:pt x="433" y="1152"/>
                  <a:pt x="375" y="1170"/>
                  <a:pt x="318" y="1170"/>
                </a:cubicBezTo>
                <a:cubicBezTo>
                  <a:pt x="273" y="1170"/>
                  <a:pt x="231" y="1162"/>
                  <a:pt x="192" y="1145"/>
                </a:cubicBezTo>
                <a:cubicBezTo>
                  <a:pt x="153" y="1128"/>
                  <a:pt x="120" y="1102"/>
                  <a:pt x="91" y="1069"/>
                </a:cubicBezTo>
                <a:cubicBezTo>
                  <a:pt x="63" y="1036"/>
                  <a:pt x="40" y="994"/>
                  <a:pt x="24" y="945"/>
                </a:cubicBezTo>
                <a:cubicBezTo>
                  <a:pt x="8" y="896"/>
                  <a:pt x="0" y="838"/>
                  <a:pt x="0" y="773"/>
                </a:cubicBezTo>
                <a:cubicBezTo>
                  <a:pt x="0" y="705"/>
                  <a:pt x="7" y="639"/>
                  <a:pt x="22" y="574"/>
                </a:cubicBezTo>
                <a:cubicBezTo>
                  <a:pt x="37" y="510"/>
                  <a:pt x="59" y="449"/>
                  <a:pt x="87" y="391"/>
                </a:cubicBezTo>
                <a:cubicBezTo>
                  <a:pt x="115" y="334"/>
                  <a:pt x="149" y="281"/>
                  <a:pt x="189" y="233"/>
                </a:cubicBezTo>
                <a:cubicBezTo>
                  <a:pt x="228" y="185"/>
                  <a:pt x="273" y="144"/>
                  <a:pt x="322" y="110"/>
                </a:cubicBezTo>
                <a:cubicBezTo>
                  <a:pt x="371" y="75"/>
                  <a:pt x="425" y="48"/>
                  <a:pt x="482" y="29"/>
                </a:cubicBezTo>
                <a:cubicBezTo>
                  <a:pt x="540" y="10"/>
                  <a:pt x="601" y="0"/>
                  <a:pt x="664" y="0"/>
                </a:cubicBezTo>
                <a:cubicBezTo>
                  <a:pt x="717" y="0"/>
                  <a:pt x="765" y="4"/>
                  <a:pt x="809" y="13"/>
                </a:cubicBezTo>
                <a:cubicBezTo>
                  <a:pt x="853" y="22"/>
                  <a:pt x="895" y="34"/>
                  <a:pt x="935" y="50"/>
                </a:cubicBezTo>
                <a:cubicBezTo>
                  <a:pt x="938" y="48"/>
                  <a:pt x="941" y="46"/>
                  <a:pt x="944" y="44"/>
                </a:cubicBezTo>
                <a:cubicBezTo>
                  <a:pt x="946" y="42"/>
                  <a:pt x="949" y="40"/>
                  <a:pt x="952" y="38"/>
                </a:cubicBezTo>
                <a:cubicBezTo>
                  <a:pt x="955" y="36"/>
                  <a:pt x="959" y="33"/>
                  <a:pt x="963" y="30"/>
                </a:cubicBezTo>
                <a:cubicBezTo>
                  <a:pt x="971" y="24"/>
                  <a:pt x="979" y="17"/>
                  <a:pt x="989" y="9"/>
                </a:cubicBezTo>
                <a:lnTo>
                  <a:pt x="1053" y="9"/>
                </a:lnTo>
                <a:lnTo>
                  <a:pt x="865" y="1062"/>
                </a:lnTo>
              </a:path>
              <a:path w="619" h="929">
                <a:moveTo>
                  <a:pt x="618" y="57"/>
                </a:moveTo>
                <a:cubicBezTo>
                  <a:pt x="603" y="46"/>
                  <a:pt x="589" y="38"/>
                  <a:pt x="575" y="31"/>
                </a:cubicBezTo>
                <a:cubicBezTo>
                  <a:pt x="562" y="23"/>
                  <a:pt x="547" y="18"/>
                  <a:pt x="533" y="13"/>
                </a:cubicBezTo>
                <a:cubicBezTo>
                  <a:pt x="518" y="8"/>
                  <a:pt x="503" y="5"/>
                  <a:pt x="486" y="3"/>
                </a:cubicBezTo>
                <a:cubicBezTo>
                  <a:pt x="470" y="1"/>
                  <a:pt x="452" y="0"/>
                  <a:pt x="431" y="0"/>
                </a:cubicBezTo>
                <a:cubicBezTo>
                  <a:pt x="365" y="0"/>
                  <a:pt x="305" y="19"/>
                  <a:pt x="251" y="58"/>
                </a:cubicBezTo>
                <a:cubicBezTo>
                  <a:pt x="198" y="98"/>
                  <a:pt x="152" y="148"/>
                  <a:pt x="115" y="211"/>
                </a:cubicBezTo>
                <a:cubicBezTo>
                  <a:pt x="78" y="273"/>
                  <a:pt x="49" y="342"/>
                  <a:pt x="29" y="419"/>
                </a:cubicBezTo>
                <a:cubicBezTo>
                  <a:pt x="10" y="496"/>
                  <a:pt x="0" y="572"/>
                  <a:pt x="0" y="648"/>
                </a:cubicBezTo>
                <a:cubicBezTo>
                  <a:pt x="0" y="698"/>
                  <a:pt x="5" y="741"/>
                  <a:pt x="16" y="776"/>
                </a:cubicBezTo>
                <a:cubicBezTo>
                  <a:pt x="27" y="811"/>
                  <a:pt x="42" y="840"/>
                  <a:pt x="60" y="863"/>
                </a:cubicBezTo>
                <a:cubicBezTo>
                  <a:pt x="77" y="885"/>
                  <a:pt x="98" y="902"/>
                  <a:pt x="121" y="912"/>
                </a:cubicBezTo>
                <a:cubicBezTo>
                  <a:pt x="145" y="922"/>
                  <a:pt x="169" y="928"/>
                  <a:pt x="195" y="928"/>
                </a:cubicBezTo>
                <a:cubicBezTo>
                  <a:pt x="221" y="928"/>
                  <a:pt x="247" y="923"/>
                  <a:pt x="273" y="914"/>
                </a:cubicBezTo>
                <a:cubicBezTo>
                  <a:pt x="299" y="905"/>
                  <a:pt x="325" y="893"/>
                  <a:pt x="350" y="877"/>
                </a:cubicBezTo>
                <a:cubicBezTo>
                  <a:pt x="375" y="862"/>
                  <a:pt x="399" y="844"/>
                  <a:pt x="422" y="824"/>
                </a:cubicBezTo>
                <a:cubicBezTo>
                  <a:pt x="446" y="804"/>
                  <a:pt x="468" y="784"/>
                  <a:pt x="488" y="762"/>
                </a:cubicBezTo>
                <a:lnTo>
                  <a:pt x="618" y="5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2" name="Freeform 19"/>
          <p:cNvSpPr/>
          <p:nvPr/>
        </p:nvSpPr>
        <p:spPr>
          <a:xfrm>
            <a:off x="7420320" y="38242080"/>
            <a:ext cx="341280" cy="248400"/>
          </a:xfrm>
          <a:custGeom>
            <a:avLst/>
            <a:gdLst/>
            <a:ahLst/>
            <a:rect l="0" t="0" r="r" b="b"/>
            <a:pathLst>
              <a:path w="948" h="690">
                <a:moveTo>
                  <a:pt x="574" y="156"/>
                </a:moveTo>
                <a:cubicBezTo>
                  <a:pt x="590" y="134"/>
                  <a:pt x="607" y="113"/>
                  <a:pt x="626" y="94"/>
                </a:cubicBezTo>
                <a:cubicBezTo>
                  <a:pt x="644" y="75"/>
                  <a:pt x="663" y="59"/>
                  <a:pt x="683" y="45"/>
                </a:cubicBezTo>
                <a:cubicBezTo>
                  <a:pt x="703" y="30"/>
                  <a:pt x="723" y="20"/>
                  <a:pt x="743" y="12"/>
                </a:cubicBezTo>
                <a:cubicBezTo>
                  <a:pt x="763" y="4"/>
                  <a:pt x="783" y="0"/>
                  <a:pt x="803" y="0"/>
                </a:cubicBezTo>
                <a:cubicBezTo>
                  <a:pt x="843" y="0"/>
                  <a:pt x="875" y="13"/>
                  <a:pt x="898" y="38"/>
                </a:cubicBezTo>
                <a:cubicBezTo>
                  <a:pt x="921" y="64"/>
                  <a:pt x="933" y="101"/>
                  <a:pt x="933" y="149"/>
                </a:cubicBezTo>
                <a:cubicBezTo>
                  <a:pt x="933" y="156"/>
                  <a:pt x="932" y="164"/>
                  <a:pt x="931" y="174"/>
                </a:cubicBezTo>
                <a:cubicBezTo>
                  <a:pt x="931" y="184"/>
                  <a:pt x="929" y="195"/>
                  <a:pt x="928" y="206"/>
                </a:cubicBezTo>
                <a:cubicBezTo>
                  <a:pt x="926" y="218"/>
                  <a:pt x="924" y="230"/>
                  <a:pt x="922" y="241"/>
                </a:cubicBezTo>
                <a:cubicBezTo>
                  <a:pt x="920" y="253"/>
                  <a:pt x="918" y="264"/>
                  <a:pt x="916" y="275"/>
                </a:cubicBezTo>
                <a:lnTo>
                  <a:pt x="853" y="639"/>
                </a:lnTo>
                <a:lnTo>
                  <a:pt x="947" y="657"/>
                </a:lnTo>
                <a:lnTo>
                  <a:pt x="941" y="689"/>
                </a:lnTo>
                <a:lnTo>
                  <a:pt x="725" y="689"/>
                </a:lnTo>
                <a:lnTo>
                  <a:pt x="799" y="273"/>
                </a:lnTo>
                <a:cubicBezTo>
                  <a:pt x="801" y="263"/>
                  <a:pt x="802" y="253"/>
                  <a:pt x="804" y="241"/>
                </a:cubicBezTo>
                <a:cubicBezTo>
                  <a:pt x="806" y="229"/>
                  <a:pt x="808" y="218"/>
                  <a:pt x="810" y="207"/>
                </a:cubicBezTo>
                <a:cubicBezTo>
                  <a:pt x="811" y="196"/>
                  <a:pt x="813" y="186"/>
                  <a:pt x="814" y="177"/>
                </a:cubicBezTo>
                <a:cubicBezTo>
                  <a:pt x="815" y="168"/>
                  <a:pt x="815" y="161"/>
                  <a:pt x="815" y="155"/>
                </a:cubicBezTo>
                <a:cubicBezTo>
                  <a:pt x="815" y="133"/>
                  <a:pt x="810" y="116"/>
                  <a:pt x="800" y="103"/>
                </a:cubicBezTo>
                <a:cubicBezTo>
                  <a:pt x="790" y="90"/>
                  <a:pt x="774" y="83"/>
                  <a:pt x="753" y="83"/>
                </a:cubicBezTo>
                <a:cubicBezTo>
                  <a:pt x="742" y="83"/>
                  <a:pt x="729" y="86"/>
                  <a:pt x="716" y="92"/>
                </a:cubicBezTo>
                <a:cubicBezTo>
                  <a:pt x="703" y="98"/>
                  <a:pt x="689" y="105"/>
                  <a:pt x="675" y="115"/>
                </a:cubicBezTo>
                <a:cubicBezTo>
                  <a:pt x="661" y="125"/>
                  <a:pt x="648" y="136"/>
                  <a:pt x="635" y="149"/>
                </a:cubicBezTo>
                <a:cubicBezTo>
                  <a:pt x="621" y="162"/>
                  <a:pt x="609" y="176"/>
                  <a:pt x="598" y="190"/>
                </a:cubicBezTo>
                <a:cubicBezTo>
                  <a:pt x="587" y="204"/>
                  <a:pt x="578" y="219"/>
                  <a:pt x="570" y="234"/>
                </a:cubicBezTo>
                <a:cubicBezTo>
                  <a:pt x="563" y="249"/>
                  <a:pt x="558" y="264"/>
                  <a:pt x="555" y="278"/>
                </a:cubicBezTo>
                <a:lnTo>
                  <a:pt x="484" y="689"/>
                </a:lnTo>
                <a:lnTo>
                  <a:pt x="365" y="689"/>
                </a:lnTo>
                <a:lnTo>
                  <a:pt x="438" y="273"/>
                </a:lnTo>
                <a:cubicBezTo>
                  <a:pt x="440" y="263"/>
                  <a:pt x="442" y="253"/>
                  <a:pt x="444" y="241"/>
                </a:cubicBezTo>
                <a:cubicBezTo>
                  <a:pt x="446" y="229"/>
                  <a:pt x="448" y="218"/>
                  <a:pt x="450" y="207"/>
                </a:cubicBezTo>
                <a:cubicBezTo>
                  <a:pt x="452" y="196"/>
                  <a:pt x="453" y="186"/>
                  <a:pt x="454" y="177"/>
                </a:cubicBezTo>
                <a:cubicBezTo>
                  <a:pt x="456" y="168"/>
                  <a:pt x="456" y="161"/>
                  <a:pt x="456" y="155"/>
                </a:cubicBezTo>
                <a:cubicBezTo>
                  <a:pt x="456" y="133"/>
                  <a:pt x="451" y="116"/>
                  <a:pt x="440" y="103"/>
                </a:cubicBezTo>
                <a:cubicBezTo>
                  <a:pt x="430" y="90"/>
                  <a:pt x="413" y="83"/>
                  <a:pt x="391" y="83"/>
                </a:cubicBezTo>
                <a:cubicBezTo>
                  <a:pt x="380" y="83"/>
                  <a:pt x="368" y="86"/>
                  <a:pt x="354" y="92"/>
                </a:cubicBezTo>
                <a:cubicBezTo>
                  <a:pt x="341" y="98"/>
                  <a:pt x="327" y="105"/>
                  <a:pt x="313" y="115"/>
                </a:cubicBezTo>
                <a:cubicBezTo>
                  <a:pt x="299" y="125"/>
                  <a:pt x="285" y="136"/>
                  <a:pt x="271" y="149"/>
                </a:cubicBezTo>
                <a:cubicBezTo>
                  <a:pt x="258" y="162"/>
                  <a:pt x="245" y="176"/>
                  <a:pt x="234" y="190"/>
                </a:cubicBezTo>
                <a:cubicBezTo>
                  <a:pt x="223" y="204"/>
                  <a:pt x="213" y="219"/>
                  <a:pt x="206" y="234"/>
                </a:cubicBezTo>
                <a:cubicBezTo>
                  <a:pt x="198" y="249"/>
                  <a:pt x="193" y="264"/>
                  <a:pt x="190" y="278"/>
                </a:cubicBezTo>
                <a:lnTo>
                  <a:pt x="119" y="689"/>
                </a:lnTo>
                <a:lnTo>
                  <a:pt x="0" y="689"/>
                </a:lnTo>
                <a:lnTo>
                  <a:pt x="110" y="68"/>
                </a:lnTo>
                <a:lnTo>
                  <a:pt x="25" y="50"/>
                </a:lnTo>
                <a:lnTo>
                  <a:pt x="31" y="18"/>
                </a:lnTo>
                <a:lnTo>
                  <a:pt x="231" y="18"/>
                </a:lnTo>
                <a:lnTo>
                  <a:pt x="211" y="156"/>
                </a:lnTo>
                <a:cubicBezTo>
                  <a:pt x="226" y="134"/>
                  <a:pt x="244" y="113"/>
                  <a:pt x="262" y="94"/>
                </a:cubicBezTo>
                <a:cubicBezTo>
                  <a:pt x="281" y="75"/>
                  <a:pt x="300" y="59"/>
                  <a:pt x="320" y="45"/>
                </a:cubicBezTo>
                <a:cubicBezTo>
                  <a:pt x="341" y="30"/>
                  <a:pt x="361" y="20"/>
                  <a:pt x="381" y="12"/>
                </a:cubicBezTo>
                <a:cubicBezTo>
                  <a:pt x="401" y="4"/>
                  <a:pt x="421" y="0"/>
                  <a:pt x="441" y="0"/>
                </a:cubicBezTo>
                <a:cubicBezTo>
                  <a:pt x="483" y="0"/>
                  <a:pt x="516" y="13"/>
                  <a:pt x="539" y="40"/>
                </a:cubicBezTo>
                <a:cubicBezTo>
                  <a:pt x="562" y="66"/>
                  <a:pt x="574" y="105"/>
                  <a:pt x="574" y="1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3" name="Freeform 20"/>
          <p:cNvSpPr/>
          <p:nvPr/>
        </p:nvSpPr>
        <p:spPr>
          <a:xfrm>
            <a:off x="7923240" y="37615320"/>
            <a:ext cx="327960" cy="803160"/>
          </a:xfrm>
          <a:custGeom>
            <a:avLst/>
            <a:gdLst/>
            <a:ahLst/>
            <a:rect l="0" t="0" r="r" b="b"/>
            <a:pathLst>
              <a:path w="911" h="2231">
                <a:moveTo>
                  <a:pt x="193" y="2230"/>
                </a:moveTo>
                <a:lnTo>
                  <a:pt x="0" y="2230"/>
                </a:lnTo>
                <a:lnTo>
                  <a:pt x="262" y="695"/>
                </a:lnTo>
                <a:lnTo>
                  <a:pt x="74" y="695"/>
                </a:lnTo>
                <a:lnTo>
                  <a:pt x="83" y="637"/>
                </a:lnTo>
                <a:lnTo>
                  <a:pt x="281" y="591"/>
                </a:lnTo>
                <a:lnTo>
                  <a:pt x="295" y="512"/>
                </a:lnTo>
                <a:cubicBezTo>
                  <a:pt x="326" y="336"/>
                  <a:pt x="378" y="207"/>
                  <a:pt x="451" y="124"/>
                </a:cubicBezTo>
                <a:cubicBezTo>
                  <a:pt x="524" y="41"/>
                  <a:pt x="623" y="0"/>
                  <a:pt x="748" y="0"/>
                </a:cubicBezTo>
                <a:cubicBezTo>
                  <a:pt x="783" y="0"/>
                  <a:pt x="814" y="2"/>
                  <a:pt x="840" y="7"/>
                </a:cubicBezTo>
                <a:cubicBezTo>
                  <a:pt x="866" y="11"/>
                  <a:pt x="890" y="16"/>
                  <a:pt x="910" y="23"/>
                </a:cubicBezTo>
                <a:lnTo>
                  <a:pt x="869" y="255"/>
                </a:lnTo>
                <a:lnTo>
                  <a:pt x="812" y="255"/>
                </a:lnTo>
                <a:lnTo>
                  <a:pt x="790" y="120"/>
                </a:lnTo>
                <a:cubicBezTo>
                  <a:pt x="767" y="104"/>
                  <a:pt x="735" y="95"/>
                  <a:pt x="692" y="95"/>
                </a:cubicBezTo>
                <a:cubicBezTo>
                  <a:pt x="665" y="95"/>
                  <a:pt x="642" y="101"/>
                  <a:pt x="623" y="114"/>
                </a:cubicBezTo>
                <a:cubicBezTo>
                  <a:pt x="604" y="126"/>
                  <a:pt x="587" y="145"/>
                  <a:pt x="573" y="171"/>
                </a:cubicBezTo>
                <a:cubicBezTo>
                  <a:pt x="559" y="196"/>
                  <a:pt x="546" y="229"/>
                  <a:pt x="536" y="268"/>
                </a:cubicBezTo>
                <a:cubicBezTo>
                  <a:pt x="525" y="308"/>
                  <a:pt x="515" y="355"/>
                  <a:pt x="505" y="410"/>
                </a:cubicBezTo>
                <a:lnTo>
                  <a:pt x="471" y="595"/>
                </a:lnTo>
                <a:lnTo>
                  <a:pt x="714" y="595"/>
                </a:lnTo>
                <a:lnTo>
                  <a:pt x="698" y="695"/>
                </a:lnTo>
                <a:lnTo>
                  <a:pt x="455" y="695"/>
                </a:lnTo>
                <a:lnTo>
                  <a:pt x="193" y="223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4" name="Freeform 21"/>
          <p:cNvSpPr/>
          <p:nvPr/>
        </p:nvSpPr>
        <p:spPr>
          <a:xfrm>
            <a:off x="8379720" y="38242080"/>
            <a:ext cx="341280" cy="248400"/>
          </a:xfrm>
          <a:custGeom>
            <a:avLst/>
            <a:gdLst/>
            <a:ahLst/>
            <a:rect l="0" t="0" r="r" b="b"/>
            <a:pathLst>
              <a:path w="948" h="690">
                <a:moveTo>
                  <a:pt x="573" y="156"/>
                </a:moveTo>
                <a:cubicBezTo>
                  <a:pt x="589" y="134"/>
                  <a:pt x="606" y="113"/>
                  <a:pt x="625" y="94"/>
                </a:cubicBezTo>
                <a:cubicBezTo>
                  <a:pt x="644" y="75"/>
                  <a:pt x="663" y="59"/>
                  <a:pt x="682" y="45"/>
                </a:cubicBezTo>
                <a:cubicBezTo>
                  <a:pt x="702" y="30"/>
                  <a:pt x="722" y="20"/>
                  <a:pt x="742" y="12"/>
                </a:cubicBezTo>
                <a:cubicBezTo>
                  <a:pt x="763" y="4"/>
                  <a:pt x="783" y="0"/>
                  <a:pt x="802" y="0"/>
                </a:cubicBezTo>
                <a:cubicBezTo>
                  <a:pt x="842" y="0"/>
                  <a:pt x="874" y="13"/>
                  <a:pt x="897" y="38"/>
                </a:cubicBezTo>
                <a:cubicBezTo>
                  <a:pt x="921" y="64"/>
                  <a:pt x="932" y="101"/>
                  <a:pt x="932" y="149"/>
                </a:cubicBezTo>
                <a:cubicBezTo>
                  <a:pt x="932" y="156"/>
                  <a:pt x="932" y="164"/>
                  <a:pt x="931" y="174"/>
                </a:cubicBezTo>
                <a:cubicBezTo>
                  <a:pt x="930" y="184"/>
                  <a:pt x="929" y="195"/>
                  <a:pt x="927" y="206"/>
                </a:cubicBezTo>
                <a:cubicBezTo>
                  <a:pt x="925" y="218"/>
                  <a:pt x="923" y="230"/>
                  <a:pt x="922" y="241"/>
                </a:cubicBezTo>
                <a:cubicBezTo>
                  <a:pt x="920" y="253"/>
                  <a:pt x="918" y="264"/>
                  <a:pt x="916" y="275"/>
                </a:cubicBezTo>
                <a:lnTo>
                  <a:pt x="853" y="639"/>
                </a:lnTo>
                <a:lnTo>
                  <a:pt x="947" y="657"/>
                </a:lnTo>
                <a:lnTo>
                  <a:pt x="940" y="689"/>
                </a:lnTo>
                <a:lnTo>
                  <a:pt x="724" y="689"/>
                </a:lnTo>
                <a:lnTo>
                  <a:pt x="798" y="273"/>
                </a:lnTo>
                <a:cubicBezTo>
                  <a:pt x="800" y="263"/>
                  <a:pt x="802" y="253"/>
                  <a:pt x="804" y="241"/>
                </a:cubicBezTo>
                <a:cubicBezTo>
                  <a:pt x="806" y="229"/>
                  <a:pt x="807" y="218"/>
                  <a:pt x="809" y="207"/>
                </a:cubicBezTo>
                <a:cubicBezTo>
                  <a:pt x="811" y="196"/>
                  <a:pt x="812" y="186"/>
                  <a:pt x="813" y="177"/>
                </a:cubicBezTo>
                <a:cubicBezTo>
                  <a:pt x="814" y="168"/>
                  <a:pt x="815" y="161"/>
                  <a:pt x="815" y="155"/>
                </a:cubicBezTo>
                <a:cubicBezTo>
                  <a:pt x="815" y="133"/>
                  <a:pt x="810" y="116"/>
                  <a:pt x="799" y="103"/>
                </a:cubicBezTo>
                <a:cubicBezTo>
                  <a:pt x="789" y="90"/>
                  <a:pt x="774" y="83"/>
                  <a:pt x="752" y="83"/>
                </a:cubicBezTo>
                <a:cubicBezTo>
                  <a:pt x="741" y="83"/>
                  <a:pt x="729" y="86"/>
                  <a:pt x="715" y="92"/>
                </a:cubicBezTo>
                <a:cubicBezTo>
                  <a:pt x="702" y="98"/>
                  <a:pt x="688" y="105"/>
                  <a:pt x="674" y="115"/>
                </a:cubicBezTo>
                <a:cubicBezTo>
                  <a:pt x="661" y="125"/>
                  <a:pt x="647" y="136"/>
                  <a:pt x="634" y="149"/>
                </a:cubicBezTo>
                <a:cubicBezTo>
                  <a:pt x="621" y="162"/>
                  <a:pt x="609" y="176"/>
                  <a:pt x="598" y="190"/>
                </a:cubicBezTo>
                <a:cubicBezTo>
                  <a:pt x="587" y="204"/>
                  <a:pt x="577" y="219"/>
                  <a:pt x="570" y="234"/>
                </a:cubicBezTo>
                <a:cubicBezTo>
                  <a:pt x="562" y="249"/>
                  <a:pt x="557" y="264"/>
                  <a:pt x="555" y="278"/>
                </a:cubicBezTo>
                <a:lnTo>
                  <a:pt x="484" y="689"/>
                </a:lnTo>
                <a:lnTo>
                  <a:pt x="364" y="689"/>
                </a:lnTo>
                <a:lnTo>
                  <a:pt x="438" y="273"/>
                </a:lnTo>
                <a:cubicBezTo>
                  <a:pt x="440" y="263"/>
                  <a:pt x="441" y="253"/>
                  <a:pt x="443" y="241"/>
                </a:cubicBezTo>
                <a:cubicBezTo>
                  <a:pt x="445" y="229"/>
                  <a:pt x="447" y="218"/>
                  <a:pt x="449" y="207"/>
                </a:cubicBezTo>
                <a:cubicBezTo>
                  <a:pt x="451" y="196"/>
                  <a:pt x="452" y="186"/>
                  <a:pt x="454" y="177"/>
                </a:cubicBezTo>
                <a:cubicBezTo>
                  <a:pt x="455" y="168"/>
                  <a:pt x="456" y="161"/>
                  <a:pt x="456" y="155"/>
                </a:cubicBezTo>
                <a:cubicBezTo>
                  <a:pt x="456" y="133"/>
                  <a:pt x="450" y="116"/>
                  <a:pt x="440" y="103"/>
                </a:cubicBezTo>
                <a:cubicBezTo>
                  <a:pt x="429" y="90"/>
                  <a:pt x="413" y="83"/>
                  <a:pt x="390" y="83"/>
                </a:cubicBezTo>
                <a:cubicBezTo>
                  <a:pt x="379" y="83"/>
                  <a:pt x="367" y="86"/>
                  <a:pt x="354" y="92"/>
                </a:cubicBezTo>
                <a:cubicBezTo>
                  <a:pt x="340" y="98"/>
                  <a:pt x="326" y="105"/>
                  <a:pt x="312" y="115"/>
                </a:cubicBezTo>
                <a:cubicBezTo>
                  <a:pt x="298" y="125"/>
                  <a:pt x="284" y="136"/>
                  <a:pt x="271" y="149"/>
                </a:cubicBezTo>
                <a:cubicBezTo>
                  <a:pt x="257" y="162"/>
                  <a:pt x="245" y="176"/>
                  <a:pt x="233" y="190"/>
                </a:cubicBezTo>
                <a:cubicBezTo>
                  <a:pt x="222" y="204"/>
                  <a:pt x="213" y="219"/>
                  <a:pt x="205" y="234"/>
                </a:cubicBezTo>
                <a:cubicBezTo>
                  <a:pt x="197" y="249"/>
                  <a:pt x="192" y="264"/>
                  <a:pt x="190" y="278"/>
                </a:cubicBezTo>
                <a:lnTo>
                  <a:pt x="119" y="689"/>
                </a:lnTo>
                <a:lnTo>
                  <a:pt x="0" y="689"/>
                </a:lnTo>
                <a:lnTo>
                  <a:pt x="109" y="68"/>
                </a:lnTo>
                <a:lnTo>
                  <a:pt x="25" y="50"/>
                </a:lnTo>
                <a:lnTo>
                  <a:pt x="31" y="18"/>
                </a:lnTo>
                <a:lnTo>
                  <a:pt x="230" y="18"/>
                </a:lnTo>
                <a:lnTo>
                  <a:pt x="210" y="156"/>
                </a:lnTo>
                <a:cubicBezTo>
                  <a:pt x="226" y="134"/>
                  <a:pt x="243" y="113"/>
                  <a:pt x="262" y="94"/>
                </a:cubicBezTo>
                <a:cubicBezTo>
                  <a:pt x="280" y="75"/>
                  <a:pt x="300" y="59"/>
                  <a:pt x="320" y="45"/>
                </a:cubicBezTo>
                <a:cubicBezTo>
                  <a:pt x="340" y="30"/>
                  <a:pt x="360" y="20"/>
                  <a:pt x="380" y="12"/>
                </a:cubicBezTo>
                <a:cubicBezTo>
                  <a:pt x="401" y="4"/>
                  <a:pt x="421" y="0"/>
                  <a:pt x="440" y="0"/>
                </a:cubicBezTo>
                <a:cubicBezTo>
                  <a:pt x="483" y="0"/>
                  <a:pt x="515" y="13"/>
                  <a:pt x="538" y="40"/>
                </a:cubicBezTo>
                <a:cubicBezTo>
                  <a:pt x="562" y="66"/>
                  <a:pt x="573" y="105"/>
                  <a:pt x="573" y="1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5" name="Freeform 22"/>
          <p:cNvSpPr/>
          <p:nvPr/>
        </p:nvSpPr>
        <p:spPr>
          <a:xfrm>
            <a:off x="8881920" y="37477800"/>
            <a:ext cx="169920" cy="963360"/>
          </a:xfrm>
          <a:custGeom>
            <a:avLst/>
            <a:gdLst/>
            <a:ahLst/>
            <a:rect l="0" t="0" r="r" b="b"/>
            <a:pathLst>
              <a:path w="472" h="2676">
                <a:moveTo>
                  <a:pt x="471" y="2617"/>
                </a:moveTo>
                <a:lnTo>
                  <a:pt x="471" y="2675"/>
                </a:lnTo>
                <a:cubicBezTo>
                  <a:pt x="157" y="2408"/>
                  <a:pt x="0" y="1963"/>
                  <a:pt x="0" y="1338"/>
                </a:cubicBezTo>
                <a:cubicBezTo>
                  <a:pt x="0" y="707"/>
                  <a:pt x="157" y="260"/>
                  <a:pt x="471" y="0"/>
                </a:cubicBezTo>
                <a:lnTo>
                  <a:pt x="471" y="60"/>
                </a:lnTo>
                <a:cubicBezTo>
                  <a:pt x="243" y="289"/>
                  <a:pt x="128" y="715"/>
                  <a:pt x="128" y="1338"/>
                </a:cubicBezTo>
                <a:cubicBezTo>
                  <a:pt x="128" y="1969"/>
                  <a:pt x="243" y="2395"/>
                  <a:pt x="471" y="261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6" name="Freeform 23"/>
          <p:cNvSpPr/>
          <p:nvPr/>
        </p:nvSpPr>
        <p:spPr>
          <a:xfrm>
            <a:off x="9183960" y="37829520"/>
            <a:ext cx="396360" cy="402840"/>
          </a:xfrm>
          <a:custGeom>
            <a:avLst/>
            <a:gdLst/>
            <a:ahLst/>
            <a:rect l="0" t="0" r="r" b="b"/>
            <a:pathLst>
              <a:path w="1101" h="1119">
                <a:moveTo>
                  <a:pt x="327" y="837"/>
                </a:moveTo>
                <a:cubicBezTo>
                  <a:pt x="301" y="862"/>
                  <a:pt x="280" y="883"/>
                  <a:pt x="264" y="901"/>
                </a:cubicBezTo>
                <a:cubicBezTo>
                  <a:pt x="248" y="920"/>
                  <a:pt x="235" y="936"/>
                  <a:pt x="225" y="949"/>
                </a:cubicBezTo>
                <a:cubicBezTo>
                  <a:pt x="215" y="963"/>
                  <a:pt x="209" y="976"/>
                  <a:pt x="205" y="987"/>
                </a:cubicBezTo>
                <a:cubicBezTo>
                  <a:pt x="202" y="998"/>
                  <a:pt x="200" y="1008"/>
                  <a:pt x="200" y="1018"/>
                </a:cubicBezTo>
                <a:cubicBezTo>
                  <a:pt x="200" y="1031"/>
                  <a:pt x="204" y="1040"/>
                  <a:pt x="214" y="1048"/>
                </a:cubicBezTo>
                <a:cubicBezTo>
                  <a:pt x="223" y="1055"/>
                  <a:pt x="235" y="1060"/>
                  <a:pt x="250" y="1064"/>
                </a:cubicBezTo>
                <a:lnTo>
                  <a:pt x="241" y="1118"/>
                </a:lnTo>
                <a:lnTo>
                  <a:pt x="19" y="1118"/>
                </a:lnTo>
                <a:cubicBezTo>
                  <a:pt x="14" y="1114"/>
                  <a:pt x="10" y="1107"/>
                  <a:pt x="6" y="1098"/>
                </a:cubicBezTo>
                <a:cubicBezTo>
                  <a:pt x="2" y="1089"/>
                  <a:pt x="0" y="1078"/>
                  <a:pt x="0" y="1067"/>
                </a:cubicBezTo>
                <a:cubicBezTo>
                  <a:pt x="0" y="1055"/>
                  <a:pt x="3" y="1043"/>
                  <a:pt x="9" y="1030"/>
                </a:cubicBezTo>
                <a:cubicBezTo>
                  <a:pt x="15" y="1017"/>
                  <a:pt x="24" y="1002"/>
                  <a:pt x="37" y="986"/>
                </a:cubicBezTo>
                <a:cubicBezTo>
                  <a:pt x="50" y="969"/>
                  <a:pt x="67" y="950"/>
                  <a:pt x="87" y="929"/>
                </a:cubicBezTo>
                <a:cubicBezTo>
                  <a:pt x="108" y="907"/>
                  <a:pt x="134" y="883"/>
                  <a:pt x="164" y="855"/>
                </a:cubicBezTo>
                <a:lnTo>
                  <a:pt x="491" y="553"/>
                </a:lnTo>
                <a:lnTo>
                  <a:pt x="285" y="83"/>
                </a:lnTo>
                <a:lnTo>
                  <a:pt x="157" y="54"/>
                </a:lnTo>
                <a:lnTo>
                  <a:pt x="166" y="0"/>
                </a:lnTo>
                <a:lnTo>
                  <a:pt x="463" y="0"/>
                </a:lnTo>
                <a:lnTo>
                  <a:pt x="637" y="426"/>
                </a:lnTo>
                <a:lnTo>
                  <a:pt x="786" y="286"/>
                </a:lnTo>
                <a:cubicBezTo>
                  <a:pt x="837" y="237"/>
                  <a:pt x="873" y="199"/>
                  <a:pt x="893" y="171"/>
                </a:cubicBezTo>
                <a:cubicBezTo>
                  <a:pt x="914" y="144"/>
                  <a:pt x="924" y="120"/>
                  <a:pt x="924" y="100"/>
                </a:cubicBezTo>
                <a:cubicBezTo>
                  <a:pt x="924" y="94"/>
                  <a:pt x="922" y="88"/>
                  <a:pt x="918" y="83"/>
                </a:cubicBezTo>
                <a:cubicBezTo>
                  <a:pt x="913" y="79"/>
                  <a:pt x="908" y="75"/>
                  <a:pt x="900" y="71"/>
                </a:cubicBezTo>
                <a:cubicBezTo>
                  <a:pt x="893" y="67"/>
                  <a:pt x="885" y="64"/>
                  <a:pt x="877" y="61"/>
                </a:cubicBezTo>
                <a:cubicBezTo>
                  <a:pt x="869" y="59"/>
                  <a:pt x="861" y="56"/>
                  <a:pt x="854" y="54"/>
                </a:cubicBezTo>
                <a:lnTo>
                  <a:pt x="863" y="0"/>
                </a:lnTo>
                <a:lnTo>
                  <a:pt x="1075" y="0"/>
                </a:lnTo>
                <a:cubicBezTo>
                  <a:pt x="1082" y="6"/>
                  <a:pt x="1088" y="13"/>
                  <a:pt x="1093" y="21"/>
                </a:cubicBezTo>
                <a:cubicBezTo>
                  <a:pt x="1098" y="29"/>
                  <a:pt x="1100" y="39"/>
                  <a:pt x="1100" y="51"/>
                </a:cubicBezTo>
                <a:cubicBezTo>
                  <a:pt x="1100" y="98"/>
                  <a:pt x="1045" y="173"/>
                  <a:pt x="935" y="277"/>
                </a:cubicBezTo>
                <a:lnTo>
                  <a:pt x="679" y="516"/>
                </a:lnTo>
                <a:lnTo>
                  <a:pt x="909" y="1039"/>
                </a:lnTo>
                <a:lnTo>
                  <a:pt x="1048" y="1064"/>
                </a:lnTo>
                <a:lnTo>
                  <a:pt x="1038" y="1118"/>
                </a:lnTo>
                <a:lnTo>
                  <a:pt x="732" y="1118"/>
                </a:lnTo>
                <a:lnTo>
                  <a:pt x="532" y="642"/>
                </a:lnTo>
                <a:lnTo>
                  <a:pt x="327" y="8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7" name="Freeform 24"/>
          <p:cNvSpPr/>
          <p:nvPr/>
        </p:nvSpPr>
        <p:spPr>
          <a:xfrm>
            <a:off x="9693360" y="37477800"/>
            <a:ext cx="169920" cy="963360"/>
          </a:xfrm>
          <a:custGeom>
            <a:avLst/>
            <a:gdLst/>
            <a:ahLst/>
            <a:rect l="0" t="0" r="r" b="b"/>
            <a:pathLst>
              <a:path w="472" h="2676">
                <a:moveTo>
                  <a:pt x="0" y="2617"/>
                </a:moveTo>
                <a:cubicBezTo>
                  <a:pt x="230" y="2393"/>
                  <a:pt x="344" y="1967"/>
                  <a:pt x="344" y="1338"/>
                </a:cubicBezTo>
                <a:cubicBezTo>
                  <a:pt x="344" y="719"/>
                  <a:pt x="230" y="293"/>
                  <a:pt x="0" y="60"/>
                </a:cubicBezTo>
                <a:lnTo>
                  <a:pt x="0" y="0"/>
                </a:lnTo>
                <a:cubicBezTo>
                  <a:pt x="172" y="138"/>
                  <a:pt x="297" y="341"/>
                  <a:pt x="375" y="611"/>
                </a:cubicBezTo>
                <a:cubicBezTo>
                  <a:pt x="439" y="823"/>
                  <a:pt x="471" y="1066"/>
                  <a:pt x="471" y="1338"/>
                </a:cubicBezTo>
                <a:cubicBezTo>
                  <a:pt x="471" y="1971"/>
                  <a:pt x="314" y="2416"/>
                  <a:pt x="0" y="2675"/>
                </a:cubicBezTo>
                <a:lnTo>
                  <a:pt x="0" y="261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8" name="CustomShape 25"/>
          <p:cNvSpPr/>
          <p:nvPr/>
        </p:nvSpPr>
        <p:spPr>
          <a:xfrm rot="21588600">
            <a:off x="13946760" y="12794400"/>
            <a:ext cx="15910560" cy="29019600"/>
          </a:xfrm>
          <a:custGeom>
            <a:avLst/>
            <a:gdLst/>
            <a:ahLst/>
            <a:rect l="0" t="0" r="r" b="b"/>
            <a:pathLst>
              <a:path w="44326" h="80670">
                <a:moveTo>
                  <a:pt x="7500" y="52"/>
                </a:moveTo>
                <a:cubicBezTo>
                  <a:pt x="3817" y="58"/>
                  <a:pt x="127" y="3746"/>
                  <a:pt x="121" y="7429"/>
                </a:cubicBezTo>
                <a:lnTo>
                  <a:pt x="6" y="73307"/>
                </a:lnTo>
                <a:cubicBezTo>
                  <a:pt x="0" y="76990"/>
                  <a:pt x="3676" y="80669"/>
                  <a:pt x="7359" y="80663"/>
                </a:cubicBezTo>
                <a:lnTo>
                  <a:pt x="36823" y="80616"/>
                </a:lnTo>
                <a:cubicBezTo>
                  <a:pt x="40506" y="80611"/>
                  <a:pt x="44197" y="76921"/>
                  <a:pt x="44203" y="73238"/>
                </a:cubicBezTo>
                <a:lnTo>
                  <a:pt x="44318" y="7360"/>
                </a:lnTo>
                <a:cubicBezTo>
                  <a:pt x="44325" y="3677"/>
                  <a:pt x="40647" y="0"/>
                  <a:pt x="36964" y="6"/>
                </a:cubicBezTo>
                <a:lnTo>
                  <a:pt x="7500" y="5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1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</a:t>
            </a:r>
            <a:endParaRPr b="1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26"/>
          <p:cNvSpPr/>
          <p:nvPr/>
        </p:nvSpPr>
        <p:spPr>
          <a:xfrm flipH="1">
            <a:off x="14630400" y="8595360"/>
            <a:ext cx="3840480" cy="0"/>
          </a:xfrm>
          <a:prstGeom prst="line">
            <a:avLst/>
          </a:prstGeom>
          <a:ln w="266760">
            <a:solidFill>
              <a:srgbClr val="6600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27"/>
          <p:cNvSpPr/>
          <p:nvPr/>
        </p:nvSpPr>
        <p:spPr>
          <a:xfrm>
            <a:off x="6309360" y="11430000"/>
            <a:ext cx="0" cy="1828800"/>
          </a:xfrm>
          <a:prstGeom prst="line">
            <a:avLst/>
          </a:prstGeom>
          <a:ln w="266760">
            <a:solidFill>
              <a:srgbClr val="6600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28"/>
          <p:cNvSpPr/>
          <p:nvPr/>
        </p:nvSpPr>
        <p:spPr>
          <a:xfrm>
            <a:off x="6309360" y="24688800"/>
            <a:ext cx="0" cy="1463040"/>
          </a:xfrm>
          <a:prstGeom prst="line">
            <a:avLst/>
          </a:prstGeom>
          <a:ln w="266760">
            <a:solidFill>
              <a:srgbClr val="6600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29"/>
          <p:cNvSpPr/>
          <p:nvPr/>
        </p:nvSpPr>
        <p:spPr>
          <a:xfrm>
            <a:off x="6176880" y="32278320"/>
            <a:ext cx="0" cy="1280160"/>
          </a:xfrm>
          <a:prstGeom prst="line">
            <a:avLst/>
          </a:prstGeom>
          <a:ln w="266760">
            <a:solidFill>
              <a:srgbClr val="6600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0"/>
          <p:cNvSpPr/>
          <p:nvPr/>
        </p:nvSpPr>
        <p:spPr>
          <a:xfrm>
            <a:off x="12435840" y="37307520"/>
            <a:ext cx="1554480" cy="0"/>
          </a:xfrm>
          <a:prstGeom prst="line">
            <a:avLst/>
          </a:prstGeom>
          <a:ln w="266760">
            <a:solidFill>
              <a:srgbClr val="6600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31"/>
          <p:cNvSpPr/>
          <p:nvPr/>
        </p:nvSpPr>
        <p:spPr>
          <a:xfrm>
            <a:off x="6282000" y="31862160"/>
            <a:ext cx="0" cy="1280160"/>
          </a:xfrm>
          <a:prstGeom prst="line">
            <a:avLst/>
          </a:prstGeom>
          <a:ln w="266760">
            <a:solidFill>
              <a:srgbClr val="6600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4572</TotalTime>
  <Application>LibreOffice/5.1.4.2$Linux_X86_64 LibreOffice_project/10m0$Build-2</Application>
  <Words>428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2015-01-30T01:23:10Z</dcterms:created>
  <dc:creator>Seyda Ipek</dc:creator>
  <dc:description/>
  <dc:language>en-US</dc:language>
  <cp:lastModifiedBy/>
  <dcterms:modified xsi:type="dcterms:W3CDTF">2016-12-07T17:36:20Z</dcterms:modified>
  <cp:revision>183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