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52A-9985-4D78-AFC1-CF1553A1D7FD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A7F67C-F8FB-4E3F-817B-62D0D9129B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52A-9985-4D78-AFC1-CF1553A1D7FD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F67C-F8FB-4E3F-817B-62D0D9129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2A7F67C-F8FB-4E3F-817B-62D0D9129B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52A-9985-4D78-AFC1-CF1553A1D7FD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52A-9985-4D78-AFC1-CF1553A1D7FD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2A7F67C-F8FB-4E3F-817B-62D0D9129B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52A-9985-4D78-AFC1-CF1553A1D7FD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A7F67C-F8FB-4E3F-817B-62D0D9129B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479752A-9985-4D78-AFC1-CF1553A1D7FD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F67C-F8FB-4E3F-817B-62D0D9129B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52A-9985-4D78-AFC1-CF1553A1D7FD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2A7F67C-F8FB-4E3F-817B-62D0D9129B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52A-9985-4D78-AFC1-CF1553A1D7FD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2A7F67C-F8FB-4E3F-817B-62D0D9129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52A-9985-4D78-AFC1-CF1553A1D7FD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A7F67C-F8FB-4E3F-817B-62D0D9129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A7F67C-F8FB-4E3F-817B-62D0D9129B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52A-9985-4D78-AFC1-CF1553A1D7FD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2A7F67C-F8FB-4E3F-817B-62D0D9129B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479752A-9985-4D78-AFC1-CF1553A1D7FD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479752A-9985-4D78-AFC1-CF1553A1D7FD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A7F67C-F8FB-4E3F-817B-62D0D9129B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Report</a:t>
            </a:r>
          </a:p>
          <a:p>
            <a:r>
              <a:rPr lang="en-US" dirty="0" smtClean="0"/>
              <a:t>Final Presentation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 of  Computing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3- Final </a:t>
            </a:r>
            <a:r>
              <a:rPr lang="en-US" dirty="0" smtClean="0"/>
              <a:t>FYP Defense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0708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sz="1800" dirty="0" smtClean="0"/>
              <a:t>Final Year Project Guidelines &amp; Policies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3- Final FYP Defense 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 of  Computing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"/>
          </p:nvPr>
        </p:nvSpPr>
        <p:spPr>
          <a:xfrm>
            <a:off x="533400" y="1828800"/>
            <a:ext cx="8153400" cy="45339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Project Submission </a:t>
            </a:r>
          </a:p>
          <a:p>
            <a:r>
              <a:rPr lang="en-US" dirty="0"/>
              <a:t>It is the responsibility of the </a:t>
            </a:r>
            <a:r>
              <a:rPr lang="en-US" i="1" dirty="0">
                <a:solidFill>
                  <a:srgbClr val="0070C0"/>
                </a:solidFill>
              </a:rPr>
              <a:t>Advisor</a:t>
            </a:r>
            <a:r>
              <a:rPr lang="en-US" dirty="0"/>
              <a:t> to facilitate the timely submission of complete </a:t>
            </a:r>
            <a:r>
              <a:rPr lang="en-US" b="1" i="1" dirty="0" smtClean="0"/>
              <a:t>Hardware/Software</a:t>
            </a:r>
            <a:r>
              <a:rPr lang="en-US" dirty="0" smtClean="0"/>
              <a:t> requirements and </a:t>
            </a:r>
            <a:r>
              <a:rPr lang="en-US" dirty="0"/>
              <a:t>any additional component BEFORE Final </a:t>
            </a:r>
            <a:r>
              <a:rPr lang="en-US" dirty="0" smtClean="0"/>
              <a:t>Presentation.</a:t>
            </a:r>
            <a:endParaRPr lang="en-US" dirty="0"/>
          </a:p>
          <a:p>
            <a:r>
              <a:rPr lang="en-US" dirty="0"/>
              <a:t>FYP Grade will not be made final without Project </a:t>
            </a:r>
            <a:r>
              <a:rPr lang="en-US" dirty="0" smtClean="0"/>
              <a:t>submission.</a:t>
            </a:r>
            <a:endParaRPr lang="en-US" dirty="0"/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Project </a:t>
            </a:r>
            <a:r>
              <a:rPr lang="en-US" dirty="0">
                <a:solidFill>
                  <a:srgbClr val="FF0000"/>
                </a:solidFill>
              </a:rPr>
              <a:t>Report Submission</a:t>
            </a:r>
          </a:p>
          <a:p>
            <a:r>
              <a:rPr lang="en-US" dirty="0"/>
              <a:t>It is the responsibility of the Advisor to facilitate the timely submission of </a:t>
            </a:r>
            <a:r>
              <a:rPr lang="en-US" b="1" i="1" dirty="0"/>
              <a:t>FYP Report </a:t>
            </a:r>
            <a:r>
              <a:rPr lang="en-US" dirty="0"/>
              <a:t>and any additional component BEFORE Final Presentation</a:t>
            </a:r>
          </a:p>
          <a:p>
            <a:r>
              <a:rPr lang="en-US" dirty="0"/>
              <a:t>FYP Grade will not be Finalize without Project Report submission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952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sz="1800" dirty="0" smtClean="0"/>
              <a:t>Final Year Project Guidelines &amp; Policies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3- Final </a:t>
            </a:r>
            <a:r>
              <a:rPr lang="en-US" dirty="0" smtClean="0"/>
              <a:t>Report  should have 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 of  Computing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Project Scope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 &amp; Diagrams (use case) 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Business Process (BPMN) </a:t>
            </a:r>
          </a:p>
          <a:p>
            <a:r>
              <a:rPr lang="en-US" dirty="0" smtClean="0"/>
              <a:t>Detailed Requirements Specifications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Functional &amp; non-functional 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Any assumption or Constraints   </a:t>
            </a:r>
          </a:p>
          <a:p>
            <a:r>
              <a:rPr lang="en-US" dirty="0" smtClean="0"/>
              <a:t>Design (if required)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ER Diagrams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dictionary of every screen only </a:t>
            </a:r>
          </a:p>
          <a:p>
            <a:r>
              <a:rPr lang="en-US" dirty="0" smtClean="0"/>
              <a:t>Implementation (working solution)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Screen shoots (in report)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demo at presentation </a:t>
            </a:r>
          </a:p>
          <a:p>
            <a:r>
              <a:rPr lang="en-US" dirty="0" smtClean="0"/>
              <a:t>Appendix (if any)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8922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sz="1800" dirty="0" smtClean="0"/>
              <a:t>Final Year Project Guidelines &amp; Policies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3600" dirty="0" smtClean="0"/>
              <a:t>Final Presentation Guidelines 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 of  Computing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2133600"/>
            <a:ext cx="8001000" cy="3429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Total </a:t>
            </a:r>
            <a:r>
              <a:rPr lang="en-US" dirty="0" smtClean="0"/>
              <a:t>Time  is </a:t>
            </a:r>
            <a:r>
              <a:rPr lang="en-US" b="1" dirty="0" smtClean="0">
                <a:solidFill>
                  <a:srgbClr val="FF0000"/>
                </a:solidFill>
              </a:rPr>
              <a:t>45</a:t>
            </a:r>
            <a:r>
              <a:rPr lang="en-US" dirty="0" smtClean="0"/>
              <a:t> Minutes </a:t>
            </a:r>
          </a:p>
          <a:p>
            <a:pPr lvl="1"/>
            <a:r>
              <a:rPr lang="en-US" dirty="0" smtClean="0"/>
              <a:t>Each student should have equal amount of time slot.</a:t>
            </a:r>
          </a:p>
          <a:p>
            <a:pPr lvl="1"/>
            <a:r>
              <a:rPr lang="en-US" dirty="0" smtClean="0"/>
              <a:t>Appropriate share for questions. </a:t>
            </a:r>
          </a:p>
          <a:p>
            <a:endParaRPr lang="en-US" dirty="0" smtClean="0"/>
          </a:p>
          <a:p>
            <a:r>
              <a:rPr lang="en-US" b="1" i="1" dirty="0" smtClean="0">
                <a:solidFill>
                  <a:srgbClr val="0070C0"/>
                </a:solidFill>
              </a:rPr>
              <a:t>Dress </a:t>
            </a:r>
            <a:r>
              <a:rPr lang="en-US" b="1" i="1" dirty="0">
                <a:solidFill>
                  <a:srgbClr val="0070C0"/>
                </a:solidFill>
              </a:rPr>
              <a:t>code: </a:t>
            </a:r>
            <a:r>
              <a:rPr lang="en-US" b="1" i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Formal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(no jean- tee shirts are allowed) </a:t>
            </a:r>
          </a:p>
          <a:p>
            <a:endParaRPr lang="en-US" dirty="0" smtClean="0"/>
          </a:p>
          <a:p>
            <a:r>
              <a:rPr lang="en-US" dirty="0" smtClean="0"/>
              <a:t>Students </a:t>
            </a:r>
            <a:r>
              <a:rPr lang="en-US" dirty="0"/>
              <a:t>should bring </a:t>
            </a:r>
            <a:r>
              <a:rPr lang="en-US" b="1" dirty="0" smtClean="0">
                <a:solidFill>
                  <a:srgbClr val="FF0000"/>
                </a:solidFill>
              </a:rPr>
              <a:t>4 </a:t>
            </a:r>
            <a:r>
              <a:rPr lang="en-US" b="1" i="1" dirty="0">
                <a:solidFill>
                  <a:srgbClr val="008000"/>
                </a:solidFill>
              </a:rPr>
              <a:t>hard copies </a:t>
            </a:r>
            <a:r>
              <a:rPr lang="en-US" dirty="0"/>
              <a:t>of the </a:t>
            </a:r>
            <a:r>
              <a:rPr lang="en-US" dirty="0" smtClean="0"/>
              <a:t>power point slides.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9700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2209800"/>
            <a:ext cx="2667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sz="1800" dirty="0" smtClean="0"/>
              <a:t>Final Year Project Guidelines &amp; Policies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3600" dirty="0" smtClean="0"/>
              <a:t>Prescribed documents &amp; formats  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 of  Computing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"/>
          </p:nvPr>
        </p:nvSpPr>
        <p:spPr>
          <a:xfrm>
            <a:off x="533400" y="1828800"/>
            <a:ext cx="8229600" cy="4648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You may find these prescribed formats at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factNotes</a:t>
            </a:r>
            <a:r>
              <a:rPr lang="en-US" dirty="0" smtClean="0"/>
              <a:t>/CS-FYP</a:t>
            </a:r>
          </a:p>
          <a:p>
            <a:endParaRPr lang="en-US" sz="1400" dirty="0" smtClean="0"/>
          </a:p>
          <a:p>
            <a:r>
              <a:rPr lang="en-US" sz="2600" dirty="0" smtClean="0"/>
              <a:t>Summit your </a:t>
            </a:r>
            <a:r>
              <a:rPr lang="en-US" sz="2600" i="1" dirty="0">
                <a:solidFill>
                  <a:srgbClr val="FF0000"/>
                </a:solidFill>
              </a:rPr>
              <a:t>P</a:t>
            </a:r>
            <a:r>
              <a:rPr lang="en-US" sz="2600" i="1" dirty="0" smtClean="0">
                <a:solidFill>
                  <a:srgbClr val="FF0000"/>
                </a:solidFill>
              </a:rPr>
              <a:t>roposal</a:t>
            </a:r>
            <a:r>
              <a:rPr lang="en-US" sz="2600" dirty="0" smtClean="0"/>
              <a:t> in following format. </a:t>
            </a:r>
          </a:p>
          <a:p>
            <a:pPr lvl="1"/>
            <a:r>
              <a:rPr lang="en-US" sz="2400" b="1" dirty="0" smtClean="0"/>
              <a:t>FYP-Propsl-Tmplt-03</a:t>
            </a:r>
          </a:p>
          <a:p>
            <a:pPr lvl="1"/>
            <a:endParaRPr lang="en-US" sz="2600" dirty="0" smtClean="0"/>
          </a:p>
          <a:p>
            <a:r>
              <a:rPr lang="en-US" sz="2600" dirty="0" smtClean="0"/>
              <a:t>Summit </a:t>
            </a:r>
            <a:r>
              <a:rPr lang="en-US" sz="2600" dirty="0"/>
              <a:t>your </a:t>
            </a:r>
            <a:r>
              <a:rPr lang="en-US" sz="2600" i="1" dirty="0" smtClean="0">
                <a:solidFill>
                  <a:srgbClr val="0070C0"/>
                </a:solidFill>
              </a:rPr>
              <a:t>FYP Progress </a:t>
            </a:r>
            <a:r>
              <a:rPr lang="en-US" sz="2600" dirty="0"/>
              <a:t>in following format. </a:t>
            </a:r>
          </a:p>
          <a:p>
            <a:pPr lvl="1"/>
            <a:r>
              <a:rPr lang="en-US" sz="2300" b="1" dirty="0" smtClean="0"/>
              <a:t>FYP-Status-Rpt-05</a:t>
            </a:r>
            <a:endParaRPr lang="en-US" sz="2300" dirty="0" smtClean="0"/>
          </a:p>
          <a:p>
            <a:pPr lvl="1"/>
            <a:r>
              <a:rPr lang="en-US" sz="2300" b="1" dirty="0" smtClean="0"/>
              <a:t>FYP-1</a:t>
            </a:r>
            <a:r>
              <a:rPr lang="en-US" sz="2300" b="1" baseline="30000" dirty="0" smtClean="0"/>
              <a:t>st</a:t>
            </a:r>
            <a:r>
              <a:rPr lang="en-US" sz="2300" b="1" dirty="0" smtClean="0"/>
              <a:t>-PPT-Fmt-07</a:t>
            </a:r>
            <a:endParaRPr lang="en-US" sz="2300" dirty="0" smtClean="0"/>
          </a:p>
          <a:p>
            <a:pPr lvl="1"/>
            <a:endParaRPr lang="en-US" sz="2100" dirty="0" smtClean="0"/>
          </a:p>
          <a:p>
            <a:r>
              <a:rPr lang="en-US" sz="2600" dirty="0" smtClean="0"/>
              <a:t>Summit </a:t>
            </a:r>
            <a:r>
              <a:rPr lang="en-US" sz="2600" dirty="0"/>
              <a:t>your </a:t>
            </a:r>
            <a:r>
              <a:rPr lang="en-US" sz="2600" i="1" dirty="0" smtClean="0">
                <a:solidFill>
                  <a:srgbClr val="008000"/>
                </a:solidFill>
              </a:rPr>
              <a:t>Final Report </a:t>
            </a:r>
            <a:r>
              <a:rPr lang="en-US" sz="2600" dirty="0"/>
              <a:t>in following format. </a:t>
            </a:r>
          </a:p>
          <a:p>
            <a:pPr lvl="1"/>
            <a:r>
              <a:rPr lang="en-US" sz="2300" b="1" dirty="0" smtClean="0"/>
              <a:t>FYP-Fnl-Rpt-Fmt-09</a:t>
            </a:r>
            <a:endParaRPr lang="en-US" sz="2300" dirty="0" smtClean="0"/>
          </a:p>
          <a:p>
            <a:pPr lvl="1"/>
            <a:r>
              <a:rPr lang="en-US" sz="2400" b="1" smtClean="0"/>
              <a:t>FYP-Fnl-Rpt-PPT-10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952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</TotalTime>
  <Words>199</Words>
  <Application>Microsoft Office PowerPoint</Application>
  <PresentationFormat>On-screen Show (4:3)</PresentationFormat>
  <Paragraphs>58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3- Final FYP Defense </vt:lpstr>
      <vt:lpstr>  Final Year Project Guidelines &amp; Policies   3- Final FYP Defense </vt:lpstr>
      <vt:lpstr>  Final Year Project Guidelines &amp; Policies   3- Final Report  should have </vt:lpstr>
      <vt:lpstr>  Final Year Project Guidelines &amp; Policies   Final Presentation Guidelines </vt:lpstr>
      <vt:lpstr>  Final Year Project Guidelines &amp; Policies   Prescribed documents &amp; formats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 Final FYP Defense</dc:title>
  <dc:creator>asad.rehman</dc:creator>
  <cp:lastModifiedBy>asad.rehman</cp:lastModifiedBy>
  <cp:revision>2</cp:revision>
  <dcterms:created xsi:type="dcterms:W3CDTF">2015-09-22T09:13:56Z</dcterms:created>
  <dcterms:modified xsi:type="dcterms:W3CDTF">2015-09-22T09:18:56Z</dcterms:modified>
</cp:coreProperties>
</file>