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696" r:id="rId2"/>
  </p:sldMasterIdLst>
  <p:notesMasterIdLst>
    <p:notesMasterId r:id="rId14"/>
  </p:notesMasterIdLst>
  <p:sldIdLst>
    <p:sldId id="258" r:id="rId3"/>
    <p:sldId id="257" r:id="rId4"/>
    <p:sldId id="259" r:id="rId5"/>
    <p:sldId id="260" r:id="rId6"/>
    <p:sldId id="261" r:id="rId7"/>
    <p:sldId id="262" r:id="rId8"/>
    <p:sldId id="263" r:id="rId9"/>
    <p:sldId id="267" r:id="rId10"/>
    <p:sldId id="264" r:id="rId11"/>
    <p:sldId id="265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FFFF66"/>
    <a:srgbClr val="F863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E16272-617E-4DAF-98A7-1E249FC6E62B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3306E6-DC10-44A3-83DD-EDA3C03FF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031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7616952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48400" y="6400800"/>
            <a:ext cx="2514600" cy="304800"/>
          </a:xfrm>
          <a:solidFill>
            <a:srgbClr val="008000"/>
          </a:solidFill>
        </p:spPr>
        <p:txBody>
          <a:bodyPr/>
          <a:lstStyle>
            <a:lvl1pPr algn="r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CS-FYP    Hamdard University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1" y="6400800"/>
            <a:ext cx="5410200" cy="288925"/>
          </a:xfrm>
          <a:solidFill>
            <a:srgbClr val="F86308"/>
          </a:solidFill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Project Name Here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1279524"/>
            <a:ext cx="533400" cy="244476"/>
          </a:xfrm>
          <a:solidFill>
            <a:srgbClr val="008000"/>
          </a:solidFill>
        </p:spPr>
        <p:txBody>
          <a:bodyPr>
            <a:noAutofit/>
          </a:bodyPr>
          <a:lstStyle>
            <a:lvl1pPr>
              <a:defRPr sz="1800" b="1">
                <a:solidFill>
                  <a:srgbClr val="FFFFFF"/>
                </a:solidFill>
              </a:defRPr>
            </a:lvl1pPr>
          </a:lstStyle>
          <a:p>
            <a:fld id="{9EBC64C3-3FC7-4C40-910B-2643F037F02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buClr>
                <a:srgbClr val="008000"/>
              </a:buCl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800" y="381000"/>
            <a:ext cx="732241" cy="638664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609600" y="1295400"/>
            <a:ext cx="8534400" cy="228600"/>
          </a:xfrm>
          <a:prstGeom prst="rect">
            <a:avLst/>
          </a:prstGeom>
          <a:solidFill>
            <a:srgbClr val="F86308"/>
          </a:solidFill>
          <a:ln>
            <a:solidFill>
              <a:srgbClr val="F863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r>
              <a:rPr lang="en-US" smtClean="0"/>
              <a:t>CS-FYP    Hamdard University 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en-US" smtClean="0"/>
              <a:t>Project Name Here</a:t>
            </a:r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9EBC64C3-3FC7-4C40-910B-2643F037F02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888AC-FB0C-48C5-9546-BFA209E1C0B0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491B-7DAF-4731-BA96-CAE54A693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1044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3400" y="304800"/>
            <a:ext cx="8122664" cy="914400"/>
          </a:xfrm>
          <a:ln>
            <a:solidFill>
              <a:srgbClr val="008000"/>
            </a:solidFill>
          </a:ln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 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22437"/>
            <a:ext cx="8229600" cy="4525963"/>
          </a:xfrm>
        </p:spPr>
        <p:txBody>
          <a:bodyPr/>
          <a:lstStyle>
            <a:lvl1pPr marL="342900" indent="-342900">
              <a:buClr>
                <a:srgbClr val="008000"/>
              </a:buClr>
              <a:buSzPct val="70000"/>
              <a:buFont typeface="Wingdings" pitchFamily="2" charset="2"/>
              <a:buChar char="q"/>
              <a:defRPr/>
            </a:lvl1pPr>
            <a:lvl2pPr marL="742950" indent="-285750">
              <a:buClr>
                <a:srgbClr val="008000"/>
              </a:buClr>
              <a:buSzPct val="70000"/>
              <a:buFont typeface="Wingdings" pitchFamily="2" charset="2"/>
              <a:buChar char="§"/>
              <a:defRPr/>
            </a:lvl2pPr>
            <a:lvl3pPr marL="1143000" indent="-228600">
              <a:buClr>
                <a:srgbClr val="008000"/>
              </a:buClr>
              <a:buSzPct val="70000"/>
              <a:buFont typeface="Courier New" pitchFamily="49" charset="0"/>
              <a:buChar char="o"/>
              <a:defRPr/>
            </a:lvl3pPr>
            <a:lvl4pPr marL="1600200" indent="-228600">
              <a:buClr>
                <a:srgbClr val="008000"/>
              </a:buClr>
              <a:buSzPct val="70000"/>
              <a:buFont typeface="Wingdings" pitchFamily="2" charset="2"/>
              <a:buChar char="q"/>
              <a:defRPr/>
            </a:lvl4pPr>
            <a:lvl5pPr marL="2057400" indent="-228600">
              <a:buClr>
                <a:srgbClr val="008000"/>
              </a:buClr>
              <a:buSzPct val="70000"/>
              <a:buFont typeface="Wingdings" pitchFamily="2" charset="2"/>
              <a:buChar char="q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533400" y="1371600"/>
            <a:ext cx="8122664" cy="228600"/>
          </a:xfrm>
          <a:prstGeom prst="rect">
            <a:avLst/>
          </a:prstGeom>
          <a:solidFill>
            <a:srgbClr val="F86308"/>
          </a:solidFill>
          <a:ln>
            <a:solidFill>
              <a:srgbClr val="F863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0" y="1355724"/>
            <a:ext cx="533400" cy="244476"/>
          </a:xfrm>
          <a:prstGeom prst="rect">
            <a:avLst/>
          </a:prstGeom>
          <a:solidFill>
            <a:srgbClr val="008000"/>
          </a:solidFill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EBC64C3-3FC7-4C40-910B-2643F037F02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477000"/>
            <a:ext cx="2362200" cy="228600"/>
          </a:xfrm>
          <a:solidFill>
            <a:srgbClr val="008000"/>
          </a:solidFill>
        </p:spPr>
        <p:txBody>
          <a:bodyPr/>
          <a:lstStyle>
            <a:lvl1pPr algn="r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CS-FYP    Hamdard University 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477000"/>
            <a:ext cx="5334000" cy="228600"/>
          </a:xfrm>
          <a:solidFill>
            <a:srgbClr val="F86308"/>
          </a:solidFill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Project Name Here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6248400"/>
            <a:ext cx="611554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2280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888AC-FB0C-48C5-9546-BFA209E1C0B0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491B-7DAF-4731-BA96-CAE54A693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0849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888AC-FB0C-48C5-9546-BFA209E1C0B0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491B-7DAF-4731-BA96-CAE54A693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4129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888AC-FB0C-48C5-9546-BFA209E1C0B0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491B-7DAF-4731-BA96-CAE54A693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209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888AC-FB0C-48C5-9546-BFA209E1C0B0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491B-7DAF-4731-BA96-CAE54A693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8465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888AC-FB0C-48C5-9546-BFA209E1C0B0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491B-7DAF-4731-BA96-CAE54A693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5442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888AC-FB0C-48C5-9546-BFA209E1C0B0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491B-7DAF-4731-BA96-CAE54A693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9611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888AC-FB0C-48C5-9546-BFA209E1C0B0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491B-7DAF-4731-BA96-CAE54A693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039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2599" y="2743200"/>
            <a:ext cx="6742113" cy="1676400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rgbClr val="008000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rgbClr val="F86308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solidFill>
            <a:srgbClr val="008000"/>
          </a:solidFill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CS-FYP    Hamdard University 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9EBC64C3-3FC7-4C40-910B-2643F037F02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solidFill>
            <a:srgbClr val="F86308"/>
          </a:solidFill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Project Name Here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1" y="3899346"/>
            <a:ext cx="1295400" cy="1129854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888AC-FB0C-48C5-9546-BFA209E1C0B0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491B-7DAF-4731-BA96-CAE54A693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3511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888AC-FB0C-48C5-9546-BFA209E1C0B0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491B-7DAF-4731-BA96-CAE54A693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400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9EBC64C3-3FC7-4C40-910B-2643F037F02C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Footer Placeholder 13"/>
          <p:cNvSpPr txBox="1">
            <a:spLocks/>
          </p:cNvSpPr>
          <p:nvPr userDrawn="1"/>
        </p:nvSpPr>
        <p:spPr>
          <a:xfrm>
            <a:off x="609600" y="6400606"/>
            <a:ext cx="5421083" cy="365125"/>
          </a:xfrm>
          <a:prstGeom prst="rect">
            <a:avLst/>
          </a:prstGeom>
          <a:solidFill>
            <a:srgbClr val="F86308"/>
          </a:solidFill>
        </p:spPr>
        <p:txBody>
          <a:bodyPr vert="horz" anchor="ctr"/>
          <a:lstStyle>
            <a:defPPr>
              <a:defRPr lang="en-US"/>
            </a:defPPr>
            <a:lvl1pPr marL="0" algn="l" defTabSz="914400" rtl="0" eaLnBrk="1" latinLnBrk="0" hangingPunct="1">
              <a:defRPr kumimoji="0"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Project name here</a:t>
            </a:r>
            <a:endParaRPr lang="en-US" dirty="0"/>
          </a:p>
        </p:txBody>
      </p:sp>
      <p:sp>
        <p:nvSpPr>
          <p:cNvPr id="15" name="Date Placeholder 11"/>
          <p:cNvSpPr>
            <a:spLocks noGrp="1"/>
          </p:cNvSpPr>
          <p:nvPr>
            <p:ph type="dt" sz="half" idx="10"/>
          </p:nvPr>
        </p:nvSpPr>
        <p:spPr>
          <a:xfrm>
            <a:off x="6096000" y="6416675"/>
            <a:ext cx="2667000" cy="365125"/>
          </a:xfrm>
          <a:solidFill>
            <a:srgbClr val="008000"/>
          </a:solidFill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CS-FYP    Hamdard University 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r>
              <a:rPr lang="en-US" smtClean="0"/>
              <a:t>CS-FYP    Hamdard University 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9EBC64C3-3FC7-4C40-910B-2643F037F02C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 smtClean="0"/>
              <a:t>Project Name Here</a:t>
            </a:r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CS-FYP    Hamdard University 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Name Here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EBC64C3-3FC7-4C40-910B-2643F037F0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CS-FYP    Hamdard University 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Name Here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BC64C3-3FC7-4C40-910B-2643F037F0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CS-FYP    Hamdard University 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Name Here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EBC64C3-3FC7-4C40-910B-2643F037F02C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r>
              <a:rPr lang="en-US" smtClean="0"/>
              <a:t>CS-FYP    Hamdard University 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9EBC64C3-3FC7-4C40-910B-2643F037F02C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en-US" smtClean="0"/>
              <a:t>Project Name Here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CS-FYP    Hamdard University 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Name Here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C64C3-3FC7-4C40-910B-2643F037F0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CS-FYP    Hamdard University 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Project Name Here</a:t>
            </a:r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EBC64C3-3FC7-4C40-910B-2643F037F02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888AC-FB0C-48C5-9546-BFA209E1C0B0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ED491B-7DAF-4731-BA96-CAE54A693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260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09599" y="472621"/>
            <a:ext cx="6248401" cy="1546679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Project     Name    here </a:t>
            </a:r>
            <a:endParaRPr lang="en-US" sz="3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923" y="2650507"/>
            <a:ext cx="1591477" cy="138809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81000" y="2590800"/>
            <a:ext cx="307158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Calibri" pitchFamily="34" charset="0"/>
              </a:rPr>
              <a:t>Students name  here </a:t>
            </a:r>
          </a:p>
          <a:p>
            <a:pPr algn="ctr"/>
            <a:r>
              <a:rPr lang="en-US" sz="2000" dirty="0" smtClean="0">
                <a:latin typeface="Calibri" pitchFamily="34" charset="0"/>
              </a:rPr>
              <a:t>Student #  2</a:t>
            </a:r>
          </a:p>
          <a:p>
            <a:pPr algn="ctr"/>
            <a:r>
              <a:rPr lang="en-US" sz="2000" dirty="0">
                <a:latin typeface="Calibri" pitchFamily="34" charset="0"/>
              </a:rPr>
              <a:t>Student #  </a:t>
            </a:r>
            <a:r>
              <a:rPr lang="en-US" sz="2000" dirty="0" smtClean="0">
                <a:latin typeface="Calibri" pitchFamily="34" charset="0"/>
              </a:rPr>
              <a:t>3</a:t>
            </a:r>
            <a:endParaRPr lang="en-US" sz="2000" dirty="0">
              <a:latin typeface="Calibri" pitchFamily="34" charset="0"/>
            </a:endParaRPr>
          </a:p>
          <a:p>
            <a:pPr algn="ctr"/>
            <a:endParaRPr lang="en-US" sz="2000" dirty="0" smtClean="0">
              <a:latin typeface="Calibri" pitchFamily="34" charset="0"/>
            </a:endParaRPr>
          </a:p>
          <a:p>
            <a:pPr algn="ctr"/>
            <a:r>
              <a:rPr lang="en-US" sz="2000" dirty="0" smtClean="0">
                <a:latin typeface="Calibri" pitchFamily="34" charset="0"/>
              </a:rPr>
              <a:t>Supervisor   name here 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10" name="Isosceles Triangle 9"/>
          <p:cNvSpPr/>
          <p:nvPr/>
        </p:nvSpPr>
        <p:spPr>
          <a:xfrm flipV="1">
            <a:off x="6435821" y="380999"/>
            <a:ext cx="803179" cy="68580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166428" y="-1"/>
            <a:ext cx="1974184" cy="723899"/>
          </a:xfrm>
          <a:prstGeom prst="rect">
            <a:avLst/>
          </a:prstGeom>
          <a:solidFill>
            <a:srgbClr val="F86308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Calibri" pitchFamily="34" charset="0"/>
              </a:rPr>
              <a:t>FYP</a:t>
            </a:r>
          </a:p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Calibri" pitchFamily="34" charset="0"/>
              </a:rPr>
              <a:t>Proposal</a:t>
            </a:r>
            <a:endParaRPr lang="en-US" sz="20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359" y="4460127"/>
            <a:ext cx="6645253" cy="2431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Isosceles Triangle 18"/>
          <p:cNvSpPr/>
          <p:nvPr/>
        </p:nvSpPr>
        <p:spPr>
          <a:xfrm>
            <a:off x="6858000" y="273957"/>
            <a:ext cx="616857" cy="48804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/>
          <p:cNvSpPr/>
          <p:nvPr/>
        </p:nvSpPr>
        <p:spPr>
          <a:xfrm flipV="1">
            <a:off x="1981200" y="4419599"/>
            <a:ext cx="838200" cy="8382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09599" y="2019300"/>
            <a:ext cx="6227812" cy="114300"/>
          </a:xfrm>
          <a:prstGeom prst="rect">
            <a:avLst/>
          </a:prstGeom>
          <a:solidFill>
            <a:srgbClr val="F863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495359" y="6324599"/>
            <a:ext cx="6648641" cy="457201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err="1" smtClean="0"/>
              <a:t>Hamdard</a:t>
            </a:r>
            <a:r>
              <a:rPr lang="en-US" sz="2000" dirty="0" smtClean="0"/>
              <a:t> University</a:t>
            </a:r>
            <a:endParaRPr lang="en-US" sz="2000" dirty="0"/>
          </a:p>
        </p:txBody>
      </p:sp>
      <p:sp>
        <p:nvSpPr>
          <p:cNvPr id="13" name="Rectangle 12"/>
          <p:cNvSpPr/>
          <p:nvPr/>
        </p:nvSpPr>
        <p:spPr>
          <a:xfrm>
            <a:off x="2495358" y="6781800"/>
            <a:ext cx="6645253" cy="114300"/>
          </a:xfrm>
          <a:prstGeom prst="rect">
            <a:avLst/>
          </a:prstGeom>
          <a:solidFill>
            <a:srgbClr val="F863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624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</a:t>
            </a:r>
            <a:r>
              <a:rPr lang="en-US" dirty="0" smtClean="0"/>
              <a:t>- FYP  Deliverables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Mention the </a:t>
            </a:r>
            <a:r>
              <a:rPr lang="en-US" dirty="0">
                <a:solidFill>
                  <a:srgbClr val="0070C0"/>
                </a:solidFill>
              </a:rPr>
              <a:t>project deliverables </a:t>
            </a:r>
            <a:r>
              <a:rPr lang="en-US" dirty="0"/>
              <a:t>such as </a:t>
            </a:r>
          </a:p>
          <a:p>
            <a:pPr lvl="2"/>
            <a:r>
              <a:rPr lang="en-US" dirty="0" smtClean="0"/>
              <a:t>Requirements </a:t>
            </a:r>
            <a:r>
              <a:rPr lang="en-US" dirty="0"/>
              <a:t>documentation </a:t>
            </a:r>
          </a:p>
          <a:p>
            <a:pPr lvl="2"/>
            <a:r>
              <a:rPr lang="en-US" dirty="0" smtClean="0"/>
              <a:t>Design </a:t>
            </a:r>
            <a:r>
              <a:rPr lang="en-US" dirty="0"/>
              <a:t>Documents (ERD, design </a:t>
            </a:r>
            <a:r>
              <a:rPr lang="en-US" dirty="0" err="1"/>
              <a:t>etc</a:t>
            </a:r>
            <a:r>
              <a:rPr lang="en-US" dirty="0"/>
              <a:t> ) </a:t>
            </a:r>
          </a:p>
          <a:p>
            <a:pPr lvl="2"/>
            <a:r>
              <a:rPr lang="en-US" dirty="0" smtClean="0"/>
              <a:t>Running </a:t>
            </a:r>
            <a:r>
              <a:rPr lang="en-US" dirty="0"/>
              <a:t>software application </a:t>
            </a:r>
          </a:p>
          <a:p>
            <a:pPr lvl="2"/>
            <a:r>
              <a:rPr lang="en-US" dirty="0" smtClean="0"/>
              <a:t>Software </a:t>
            </a:r>
            <a:r>
              <a:rPr lang="en-US" dirty="0"/>
              <a:t>code in CD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Name Here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CS-FYP    Hamdard University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C64C3-3FC7-4C40-910B-2643F037F02C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842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</a:t>
            </a:r>
            <a:r>
              <a:rPr lang="en-US" dirty="0" smtClean="0"/>
              <a:t>- Reference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Use  </a:t>
            </a:r>
            <a:r>
              <a:rPr lang="en-US" dirty="0" smtClean="0">
                <a:solidFill>
                  <a:srgbClr val="FF0000"/>
                </a:solidFill>
              </a:rPr>
              <a:t>Chicago style  </a:t>
            </a:r>
            <a:r>
              <a:rPr lang="en-US" dirty="0" smtClean="0"/>
              <a:t>of referencing</a:t>
            </a:r>
          </a:p>
          <a:p>
            <a:pPr marL="0" indent="0">
              <a:buNone/>
            </a:pPr>
            <a:r>
              <a:rPr lang="en-US" sz="2800" b="1" dirty="0" smtClean="0">
                <a:solidFill>
                  <a:srgbClr val="0070C0"/>
                </a:solidFill>
              </a:rPr>
              <a:t>Examples</a:t>
            </a:r>
          </a:p>
          <a:p>
            <a:r>
              <a:rPr lang="en-US" dirty="0" smtClean="0"/>
              <a:t>Book reference</a:t>
            </a:r>
          </a:p>
          <a:p>
            <a:pPr lvl="1"/>
            <a:r>
              <a:rPr lang="en-US" sz="1700" dirty="0" err="1"/>
              <a:t>Pollan</a:t>
            </a:r>
            <a:r>
              <a:rPr lang="en-US" sz="1700" dirty="0"/>
              <a:t>, Michael. The Omnivore’s Dilemma: A Natural History of Four Meals. New York: Penguin, 2006</a:t>
            </a:r>
            <a:r>
              <a:rPr lang="en-US" sz="1700" dirty="0" smtClean="0"/>
              <a:t>.</a:t>
            </a:r>
          </a:p>
          <a:p>
            <a:pPr lvl="1"/>
            <a:endParaRPr lang="en-US" sz="1300" dirty="0"/>
          </a:p>
          <a:p>
            <a:r>
              <a:rPr lang="en-US" dirty="0" smtClean="0"/>
              <a:t>Website reference</a:t>
            </a:r>
            <a:endParaRPr lang="en-US" dirty="0"/>
          </a:p>
          <a:p>
            <a:pPr lvl="1"/>
            <a:r>
              <a:rPr lang="en-US" sz="1700" dirty="0"/>
              <a:t>Google. “Google Privacy Policy.” Last modified March 11, 2009. http://www.google.com/intl/en/privacypolicy.html.</a:t>
            </a:r>
          </a:p>
          <a:p>
            <a:pPr lvl="1"/>
            <a:r>
              <a:rPr lang="en-US" sz="1700" dirty="0"/>
              <a:t>McDonald’s Corporation. “McDonald’s Happy Meal Toy Safety Facts.” Accessed July 19, 2008. http://www.mcdonalds.com/corp/about/factsheets.html</a:t>
            </a:r>
            <a:r>
              <a:rPr lang="en-US" sz="1700" dirty="0" smtClean="0"/>
              <a:t>.</a:t>
            </a:r>
          </a:p>
          <a:p>
            <a:pPr lvl="1"/>
            <a:endParaRPr lang="en-US" sz="1300" dirty="0" smtClean="0"/>
          </a:p>
          <a:p>
            <a:r>
              <a:rPr lang="en-US" dirty="0" smtClean="0"/>
              <a:t>Journal </a:t>
            </a:r>
            <a:r>
              <a:rPr lang="en-US" dirty="0"/>
              <a:t>reference </a:t>
            </a:r>
            <a:endParaRPr lang="en-US" dirty="0" smtClean="0"/>
          </a:p>
          <a:p>
            <a:pPr lvl="1"/>
            <a:r>
              <a:rPr lang="en-US" sz="1600" dirty="0" smtClean="0"/>
              <a:t>Weinstein, Joshua I. “The Market in Plato’s Republic.” Classical Philology 104 (2009): 439–58.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Name Here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CS-FYP    Hamdard University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C64C3-3FC7-4C40-910B-2643F037F02C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711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66800" y="1905000"/>
            <a:ext cx="5334000" cy="38862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Group Introduction</a:t>
            </a:r>
          </a:p>
          <a:p>
            <a:r>
              <a:rPr lang="en-US" dirty="0" smtClean="0"/>
              <a:t>Problem Statement </a:t>
            </a:r>
          </a:p>
          <a:p>
            <a:r>
              <a:rPr lang="en-US" dirty="0" smtClean="0"/>
              <a:t>FYP Scope</a:t>
            </a:r>
          </a:p>
          <a:p>
            <a:r>
              <a:rPr lang="en-US" dirty="0" smtClean="0"/>
              <a:t>Our methodology</a:t>
            </a:r>
          </a:p>
          <a:p>
            <a:r>
              <a:rPr lang="en-US" dirty="0" smtClean="0"/>
              <a:t>Our Project Plan (Time lines)</a:t>
            </a:r>
          </a:p>
          <a:p>
            <a:r>
              <a:rPr lang="en-US" dirty="0" smtClean="0"/>
              <a:t>Budget / Costing (if any)</a:t>
            </a:r>
          </a:p>
          <a:p>
            <a:r>
              <a:rPr lang="en-US" dirty="0" smtClean="0"/>
              <a:t>Project tools (or H/W required </a:t>
            </a:r>
          </a:p>
          <a:p>
            <a:r>
              <a:rPr lang="en-US" dirty="0" smtClean="0"/>
              <a:t>FYP Deliverables </a:t>
            </a:r>
          </a:p>
          <a:p>
            <a:r>
              <a:rPr lang="en-US" dirty="0" smtClean="0"/>
              <a:t>References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Name Here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CS-FYP    Hamdard University 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C64C3-3FC7-4C40-910B-2643F037F02C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705600" y="2895600"/>
            <a:ext cx="2057400" cy="646331"/>
          </a:xfrm>
          <a:prstGeom prst="rect">
            <a:avLst/>
          </a:prstGeom>
          <a:solidFill>
            <a:srgbClr val="FFFF6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Can have </a:t>
            </a:r>
          </a:p>
          <a:p>
            <a:pPr algn="ctr"/>
            <a:r>
              <a:rPr lang="en-US" dirty="0" smtClean="0"/>
              <a:t>maximum 20 slides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281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Introduction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Mention name of students here</a:t>
            </a:r>
          </a:p>
          <a:p>
            <a:pPr lvl="1"/>
            <a:r>
              <a:rPr lang="en-US" dirty="0" smtClean="0"/>
              <a:t>Student # 1</a:t>
            </a:r>
          </a:p>
          <a:p>
            <a:pPr lvl="1"/>
            <a:r>
              <a:rPr lang="en-US" dirty="0"/>
              <a:t>Student # 2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Your supervisor name here </a:t>
            </a:r>
          </a:p>
          <a:p>
            <a:pPr lvl="1"/>
            <a:r>
              <a:rPr lang="en-US" dirty="0" smtClean="0"/>
              <a:t>Explain why you selected him/her as your supervisor ?</a:t>
            </a:r>
          </a:p>
          <a:p>
            <a:pPr lvl="1"/>
            <a:r>
              <a:rPr lang="en-US" dirty="0" smtClean="0"/>
              <a:t>Relevant Expertise </a:t>
            </a:r>
          </a:p>
          <a:p>
            <a:pPr lvl="1"/>
            <a:r>
              <a:rPr lang="en-US" dirty="0" smtClean="0"/>
              <a:t>Relevant Experience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Name Here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CS-FYP    Hamdard University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C64C3-3FC7-4C40-910B-2643F037F02C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581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1- Problem Statement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Define the problem you have observed in 2-3 </a:t>
            </a:r>
            <a:r>
              <a:rPr lang="en-US" dirty="0" smtClean="0"/>
              <a:t>sentences</a:t>
            </a:r>
          </a:p>
          <a:p>
            <a:endParaRPr lang="en-US" dirty="0"/>
          </a:p>
          <a:p>
            <a:r>
              <a:rPr lang="en-US" dirty="0"/>
              <a:t>FYP </a:t>
            </a:r>
            <a:r>
              <a:rPr lang="en-US" dirty="0" smtClean="0"/>
              <a:t>Objectives</a:t>
            </a:r>
          </a:p>
          <a:p>
            <a:pPr lvl="2"/>
            <a:r>
              <a:rPr lang="en-US" dirty="0"/>
              <a:t>W</a:t>
            </a:r>
            <a:r>
              <a:rPr lang="en-US" dirty="0" smtClean="0"/>
              <a:t>hy are you doing this project?</a:t>
            </a:r>
          </a:p>
          <a:p>
            <a:pPr lvl="2"/>
            <a:r>
              <a:rPr lang="en-US" dirty="0" smtClean="0"/>
              <a:t>What is your motivation 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Name Here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CS-FYP    Hamdard University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C64C3-3FC7-4C40-910B-2643F037F02C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55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2- FYP Scope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Explain with the help of diagrams and text what is included in the project scope </a:t>
            </a:r>
          </a:p>
          <a:p>
            <a:endParaRPr lang="en-US" dirty="0" smtClean="0"/>
          </a:p>
          <a:p>
            <a:r>
              <a:rPr lang="en-US" dirty="0" smtClean="0"/>
              <a:t>Clearly </a:t>
            </a:r>
            <a:r>
              <a:rPr lang="en-US" dirty="0"/>
              <a:t>mention what is included and what is excluded </a:t>
            </a:r>
            <a:r>
              <a:rPr lang="en-US" dirty="0" smtClean="0"/>
              <a:t>in your FYP Scope 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will be </a:t>
            </a:r>
            <a:r>
              <a:rPr lang="en-US" dirty="0" smtClean="0"/>
              <a:t>judged </a:t>
            </a:r>
            <a:r>
              <a:rPr lang="en-US" dirty="0"/>
              <a:t>in your final defense (and report</a:t>
            </a:r>
            <a:r>
              <a:rPr lang="en-US" dirty="0" smtClean="0"/>
              <a:t>) </a:t>
            </a:r>
          </a:p>
          <a:p>
            <a:pPr lvl="2"/>
            <a:r>
              <a:rPr lang="en-US" dirty="0" smtClean="0"/>
              <a:t>what was scope and </a:t>
            </a:r>
          </a:p>
          <a:p>
            <a:pPr lvl="2"/>
            <a:r>
              <a:rPr lang="en-US" dirty="0" smtClean="0"/>
              <a:t>what is delivered. 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Name Here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CS-FYP    Hamdard University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C64C3-3FC7-4C40-910B-2643F037F02C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705600" y="228600"/>
            <a:ext cx="1371600" cy="923330"/>
          </a:xfrm>
          <a:prstGeom prst="rect">
            <a:avLst/>
          </a:prstGeom>
          <a:solidFill>
            <a:srgbClr val="FFFF6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Can have </a:t>
            </a:r>
          </a:p>
          <a:p>
            <a:pPr algn="ctr"/>
            <a:r>
              <a:rPr lang="en-US" dirty="0" smtClean="0"/>
              <a:t>3-4 slides not more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69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3- Our Methodology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Project </a:t>
            </a:r>
            <a:r>
              <a:rPr lang="en-US" dirty="0"/>
              <a:t>Approach (</a:t>
            </a:r>
            <a:r>
              <a:rPr lang="en-US" dirty="0" smtClean="0"/>
              <a:t>Waterfall/Agile </a:t>
            </a:r>
            <a:r>
              <a:rPr lang="en-US" dirty="0" err="1" smtClean="0"/>
              <a:t>etc</a:t>
            </a:r>
            <a:r>
              <a:rPr lang="en-US" dirty="0" smtClean="0"/>
              <a:t>) 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Team </a:t>
            </a:r>
            <a:r>
              <a:rPr lang="en-US" dirty="0"/>
              <a:t>Role &amp; responsibilities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Name Here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CS-FYP    Hamdard University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C64C3-3FC7-4C40-910B-2643F037F02C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705600" y="228600"/>
            <a:ext cx="1371600" cy="923330"/>
          </a:xfrm>
          <a:prstGeom prst="rect">
            <a:avLst/>
          </a:prstGeom>
          <a:solidFill>
            <a:srgbClr val="FFFF6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Can have </a:t>
            </a:r>
          </a:p>
          <a:p>
            <a:pPr algn="ctr"/>
            <a:r>
              <a:rPr lang="en-US" dirty="0" smtClean="0"/>
              <a:t>2-3 slides not more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375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4- Our Project Plan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List of all </a:t>
            </a:r>
            <a:r>
              <a:rPr lang="en-US" dirty="0" smtClean="0"/>
              <a:t>tasks your will perform 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Start </a:t>
            </a:r>
            <a:r>
              <a:rPr lang="en-US" dirty="0"/>
              <a:t>Date and End Date</a:t>
            </a:r>
          </a:p>
          <a:p>
            <a:endParaRPr lang="en-US" dirty="0" smtClean="0"/>
          </a:p>
          <a:p>
            <a:r>
              <a:rPr lang="en-US" dirty="0" smtClean="0"/>
              <a:t>Allocation </a:t>
            </a:r>
            <a:r>
              <a:rPr lang="en-US" dirty="0"/>
              <a:t>of resource on each task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Name Here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CS-FYP    Hamdard University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C64C3-3FC7-4C40-910B-2643F037F02C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867400" y="152400"/>
            <a:ext cx="2209800" cy="923330"/>
          </a:xfrm>
          <a:prstGeom prst="rect">
            <a:avLst/>
          </a:prstGeom>
          <a:solidFill>
            <a:srgbClr val="FFFF6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Plan your activities with discussion among team members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654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5</a:t>
            </a:r>
            <a:r>
              <a:rPr lang="en-US" dirty="0" smtClean="0"/>
              <a:t>- Project tools </a:t>
            </a:r>
            <a:r>
              <a:rPr lang="en-US" sz="3600" dirty="0" smtClean="0"/>
              <a:t>(or Hardware required)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List </a:t>
            </a:r>
            <a:r>
              <a:rPr lang="en-US" dirty="0" smtClean="0"/>
              <a:t>any tool required</a:t>
            </a:r>
          </a:p>
          <a:p>
            <a:pPr lvl="2"/>
            <a:r>
              <a:rPr lang="en-US" dirty="0" err="1" smtClean="0"/>
              <a:t>Dotnet</a:t>
            </a:r>
            <a:r>
              <a:rPr lang="en-US" dirty="0" smtClean="0"/>
              <a:t>  / Java </a:t>
            </a:r>
            <a:endParaRPr lang="en-US" dirty="0"/>
          </a:p>
          <a:p>
            <a:pPr lvl="2"/>
            <a:r>
              <a:rPr lang="en-US" dirty="0" smtClean="0"/>
              <a:t>SQL / Oracle </a:t>
            </a:r>
            <a:endParaRPr lang="en-US" dirty="0"/>
          </a:p>
          <a:p>
            <a:pPr lvl="2"/>
            <a:r>
              <a:rPr lang="en-US" dirty="0"/>
              <a:t>MS-Office</a:t>
            </a:r>
          </a:p>
          <a:p>
            <a:pPr lvl="2"/>
            <a:r>
              <a:rPr lang="en-US" dirty="0"/>
              <a:t>MS-Project</a:t>
            </a:r>
          </a:p>
          <a:p>
            <a:pPr lvl="1"/>
            <a:endParaRPr lang="en-US" dirty="0"/>
          </a:p>
          <a:p>
            <a:r>
              <a:rPr lang="en-US" dirty="0" smtClean="0"/>
              <a:t>Hardware requirements (if any) 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Name Here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CS-FYP    Hamdard University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C64C3-3FC7-4C40-910B-2643F037F02C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589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</a:t>
            </a:r>
            <a:r>
              <a:rPr lang="en-US" dirty="0" smtClean="0"/>
              <a:t>- Budget / Costing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Mention the budgeting cost of each item </a:t>
            </a:r>
            <a:r>
              <a:rPr lang="en-US" dirty="0" smtClean="0"/>
              <a:t>(if any) 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Total cost </a:t>
            </a:r>
            <a:r>
              <a:rPr lang="en-US" dirty="0" err="1" smtClean="0"/>
              <a:t>Rs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Name Here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CS-FYP    Hamdard University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C64C3-3FC7-4C40-910B-2643F037F02C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16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110</TotalTime>
  <Words>454</Words>
  <Application>Microsoft Office PowerPoint</Application>
  <PresentationFormat>On-screen Show (4:3)</PresentationFormat>
  <Paragraphs>123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Median</vt:lpstr>
      <vt:lpstr>Custom Design</vt:lpstr>
      <vt:lpstr>PowerPoint Presentation</vt:lpstr>
      <vt:lpstr>Summary </vt:lpstr>
      <vt:lpstr>Group Introduction </vt:lpstr>
      <vt:lpstr>1- Problem Statement </vt:lpstr>
      <vt:lpstr>2- FYP Scope </vt:lpstr>
      <vt:lpstr>3- Our Methodology </vt:lpstr>
      <vt:lpstr>4- Our Project Plan  </vt:lpstr>
      <vt:lpstr>5- Project tools (or Hardware required) </vt:lpstr>
      <vt:lpstr>6- Budget / Costing </vt:lpstr>
      <vt:lpstr>7- FYP  Deliverables </vt:lpstr>
      <vt:lpstr>8- Reference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Asad Ur Rehman</dc:creator>
  <cp:lastModifiedBy>Asad Ur Rehman</cp:lastModifiedBy>
  <cp:revision>101</cp:revision>
  <dcterms:created xsi:type="dcterms:W3CDTF">2015-09-23T05:32:20Z</dcterms:created>
  <dcterms:modified xsi:type="dcterms:W3CDTF">2015-11-11T07:52:58Z</dcterms:modified>
</cp:coreProperties>
</file>