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848C77A-235C-404A-9B88-CC977791933E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AC87C3-035E-4349-AB9A-385A3353082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429000"/>
            <a:ext cx="3733800" cy="1676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Topic Selection how &amp; why</a:t>
            </a:r>
          </a:p>
          <a:p>
            <a:pPr algn="l"/>
            <a:r>
              <a:rPr lang="en-US" dirty="0" smtClean="0"/>
              <a:t>Selection of your supervisor</a:t>
            </a:r>
          </a:p>
          <a:p>
            <a:pPr algn="l"/>
            <a:endParaRPr lang="en-US" dirty="0" smtClean="0"/>
          </a:p>
          <a:p>
            <a:pPr algn="l"/>
            <a:r>
              <a:rPr lang="en-US" sz="1700" dirty="0" smtClean="0"/>
              <a:t>  - Problem Statement</a:t>
            </a:r>
          </a:p>
          <a:p>
            <a:pPr algn="l"/>
            <a:r>
              <a:rPr lang="en-US" sz="1700" dirty="0" smtClean="0"/>
              <a:t>  - Solution-Scope</a:t>
            </a:r>
          </a:p>
          <a:p>
            <a:pPr algn="l"/>
            <a:r>
              <a:rPr lang="en-US" sz="1700" dirty="0" smtClean="0"/>
              <a:t>  - Project Time Lines </a:t>
            </a: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dirty="0" smtClean="0"/>
              <a:t>Propose </a:t>
            </a:r>
            <a:r>
              <a:rPr lang="en-US" dirty="0"/>
              <a:t>your Project </a:t>
            </a:r>
          </a:p>
        </p:txBody>
      </p:sp>
    </p:spTree>
    <p:extLst>
      <p:ext uri="{BB962C8B-B14F-4D97-AF65-F5344CB8AC3E}">
        <p14:creationId xmlns:p14="http://schemas.microsoft.com/office/powerpoint/2010/main" xmlns="" val="949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1- </a:t>
            </a:r>
            <a:r>
              <a:rPr lang="en-US" sz="3600" dirty="0" smtClean="0"/>
              <a:t>Propose your Project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153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Student </a:t>
            </a:r>
            <a:r>
              <a:rPr lang="en-US" dirty="0" smtClean="0"/>
              <a:t>may </a:t>
            </a:r>
            <a:r>
              <a:rPr lang="en-US" dirty="0"/>
              <a:t>acquire the advice of the </a:t>
            </a:r>
            <a:r>
              <a:rPr lang="en-US" dirty="0" smtClean="0"/>
              <a:t>supervisor for FYP topic </a:t>
            </a:r>
            <a:r>
              <a:rPr lang="en-US" dirty="0"/>
              <a:t>that he/she wishes to </a:t>
            </a:r>
            <a:r>
              <a:rPr lang="en-US" dirty="0" smtClean="0"/>
              <a:t>choose.</a:t>
            </a:r>
            <a:endParaRPr lang="en-US" dirty="0"/>
          </a:p>
          <a:p>
            <a:endParaRPr lang="en-US" sz="1600" dirty="0" smtClean="0"/>
          </a:p>
          <a:p>
            <a:r>
              <a:rPr lang="en-US" dirty="0" smtClean="0"/>
              <a:t>Student </a:t>
            </a:r>
            <a:r>
              <a:rPr lang="en-US" dirty="0"/>
              <a:t>can propose their </a:t>
            </a:r>
            <a:r>
              <a:rPr lang="en-US" b="1" i="1" dirty="0">
                <a:solidFill>
                  <a:srgbClr val="0070C0"/>
                </a:solidFill>
              </a:rPr>
              <a:t>own project </a:t>
            </a:r>
            <a:r>
              <a:rPr lang="en-US" dirty="0" smtClean="0"/>
              <a:t>idea with </a:t>
            </a:r>
            <a:r>
              <a:rPr lang="en-US" dirty="0"/>
              <a:t>the consent of their </a:t>
            </a:r>
            <a:r>
              <a:rPr lang="en-US" dirty="0" smtClean="0"/>
              <a:t>Supervisor.</a:t>
            </a:r>
            <a:endParaRPr lang="en-US" dirty="0"/>
          </a:p>
          <a:p>
            <a:endParaRPr lang="en-US" sz="1500" dirty="0" smtClean="0"/>
          </a:p>
          <a:p>
            <a:r>
              <a:rPr lang="en-US" dirty="0" smtClean="0"/>
              <a:t>Project </a:t>
            </a:r>
            <a:r>
              <a:rPr lang="en-US" dirty="0"/>
              <a:t>Proposal is mandatory for </a:t>
            </a:r>
            <a:r>
              <a:rPr lang="en-US" dirty="0" smtClean="0"/>
              <a:t>FYP initiation. </a:t>
            </a:r>
          </a:p>
          <a:p>
            <a:endParaRPr lang="en-US" sz="1500" dirty="0"/>
          </a:p>
          <a:p>
            <a:r>
              <a:rPr lang="en-US" dirty="0" smtClean="0"/>
              <a:t>The First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(project) </a:t>
            </a:r>
            <a:r>
              <a:rPr lang="en-US" dirty="0" smtClean="0"/>
              <a:t>evaluation </a:t>
            </a:r>
            <a:r>
              <a:rPr lang="en-US" dirty="0"/>
              <a:t>will be due after </a:t>
            </a:r>
            <a:r>
              <a:rPr lang="en-US" i="1" dirty="0">
                <a:solidFill>
                  <a:srgbClr val="FF0000"/>
                </a:solidFill>
              </a:rPr>
              <a:t>18 weeks </a:t>
            </a:r>
            <a:r>
              <a:rPr lang="en-US" dirty="0"/>
              <a:t>of the proposal </a:t>
            </a:r>
            <a:r>
              <a:rPr lang="en-US" dirty="0" smtClean="0"/>
              <a:t>acceptance.</a:t>
            </a:r>
          </a:p>
          <a:p>
            <a:endParaRPr lang="en-US" sz="1700" dirty="0" smtClean="0"/>
          </a:p>
          <a:p>
            <a:r>
              <a:rPr lang="en-US" dirty="0" smtClean="0"/>
              <a:t>Final </a:t>
            </a:r>
            <a:r>
              <a:rPr lang="en-US" dirty="0"/>
              <a:t>FYP </a:t>
            </a:r>
            <a:r>
              <a:rPr lang="en-US" dirty="0" smtClean="0"/>
              <a:t>defense with final report submission will </a:t>
            </a:r>
            <a:r>
              <a:rPr lang="en-US" dirty="0"/>
              <a:t>be held after </a:t>
            </a:r>
            <a:r>
              <a:rPr lang="en-US" dirty="0" smtClean="0">
                <a:solidFill>
                  <a:srgbClr val="0070C0"/>
                </a:solidFill>
              </a:rPr>
              <a:t>14 </a:t>
            </a:r>
            <a:r>
              <a:rPr lang="en-US" dirty="0">
                <a:solidFill>
                  <a:srgbClr val="0070C0"/>
                </a:solidFill>
              </a:rPr>
              <a:t>weeks </a:t>
            </a:r>
            <a:r>
              <a:rPr lang="en-US" dirty="0"/>
              <a:t>of the first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(Project) </a:t>
            </a:r>
            <a:r>
              <a:rPr lang="en-US" dirty="0" smtClean="0"/>
              <a:t>evaluation.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1800" dirty="0" smtClean="0"/>
              <a:t>Final Year Project Guidelines &amp; Policies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1- </a:t>
            </a:r>
            <a:r>
              <a:rPr lang="en-US" sz="3600" dirty="0" smtClean="0"/>
              <a:t>Propose your Project  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 of  Computing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"/>
          </p:nvPr>
        </p:nvSpPr>
        <p:spPr>
          <a:xfrm>
            <a:off x="533400" y="1828799"/>
            <a:ext cx="8194964" cy="46412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Project </a:t>
            </a:r>
            <a:r>
              <a:rPr lang="en-US" b="1" i="1" dirty="0">
                <a:solidFill>
                  <a:srgbClr val="FF0000"/>
                </a:solidFill>
              </a:rPr>
              <a:t>proposal </a:t>
            </a:r>
            <a:r>
              <a:rPr lang="en-US" dirty="0"/>
              <a:t>should at least be </a:t>
            </a:r>
            <a:r>
              <a:rPr lang="en-US" b="1" dirty="0" smtClean="0"/>
              <a:t>2,500 </a:t>
            </a:r>
            <a:r>
              <a:rPr lang="en-US" dirty="0"/>
              <a:t>words in length or </a:t>
            </a:r>
            <a:r>
              <a:rPr lang="en-US" dirty="0" smtClean="0"/>
              <a:t>5-6 </a:t>
            </a:r>
            <a:r>
              <a:rPr lang="en-US" dirty="0"/>
              <a:t>pages </a:t>
            </a:r>
            <a:r>
              <a:rPr lang="en-US" dirty="0" smtClean="0"/>
              <a:t>and </a:t>
            </a:r>
            <a:r>
              <a:rPr lang="en-US" dirty="0"/>
              <a:t>should not be more than </a:t>
            </a:r>
            <a:r>
              <a:rPr lang="en-US" b="1" dirty="0"/>
              <a:t>5000</a:t>
            </a:r>
            <a:r>
              <a:rPr lang="en-US" dirty="0"/>
              <a:t> words.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proposal should include the following items.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Literature </a:t>
            </a:r>
            <a:r>
              <a:rPr lang="en-US" b="1" dirty="0">
                <a:solidFill>
                  <a:srgbClr val="0070C0"/>
                </a:solidFill>
              </a:rPr>
              <a:t>Review: </a:t>
            </a:r>
            <a:r>
              <a:rPr lang="en-US" dirty="0"/>
              <a:t>Conduct appropriate preliminary literature review or </a:t>
            </a:r>
            <a:r>
              <a:rPr lang="en-US" b="1" i="1" dirty="0">
                <a:solidFill>
                  <a:srgbClr val="005000"/>
                </a:solidFill>
              </a:rPr>
              <a:t>your motivation </a:t>
            </a:r>
            <a:r>
              <a:rPr lang="en-US" dirty="0"/>
              <a:t>for selecting this project. </a:t>
            </a:r>
            <a:endParaRPr lang="en-US" dirty="0" smtClean="0"/>
          </a:p>
          <a:p>
            <a:endParaRPr lang="en-US" sz="1300" dirty="0"/>
          </a:p>
          <a:p>
            <a:r>
              <a:rPr lang="en-US" b="1" dirty="0" smtClean="0">
                <a:solidFill>
                  <a:srgbClr val="0070C0"/>
                </a:solidFill>
              </a:rPr>
              <a:t>Objectives </a:t>
            </a:r>
            <a:r>
              <a:rPr lang="en-US" b="1" dirty="0">
                <a:solidFill>
                  <a:srgbClr val="0070C0"/>
                </a:solidFill>
              </a:rPr>
              <a:t>and Goals: </a:t>
            </a:r>
            <a:r>
              <a:rPr lang="en-US" dirty="0"/>
              <a:t> </a:t>
            </a:r>
            <a:r>
              <a:rPr lang="en-US" dirty="0" smtClean="0"/>
              <a:t>Identify </a:t>
            </a:r>
            <a:r>
              <a:rPr lang="en-US" dirty="0"/>
              <a:t>the specific </a:t>
            </a:r>
            <a:r>
              <a:rPr lang="en-US" dirty="0" smtClean="0"/>
              <a:t>objectives </a:t>
            </a:r>
            <a:r>
              <a:rPr lang="en-US" dirty="0"/>
              <a:t>that define how the project accomplish these </a:t>
            </a:r>
            <a:r>
              <a:rPr lang="en-US" dirty="0" smtClean="0"/>
              <a:t>goals.</a:t>
            </a:r>
            <a:endParaRPr lang="en-US" dirty="0"/>
          </a:p>
          <a:p>
            <a:endParaRPr lang="en-US" sz="11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Project Scope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/>
              <a:t>Define the scope of work of the </a:t>
            </a:r>
            <a:r>
              <a:rPr lang="en-US" dirty="0" smtClean="0"/>
              <a:t>project.</a:t>
            </a:r>
            <a:endParaRPr lang="en-US" dirty="0"/>
          </a:p>
          <a:p>
            <a:endParaRPr lang="en-US" sz="13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Benefits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/>
              <a:t>Who will benefit from this project and </a:t>
            </a:r>
            <a:r>
              <a:rPr lang="en-US" dirty="0" smtClean="0"/>
              <a:t>how.</a:t>
            </a:r>
            <a:endParaRPr lang="en-US" dirty="0"/>
          </a:p>
          <a:p>
            <a:endParaRPr lang="en-US" sz="13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Outcomes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dirty="0"/>
              <a:t>Draft </a:t>
            </a:r>
            <a:r>
              <a:rPr lang="en-US" dirty="0" smtClean="0"/>
              <a:t>project </a:t>
            </a:r>
            <a:r>
              <a:rPr lang="en-US" dirty="0"/>
              <a:t>outcomes in measurable </a:t>
            </a:r>
            <a:r>
              <a:rPr lang="en-US" dirty="0" smtClean="0"/>
              <a:t>terms.</a:t>
            </a:r>
            <a:endParaRPr lang="en-US" dirty="0"/>
          </a:p>
          <a:p>
            <a:endParaRPr lang="en-US" sz="1300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Timeline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Develop realistic Project Plan.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446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230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1- Propose your Project </vt:lpstr>
      <vt:lpstr>  Final Year Project Guidelines &amp; Policies   1- Propose your Project   </vt:lpstr>
      <vt:lpstr>  Final Year Project Guidelines &amp; Policies   1- Propose your Project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Propose your Project </dc:title>
  <dc:creator>asad.rehman</dc:creator>
  <cp:lastModifiedBy>asad.rehman</cp:lastModifiedBy>
  <cp:revision>1</cp:revision>
  <dcterms:created xsi:type="dcterms:W3CDTF">2015-09-22T08:38:34Z</dcterms:created>
  <dcterms:modified xsi:type="dcterms:W3CDTF">2015-09-22T08:39:57Z</dcterms:modified>
</cp:coreProperties>
</file>