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863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6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Project  Name here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5465618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Computing, HIET, </a:t>
            </a:r>
            <a:r>
              <a:rPr lang="en-US" sz="2000" dirty="0" smtClean="0">
                <a:solidFill>
                  <a:schemeClr val="bg1"/>
                </a:solidFill>
              </a:rPr>
              <a:t>FEST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Hamdard</a:t>
            </a:r>
            <a:r>
              <a:rPr lang="en-US" sz="2800" baseline="0" dirty="0" smtClean="0">
                <a:solidFill>
                  <a:schemeClr val="bg1"/>
                </a:solidFill>
              </a:rPr>
              <a:t> University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4763869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Students name  here </a:t>
            </a:r>
          </a:p>
          <a:p>
            <a:pPr algn="ctr"/>
            <a:r>
              <a:rPr lang="en-US" sz="2000" dirty="0" smtClean="0"/>
              <a:t>Supervisor   name here </a:t>
            </a:r>
            <a:endParaRPr lang="en-US" sz="2000" dirty="0"/>
          </a:p>
        </p:txBody>
      </p:sp>
      <p:sp>
        <p:nvSpPr>
          <p:cNvPr id="10" name="Isosceles Triangle 9"/>
          <p:cNvSpPr/>
          <p:nvPr/>
        </p:nvSpPr>
        <p:spPr>
          <a:xfrm flipV="1">
            <a:off x="2209800" y="1066800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424622" cy="954107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Proposal</a:t>
            </a:r>
            <a:endParaRPr lang="en-US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flipV="1">
            <a:off x="4894118" y="6020076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071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 Statement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FYP Scope</a:t>
            </a:r>
          </a:p>
          <a:p>
            <a:r>
              <a:rPr lang="en-US" dirty="0" smtClean="0"/>
              <a:t>Our methodology</a:t>
            </a:r>
          </a:p>
          <a:p>
            <a:r>
              <a:rPr lang="en-US" dirty="0" smtClean="0"/>
              <a:t>Our </a:t>
            </a:r>
            <a:r>
              <a:rPr lang="en-US" dirty="0" smtClean="0">
                <a:solidFill>
                  <a:srgbClr val="FF0000"/>
                </a:solidFill>
              </a:rPr>
              <a:t>Project Plan </a:t>
            </a:r>
            <a:r>
              <a:rPr lang="en-US" dirty="0" smtClean="0"/>
              <a:t>(Time lines)</a:t>
            </a:r>
          </a:p>
          <a:p>
            <a:r>
              <a:rPr lang="en-US" dirty="0" smtClean="0"/>
              <a:t>Budget / Costing (if any)</a:t>
            </a:r>
          </a:p>
          <a:p>
            <a:r>
              <a:rPr lang="en-US" dirty="0" smtClean="0"/>
              <a:t>FYP Deliverables </a:t>
            </a:r>
          </a:p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590800"/>
            <a:ext cx="2286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Item in </a:t>
            </a:r>
            <a:r>
              <a:rPr lang="en-US" b="1" dirty="0" smtClean="0">
                <a:solidFill>
                  <a:srgbClr val="FF0000"/>
                </a:solidFill>
              </a:rPr>
              <a:t>red color </a:t>
            </a:r>
            <a:r>
              <a:rPr lang="en-US" dirty="0" smtClean="0"/>
              <a:t>are fundamental in any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75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55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9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33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Plan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65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/ Costing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31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 Deliverables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184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</TotalTime>
  <Words>136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Slide 1</vt:lpstr>
      <vt:lpstr>Summary </vt:lpstr>
      <vt:lpstr>Group Introduction </vt:lpstr>
      <vt:lpstr>Problem Statement </vt:lpstr>
      <vt:lpstr>FYP Scope </vt:lpstr>
      <vt:lpstr>Our Methodology </vt:lpstr>
      <vt:lpstr>Our Project Plan  </vt:lpstr>
      <vt:lpstr>Budget / Costing </vt:lpstr>
      <vt:lpstr>FYP  Deliverables 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asad.rehman</cp:lastModifiedBy>
  <cp:revision>37</cp:revision>
  <dcterms:created xsi:type="dcterms:W3CDTF">2015-09-23T05:32:20Z</dcterms:created>
  <dcterms:modified xsi:type="dcterms:W3CDTF">2015-12-12T06:55:52Z</dcterms:modified>
</cp:coreProperties>
</file>