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4" r:id="rId3"/>
    <p:sldId id="295" r:id="rId4"/>
    <p:sldId id="296" r:id="rId5"/>
    <p:sldId id="297" r:id="rId6"/>
    <p:sldId id="29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10.wmf"/><Relationship Id="rId3" Type="http://schemas.openxmlformats.org/officeDocument/2006/relationships/image" Target="../media/image11.wmf"/><Relationship Id="rId7" Type="http://schemas.openxmlformats.org/officeDocument/2006/relationships/image" Target="../media/image17.wmf"/><Relationship Id="rId12" Type="http://schemas.openxmlformats.org/officeDocument/2006/relationships/image" Target="../media/image9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16.wmf"/><Relationship Id="rId11" Type="http://schemas.openxmlformats.org/officeDocument/2006/relationships/image" Target="../media/image14.wmf"/><Relationship Id="rId5" Type="http://schemas.openxmlformats.org/officeDocument/2006/relationships/image" Target="../media/image13.wmf"/><Relationship Id="rId10" Type="http://schemas.openxmlformats.org/officeDocument/2006/relationships/image" Target="../media/image22.wmf"/><Relationship Id="rId4" Type="http://schemas.openxmlformats.org/officeDocument/2006/relationships/image" Target="../media/image12.wmf"/><Relationship Id="rId9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29.wmf"/><Relationship Id="rId2" Type="http://schemas.openxmlformats.org/officeDocument/2006/relationships/image" Target="../media/image11.wmf"/><Relationship Id="rId1" Type="http://schemas.openxmlformats.org/officeDocument/2006/relationships/image" Target="../media/image26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30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32.wmf"/><Relationship Id="rId2" Type="http://schemas.openxmlformats.org/officeDocument/2006/relationships/image" Target="../media/image11.wmf"/><Relationship Id="rId1" Type="http://schemas.openxmlformats.org/officeDocument/2006/relationships/image" Target="../media/image31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1.wmf"/><Relationship Id="rId7" Type="http://schemas.openxmlformats.org/officeDocument/2006/relationships/image" Target="../media/image17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image" Target="../media/image22.wmf"/><Relationship Id="rId4" Type="http://schemas.openxmlformats.org/officeDocument/2006/relationships/image" Target="../media/image12.wmf"/><Relationship Id="rId9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36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1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37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36.wmf"/><Relationship Id="rId5" Type="http://schemas.openxmlformats.org/officeDocument/2006/relationships/image" Target="../media/image42.wmf"/><Relationship Id="rId4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43.wmf"/><Relationship Id="rId6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1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44.wmf"/><Relationship Id="rId6" Type="http://schemas.openxmlformats.org/officeDocument/2006/relationships/image" Target="../media/image45.wmf"/><Relationship Id="rId5" Type="http://schemas.openxmlformats.org/officeDocument/2006/relationships/image" Target="../media/image40.w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4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40.wmf"/><Relationship Id="rId7" Type="http://schemas.openxmlformats.org/officeDocument/2006/relationships/image" Target="../media/image58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57.wmf"/><Relationship Id="rId5" Type="http://schemas.openxmlformats.org/officeDocument/2006/relationships/image" Target="../media/image55.wmf"/><Relationship Id="rId4" Type="http://schemas.openxmlformats.org/officeDocument/2006/relationships/image" Target="../media/image56.wmf"/><Relationship Id="rId9" Type="http://schemas.openxmlformats.org/officeDocument/2006/relationships/image" Target="../media/image6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59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58.wmf"/><Relationship Id="rId5" Type="http://schemas.openxmlformats.org/officeDocument/2006/relationships/image" Target="../media/image55.wmf"/><Relationship Id="rId4" Type="http://schemas.openxmlformats.org/officeDocument/2006/relationships/image" Target="../media/image6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wmf"/><Relationship Id="rId1" Type="http://schemas.openxmlformats.org/officeDocument/2006/relationships/image" Target="../media/image6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69.wmf"/><Relationship Id="rId9" Type="http://schemas.openxmlformats.org/officeDocument/2006/relationships/image" Target="../media/image7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72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4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48.wmf"/><Relationship Id="rId1" Type="http://schemas.openxmlformats.org/officeDocument/2006/relationships/image" Target="../media/image7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81.wmf"/><Relationship Id="rId4" Type="http://schemas.openxmlformats.org/officeDocument/2006/relationships/image" Target="../media/image7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11.wmf"/><Relationship Id="rId1" Type="http://schemas.openxmlformats.org/officeDocument/2006/relationships/image" Target="../media/image82.wmf"/><Relationship Id="rId6" Type="http://schemas.openxmlformats.org/officeDocument/2006/relationships/image" Target="../media/image7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wmf"/><Relationship Id="rId1" Type="http://schemas.openxmlformats.org/officeDocument/2006/relationships/image" Target="../media/image6.wmf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0.wmf"/><Relationship Id="rId7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14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0.wmf"/><Relationship Id="rId7" Type="http://schemas.openxmlformats.org/officeDocument/2006/relationships/image" Target="../media/image13.wmf"/><Relationship Id="rId2" Type="http://schemas.openxmlformats.org/officeDocument/2006/relationships/image" Target="../media/image9.wmf"/><Relationship Id="rId1" Type="http://schemas.openxmlformats.org/officeDocument/2006/relationships/image" Target="../media/image14.wmf"/><Relationship Id="rId6" Type="http://schemas.openxmlformats.org/officeDocument/2006/relationships/image" Target="../media/image12.wmf"/><Relationship Id="rId11" Type="http://schemas.openxmlformats.org/officeDocument/2006/relationships/image" Target="../media/image20.wmf"/><Relationship Id="rId5" Type="http://schemas.openxmlformats.org/officeDocument/2006/relationships/image" Target="../media/image11.wmf"/><Relationship Id="rId10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0.wmf"/><Relationship Id="rId7" Type="http://schemas.openxmlformats.org/officeDocument/2006/relationships/image" Target="../media/image13.wmf"/><Relationship Id="rId12" Type="http://schemas.openxmlformats.org/officeDocument/2006/relationships/image" Target="../media/image22.wmf"/><Relationship Id="rId2" Type="http://schemas.openxmlformats.org/officeDocument/2006/relationships/image" Target="../media/image9.wmf"/><Relationship Id="rId1" Type="http://schemas.openxmlformats.org/officeDocument/2006/relationships/image" Target="../media/image14.wmf"/><Relationship Id="rId6" Type="http://schemas.openxmlformats.org/officeDocument/2006/relationships/image" Target="../media/image12.wmf"/><Relationship Id="rId11" Type="http://schemas.openxmlformats.org/officeDocument/2006/relationships/image" Target="../media/image20.wmf"/><Relationship Id="rId5" Type="http://schemas.openxmlformats.org/officeDocument/2006/relationships/image" Target="../media/image11.wmf"/><Relationship Id="rId10" Type="http://schemas.openxmlformats.org/officeDocument/2006/relationships/image" Target="../media/image19.wmf"/><Relationship Id="rId4" Type="http://schemas.openxmlformats.org/officeDocument/2006/relationships/image" Target="../media/image21.wmf"/><Relationship Id="rId9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0.wmf"/><Relationship Id="rId7" Type="http://schemas.openxmlformats.org/officeDocument/2006/relationships/image" Target="../media/image13.wmf"/><Relationship Id="rId12" Type="http://schemas.openxmlformats.org/officeDocument/2006/relationships/image" Target="../media/image22.wmf"/><Relationship Id="rId2" Type="http://schemas.openxmlformats.org/officeDocument/2006/relationships/image" Target="../media/image9.wmf"/><Relationship Id="rId1" Type="http://schemas.openxmlformats.org/officeDocument/2006/relationships/image" Target="../media/image14.wmf"/><Relationship Id="rId6" Type="http://schemas.openxmlformats.org/officeDocument/2006/relationships/image" Target="../media/image12.wmf"/><Relationship Id="rId11" Type="http://schemas.openxmlformats.org/officeDocument/2006/relationships/image" Target="../media/image20.wmf"/><Relationship Id="rId5" Type="http://schemas.openxmlformats.org/officeDocument/2006/relationships/image" Target="../media/image11.wmf"/><Relationship Id="rId10" Type="http://schemas.openxmlformats.org/officeDocument/2006/relationships/image" Target="../media/image19.wmf"/><Relationship Id="rId4" Type="http://schemas.openxmlformats.org/officeDocument/2006/relationships/image" Target="../media/image23.wmf"/><Relationship Id="rId9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4DCA7-B76B-4479-9099-65B1AA96AF7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08CC0-6E30-43D7-8EEE-EF5483BE6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5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BCBDC0F-AFB5-4043-92A3-6B9C3527BACA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7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BE37BDC-E94B-4A4D-A228-900E0F555BA3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679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3972FE5-AF4D-4619-984C-D061BD915E66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956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118AA67-FE0D-4E2F-BC15-01BB2EA20444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43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CB8BC5D-EA9A-44A0-992B-C9339367CC2F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673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A25E61B-A24C-4CF8-971A-81738021F49A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298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2975769-775C-47AC-8873-D89FC21937EE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638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5DA4E0C-CB10-47EE-8A33-F99BD9EB5BC6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247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C51E31F-0325-40C9-BBC0-9513F4472327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42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63B8723-3B91-438E-894A-BECFA331D032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47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99187F0-1FFC-4767-B8C2-4E3A10FF115D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8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0F1247E-9B63-481E-878F-E9D68235794B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544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977562E-B3F0-4B46-B7BF-AC59A295200C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12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C1D2981-51FB-43C9-BE88-72F2B6CD6943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480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E412515-3F93-4DE9-A553-4CF81016A720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570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1A99DF8-C76C-4DDA-BA35-8F0D9765F240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655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71C566F-6FEB-49FD-B281-CA3F477FD10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62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8322DF1-128B-4844-8B57-8FCE8541C43D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20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4E7EC0B-3FC5-446D-BE19-0F854838C3DC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889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DA2037E-ED34-4513-A267-AA529BCF84D3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651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13B98AE-93C8-4A23-969A-179EFFFDC24F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70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860D222-788A-4341-B0AE-86C117ED9F3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2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82A6AF5-A157-498D-88E4-0CEC9DC14AF7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393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B4D38D0-6C69-4C2B-998D-1DC249395C3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935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0458192-C1FA-4C88-B089-CF308FFFB063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5978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181F774-71DA-4C8B-AC0F-52C9438AB484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198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561744F-4C8B-4AD1-98A8-BE9C0D60A5B2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109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80B1816-DE28-4739-B2E6-F82C08A99179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4650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BA629F9-E60C-4F54-899C-50D79C4B0B1A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3566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D829FF0-8044-4E35-BCE9-D7DF6625D271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975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ADE4607-1082-47B7-9FD2-52A58A128777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38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462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92C25F0-A528-4C2A-9918-AF095782576B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39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5928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772AA3D-5C1C-4A24-B2D7-A716DFB00144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548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56BC5418-E785-4C94-B5D1-FF5C9A8DF32E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3006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8C3636A-721F-4CF0-A13B-51EE9A7AD4D8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41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952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6A025AD-6C0D-4A2E-91C7-830E4AE8FDF3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8386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ECBECB6-DB68-46E6-8E9D-58CACBC2200E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62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9BA376B-2523-43BB-9D7C-62432C071A30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038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31A370EC-9AC7-4383-B79E-F40EA70288DC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40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192BC9D-D106-4911-85A2-888848334D87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65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B2CC2BB-59CF-4A6A-A51E-29AD7B08BE2C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208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DC7228A-33E4-47E5-9F3C-D3630ACF120A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4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3F44-BF56-43D1-A645-05418BCC57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B8D9-237E-4AED-8B96-C4C972A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8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3F44-BF56-43D1-A645-05418BCC57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B8D9-237E-4AED-8B96-C4C972A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3F44-BF56-43D1-A645-05418BCC57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B8D9-237E-4AED-8B96-C4C972A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3F44-BF56-43D1-A645-05418BCC57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B8D9-237E-4AED-8B96-C4C972A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3F44-BF56-43D1-A645-05418BCC57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B8D9-237E-4AED-8B96-C4C972A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3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3F44-BF56-43D1-A645-05418BCC57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B8D9-237E-4AED-8B96-C4C972A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3F44-BF56-43D1-A645-05418BCC57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B8D9-237E-4AED-8B96-C4C972A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3F44-BF56-43D1-A645-05418BCC57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B8D9-237E-4AED-8B96-C4C972A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3F44-BF56-43D1-A645-05418BCC57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B8D9-237E-4AED-8B96-C4C972A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3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3F44-BF56-43D1-A645-05418BCC57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B8D9-237E-4AED-8B96-C4C972A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1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3F44-BF56-43D1-A645-05418BCC57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DB8D9-237E-4AED-8B96-C4C972A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2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B3F44-BF56-43D1-A645-05418BCC57E3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DB8D9-237E-4AED-8B96-C4C972A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4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45.bin"/><Relationship Id="rId26" Type="http://schemas.openxmlformats.org/officeDocument/2006/relationships/image" Target="../media/image20.wmf"/><Relationship Id="rId3" Type="http://schemas.openxmlformats.org/officeDocument/2006/relationships/notesSlide" Target="../notesSlides/notesSlide9.xml"/><Relationship Id="rId21" Type="http://schemas.openxmlformats.org/officeDocument/2006/relationships/oleObject" Target="../embeddings/oleObject47.bin"/><Relationship Id="rId7" Type="http://schemas.openxmlformats.org/officeDocument/2006/relationships/image" Target="../media/image9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13.wmf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18.wmf"/><Relationship Id="rId24" Type="http://schemas.openxmlformats.org/officeDocument/2006/relationships/image" Target="../media/image19.wmf"/><Relationship Id="rId5" Type="http://schemas.openxmlformats.org/officeDocument/2006/relationships/image" Target="../media/image14.wmf"/><Relationship Id="rId15" Type="http://schemas.openxmlformats.org/officeDocument/2006/relationships/image" Target="../media/image12.wmf"/><Relationship Id="rId23" Type="http://schemas.openxmlformats.org/officeDocument/2006/relationships/oleObject" Target="../embeddings/oleObject48.bin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43.bin"/><Relationship Id="rId22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57.bin"/><Relationship Id="rId26" Type="http://schemas.openxmlformats.org/officeDocument/2006/relationships/image" Target="../media/image20.wmf"/><Relationship Id="rId3" Type="http://schemas.openxmlformats.org/officeDocument/2006/relationships/notesSlide" Target="../notesSlides/notesSlide10.xml"/><Relationship Id="rId21" Type="http://schemas.openxmlformats.org/officeDocument/2006/relationships/oleObject" Target="../embeddings/oleObject59.bin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13.wmf"/><Relationship Id="rId25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21.wmf"/><Relationship Id="rId24" Type="http://schemas.openxmlformats.org/officeDocument/2006/relationships/image" Target="../media/image19.wmf"/><Relationship Id="rId5" Type="http://schemas.openxmlformats.org/officeDocument/2006/relationships/image" Target="../media/image14.wmf"/><Relationship Id="rId15" Type="http://schemas.openxmlformats.org/officeDocument/2006/relationships/image" Target="../media/image12.wmf"/><Relationship Id="rId23" Type="http://schemas.openxmlformats.org/officeDocument/2006/relationships/oleObject" Target="../embeddings/oleObject60.bin"/><Relationship Id="rId28" Type="http://schemas.openxmlformats.org/officeDocument/2006/relationships/image" Target="../media/image22.w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55.bin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6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70.bin"/><Relationship Id="rId26" Type="http://schemas.openxmlformats.org/officeDocument/2006/relationships/image" Target="../media/image20.wmf"/><Relationship Id="rId3" Type="http://schemas.openxmlformats.org/officeDocument/2006/relationships/notesSlide" Target="../notesSlides/notesSlide11.xml"/><Relationship Id="rId21" Type="http://schemas.openxmlformats.org/officeDocument/2006/relationships/oleObject" Target="../embeddings/oleObject72.bin"/><Relationship Id="rId7" Type="http://schemas.openxmlformats.org/officeDocument/2006/relationships/image" Target="../media/image9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13.wmf"/><Relationship Id="rId25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29" Type="http://schemas.openxmlformats.org/officeDocument/2006/relationships/oleObject" Target="../embeddings/oleObject76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23.wmf"/><Relationship Id="rId24" Type="http://schemas.openxmlformats.org/officeDocument/2006/relationships/image" Target="../media/image19.wmf"/><Relationship Id="rId5" Type="http://schemas.openxmlformats.org/officeDocument/2006/relationships/image" Target="../media/image14.wmf"/><Relationship Id="rId15" Type="http://schemas.openxmlformats.org/officeDocument/2006/relationships/image" Target="../media/image12.wmf"/><Relationship Id="rId23" Type="http://schemas.openxmlformats.org/officeDocument/2006/relationships/oleObject" Target="../embeddings/oleObject73.bin"/><Relationship Id="rId28" Type="http://schemas.openxmlformats.org/officeDocument/2006/relationships/image" Target="../media/image22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68.bin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7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13.wmf"/><Relationship Id="rId18" Type="http://schemas.openxmlformats.org/officeDocument/2006/relationships/image" Target="../media/image17.wmf"/><Relationship Id="rId26" Type="http://schemas.openxmlformats.org/officeDocument/2006/relationships/oleObject" Target="../embeddings/oleObject89.bin"/><Relationship Id="rId3" Type="http://schemas.openxmlformats.org/officeDocument/2006/relationships/notesSlide" Target="../notesSlides/notesSlide12.xml"/><Relationship Id="rId21" Type="http://schemas.openxmlformats.org/officeDocument/2006/relationships/oleObject" Target="../embeddings/oleObject86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81.bin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3.bin"/><Relationship Id="rId20" Type="http://schemas.openxmlformats.org/officeDocument/2006/relationships/image" Target="../media/image19.wmf"/><Relationship Id="rId29" Type="http://schemas.openxmlformats.org/officeDocument/2006/relationships/image" Target="../media/image9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12.wmf"/><Relationship Id="rId24" Type="http://schemas.openxmlformats.org/officeDocument/2006/relationships/image" Target="../media/image22.wmf"/><Relationship Id="rId5" Type="http://schemas.openxmlformats.org/officeDocument/2006/relationships/image" Target="../media/image24.wmf"/><Relationship Id="rId15" Type="http://schemas.openxmlformats.org/officeDocument/2006/relationships/image" Target="../media/image16.wmf"/><Relationship Id="rId23" Type="http://schemas.openxmlformats.org/officeDocument/2006/relationships/oleObject" Target="../embeddings/oleObject87.bin"/><Relationship Id="rId28" Type="http://schemas.openxmlformats.org/officeDocument/2006/relationships/oleObject" Target="../embeddings/oleObject90.bin"/><Relationship Id="rId10" Type="http://schemas.openxmlformats.org/officeDocument/2006/relationships/oleObject" Target="../embeddings/oleObject80.bin"/><Relationship Id="rId19" Type="http://schemas.openxmlformats.org/officeDocument/2006/relationships/oleObject" Target="../embeddings/oleObject85.bin"/><Relationship Id="rId31" Type="http://schemas.openxmlformats.org/officeDocument/2006/relationships/image" Target="../media/image10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82.bin"/><Relationship Id="rId22" Type="http://schemas.openxmlformats.org/officeDocument/2006/relationships/image" Target="../media/image20.wmf"/><Relationship Id="rId27" Type="http://schemas.openxmlformats.org/officeDocument/2006/relationships/image" Target="../media/image14.wmf"/><Relationship Id="rId30" Type="http://schemas.openxmlformats.org/officeDocument/2006/relationships/oleObject" Target="../embeddings/oleObject9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8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13.wmf"/><Relationship Id="rId5" Type="http://schemas.openxmlformats.org/officeDocument/2006/relationships/image" Target="../media/image26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9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13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105.bin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0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6.wmf"/><Relationship Id="rId18" Type="http://schemas.openxmlformats.org/officeDocument/2006/relationships/image" Target="../media/image32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10.bin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3.wmf"/><Relationship Id="rId5" Type="http://schemas.openxmlformats.org/officeDocument/2006/relationships/image" Target="../media/image31.wmf"/><Relationship Id="rId15" Type="http://schemas.openxmlformats.org/officeDocument/2006/relationships/oleObject" Target="../embeddings/oleObject112.bin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1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3.wmf"/><Relationship Id="rId18" Type="http://schemas.openxmlformats.org/officeDocument/2006/relationships/image" Target="../media/image17.wmf"/><Relationship Id="rId3" Type="http://schemas.openxmlformats.org/officeDocument/2006/relationships/notesSlide" Target="../notesSlides/notesSlide16.xml"/><Relationship Id="rId21" Type="http://schemas.openxmlformats.org/officeDocument/2006/relationships/oleObject" Target="../embeddings/oleObject123.bin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118.bin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0.bin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2.wmf"/><Relationship Id="rId24" Type="http://schemas.openxmlformats.org/officeDocument/2006/relationships/image" Target="../media/image22.wmf"/><Relationship Id="rId5" Type="http://schemas.openxmlformats.org/officeDocument/2006/relationships/image" Target="../media/image33.wmf"/><Relationship Id="rId15" Type="http://schemas.openxmlformats.org/officeDocument/2006/relationships/image" Target="../media/image16.wmf"/><Relationship Id="rId23" Type="http://schemas.openxmlformats.org/officeDocument/2006/relationships/oleObject" Target="../embeddings/oleObject124.bin"/><Relationship Id="rId10" Type="http://schemas.openxmlformats.org/officeDocument/2006/relationships/oleObject" Target="../embeddings/oleObject117.bin"/><Relationship Id="rId19" Type="http://schemas.openxmlformats.org/officeDocument/2006/relationships/oleObject" Target="../embeddings/oleObject122.bin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19.bin"/><Relationship Id="rId22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7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2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138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41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134.bin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6.bin"/><Relationship Id="rId20" Type="http://schemas.openxmlformats.org/officeDocument/2006/relationships/oleObject" Target="../embeddings/oleObject139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29.bin"/><Relationship Id="rId11" Type="http://schemas.openxmlformats.org/officeDocument/2006/relationships/oleObject" Target="../embeddings/oleObject133.bin"/><Relationship Id="rId5" Type="http://schemas.openxmlformats.org/officeDocument/2006/relationships/image" Target="../media/image37.wmf"/><Relationship Id="rId15" Type="http://schemas.openxmlformats.org/officeDocument/2006/relationships/image" Target="../media/image16.wmf"/><Relationship Id="rId23" Type="http://schemas.openxmlformats.org/officeDocument/2006/relationships/image" Target="../media/image36.wmf"/><Relationship Id="rId10" Type="http://schemas.openxmlformats.org/officeDocument/2006/relationships/oleObject" Target="../embeddings/oleObject132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128.bin"/><Relationship Id="rId9" Type="http://schemas.openxmlformats.org/officeDocument/2006/relationships/oleObject" Target="../embeddings/oleObject131.bin"/><Relationship Id="rId14" Type="http://schemas.openxmlformats.org/officeDocument/2006/relationships/oleObject" Target="../embeddings/oleObject135.bin"/><Relationship Id="rId22" Type="http://schemas.openxmlformats.org/officeDocument/2006/relationships/oleObject" Target="../embeddings/oleObject14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oleObject" Target="../embeddings/oleObject147.bin"/><Relationship Id="rId18" Type="http://schemas.openxmlformats.org/officeDocument/2006/relationships/oleObject" Target="../embeddings/oleObject151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36.wmf"/><Relationship Id="rId7" Type="http://schemas.openxmlformats.org/officeDocument/2006/relationships/oleObject" Target="../embeddings/oleObject143.bin"/><Relationship Id="rId12" Type="http://schemas.openxmlformats.org/officeDocument/2006/relationships/oleObject" Target="../embeddings/oleObject146.bin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9.bin"/><Relationship Id="rId20" Type="http://schemas.openxmlformats.org/officeDocument/2006/relationships/oleObject" Target="../embeddings/oleObject152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6.wmf"/><Relationship Id="rId5" Type="http://schemas.openxmlformats.org/officeDocument/2006/relationships/image" Target="../media/image38.wmf"/><Relationship Id="rId15" Type="http://schemas.openxmlformats.org/officeDocument/2006/relationships/oleObject" Target="../embeddings/oleObject148.bin"/><Relationship Id="rId23" Type="http://schemas.openxmlformats.org/officeDocument/2006/relationships/image" Target="../media/image37.wmf"/><Relationship Id="rId10" Type="http://schemas.openxmlformats.org/officeDocument/2006/relationships/oleObject" Target="../embeddings/oleObject145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39.wmf"/><Relationship Id="rId14" Type="http://schemas.openxmlformats.org/officeDocument/2006/relationships/image" Target="../media/image40.wmf"/><Relationship Id="rId22" Type="http://schemas.openxmlformats.org/officeDocument/2006/relationships/oleObject" Target="../embeddings/oleObject15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63.bin"/><Relationship Id="rId26" Type="http://schemas.openxmlformats.org/officeDocument/2006/relationships/oleObject" Target="../embeddings/oleObject171.bin"/><Relationship Id="rId3" Type="http://schemas.openxmlformats.org/officeDocument/2006/relationships/notesSlide" Target="../notesSlides/notesSlide21.xml"/><Relationship Id="rId21" Type="http://schemas.openxmlformats.org/officeDocument/2006/relationships/oleObject" Target="../embeddings/oleObject166.bin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159.bin"/><Relationship Id="rId17" Type="http://schemas.openxmlformats.org/officeDocument/2006/relationships/oleObject" Target="../embeddings/oleObject162.bin"/><Relationship Id="rId25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oleObject" Target="../embeddings/oleObject165.bin"/><Relationship Id="rId29" Type="http://schemas.openxmlformats.org/officeDocument/2006/relationships/oleObject" Target="../embeddings/oleObject174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39.wmf"/><Relationship Id="rId24" Type="http://schemas.openxmlformats.org/officeDocument/2006/relationships/oleObject" Target="../embeddings/oleObject169.bin"/><Relationship Id="rId5" Type="http://schemas.openxmlformats.org/officeDocument/2006/relationships/image" Target="../media/image43.wmf"/><Relationship Id="rId15" Type="http://schemas.openxmlformats.org/officeDocument/2006/relationships/oleObject" Target="../embeddings/oleObject161.bin"/><Relationship Id="rId23" Type="http://schemas.openxmlformats.org/officeDocument/2006/relationships/oleObject" Target="../embeddings/oleObject168.bin"/><Relationship Id="rId28" Type="http://schemas.openxmlformats.org/officeDocument/2006/relationships/oleObject" Target="../embeddings/oleObject173.bin"/><Relationship Id="rId10" Type="http://schemas.openxmlformats.org/officeDocument/2006/relationships/oleObject" Target="../embeddings/oleObject158.bin"/><Relationship Id="rId19" Type="http://schemas.openxmlformats.org/officeDocument/2006/relationships/oleObject" Target="../embeddings/oleObject164.bin"/><Relationship Id="rId31" Type="http://schemas.openxmlformats.org/officeDocument/2006/relationships/image" Target="../media/image36.wmf"/><Relationship Id="rId4" Type="http://schemas.openxmlformats.org/officeDocument/2006/relationships/oleObject" Target="../embeddings/oleObject154.bin"/><Relationship Id="rId9" Type="http://schemas.openxmlformats.org/officeDocument/2006/relationships/oleObject" Target="../embeddings/oleObject157.bin"/><Relationship Id="rId14" Type="http://schemas.openxmlformats.org/officeDocument/2006/relationships/oleObject" Target="../embeddings/oleObject160.bin"/><Relationship Id="rId22" Type="http://schemas.openxmlformats.org/officeDocument/2006/relationships/oleObject" Target="../embeddings/oleObject167.bin"/><Relationship Id="rId27" Type="http://schemas.openxmlformats.org/officeDocument/2006/relationships/oleObject" Target="../embeddings/oleObject172.bin"/><Relationship Id="rId30" Type="http://schemas.openxmlformats.org/officeDocument/2006/relationships/oleObject" Target="../embeddings/oleObject17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85.bin"/><Relationship Id="rId26" Type="http://schemas.openxmlformats.org/officeDocument/2006/relationships/oleObject" Target="../embeddings/oleObject193.bin"/><Relationship Id="rId3" Type="http://schemas.openxmlformats.org/officeDocument/2006/relationships/notesSlide" Target="../notesSlides/notesSlide22.xml"/><Relationship Id="rId21" Type="http://schemas.openxmlformats.org/officeDocument/2006/relationships/oleObject" Target="../embeddings/oleObject188.bin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181.bin"/><Relationship Id="rId17" Type="http://schemas.openxmlformats.org/officeDocument/2006/relationships/oleObject" Target="../embeddings/oleObject184.bin"/><Relationship Id="rId25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oleObject" Target="../embeddings/oleObject187.bin"/><Relationship Id="rId29" Type="http://schemas.openxmlformats.org/officeDocument/2006/relationships/oleObject" Target="../embeddings/oleObject196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39.wmf"/><Relationship Id="rId24" Type="http://schemas.openxmlformats.org/officeDocument/2006/relationships/oleObject" Target="../embeddings/oleObject191.bin"/><Relationship Id="rId5" Type="http://schemas.openxmlformats.org/officeDocument/2006/relationships/image" Target="../media/image44.wmf"/><Relationship Id="rId15" Type="http://schemas.openxmlformats.org/officeDocument/2006/relationships/oleObject" Target="../embeddings/oleObject183.bin"/><Relationship Id="rId23" Type="http://schemas.openxmlformats.org/officeDocument/2006/relationships/oleObject" Target="../embeddings/oleObject190.bin"/><Relationship Id="rId28" Type="http://schemas.openxmlformats.org/officeDocument/2006/relationships/oleObject" Target="../embeddings/oleObject195.bin"/><Relationship Id="rId10" Type="http://schemas.openxmlformats.org/officeDocument/2006/relationships/oleObject" Target="../embeddings/oleObject180.bin"/><Relationship Id="rId19" Type="http://schemas.openxmlformats.org/officeDocument/2006/relationships/oleObject" Target="../embeddings/oleObject186.bin"/><Relationship Id="rId31" Type="http://schemas.openxmlformats.org/officeDocument/2006/relationships/image" Target="../media/image45.wmf"/><Relationship Id="rId4" Type="http://schemas.openxmlformats.org/officeDocument/2006/relationships/oleObject" Target="../embeddings/oleObject176.bin"/><Relationship Id="rId9" Type="http://schemas.openxmlformats.org/officeDocument/2006/relationships/oleObject" Target="../embeddings/oleObject179.bin"/><Relationship Id="rId14" Type="http://schemas.openxmlformats.org/officeDocument/2006/relationships/oleObject" Target="../embeddings/oleObject182.bin"/><Relationship Id="rId22" Type="http://schemas.openxmlformats.org/officeDocument/2006/relationships/oleObject" Target="../embeddings/oleObject189.bin"/><Relationship Id="rId27" Type="http://schemas.openxmlformats.org/officeDocument/2006/relationships/oleObject" Target="../embeddings/oleObject194.bin"/><Relationship Id="rId30" Type="http://schemas.openxmlformats.org/officeDocument/2006/relationships/oleObject" Target="../embeddings/oleObject19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44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201.bin"/><Relationship Id="rId4" Type="http://schemas.openxmlformats.org/officeDocument/2006/relationships/oleObject" Target="../embeddings/oleObject198.bin"/><Relationship Id="rId9" Type="http://schemas.openxmlformats.org/officeDocument/2006/relationships/image" Target="../media/image4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03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20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05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20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13" Type="http://schemas.openxmlformats.org/officeDocument/2006/relationships/oleObject" Target="../embeddings/oleObject212.bin"/><Relationship Id="rId18" Type="http://schemas.openxmlformats.org/officeDocument/2006/relationships/oleObject" Target="../embeddings/oleObject216.bin"/><Relationship Id="rId26" Type="http://schemas.openxmlformats.org/officeDocument/2006/relationships/oleObject" Target="../embeddings/oleObject224.bin"/><Relationship Id="rId3" Type="http://schemas.openxmlformats.org/officeDocument/2006/relationships/notesSlide" Target="../notesSlides/notesSlide26.xml"/><Relationship Id="rId21" Type="http://schemas.openxmlformats.org/officeDocument/2006/relationships/oleObject" Target="../embeddings/oleObject219.bin"/><Relationship Id="rId7" Type="http://schemas.openxmlformats.org/officeDocument/2006/relationships/oleObject" Target="../embeddings/oleObject208.bin"/><Relationship Id="rId12" Type="http://schemas.openxmlformats.org/officeDocument/2006/relationships/oleObject" Target="../embeddings/oleObject211.bin"/><Relationship Id="rId17" Type="http://schemas.openxmlformats.org/officeDocument/2006/relationships/oleObject" Target="../embeddings/oleObject215.bin"/><Relationship Id="rId25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4.bin"/><Relationship Id="rId20" Type="http://schemas.openxmlformats.org/officeDocument/2006/relationships/oleObject" Target="../embeddings/oleObject218.bin"/><Relationship Id="rId29" Type="http://schemas.openxmlformats.org/officeDocument/2006/relationships/image" Target="../media/image52.w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07.bin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222.bin"/><Relationship Id="rId5" Type="http://schemas.openxmlformats.org/officeDocument/2006/relationships/image" Target="../media/image38.wmf"/><Relationship Id="rId15" Type="http://schemas.openxmlformats.org/officeDocument/2006/relationships/oleObject" Target="../embeddings/oleObject213.bin"/><Relationship Id="rId23" Type="http://schemas.openxmlformats.org/officeDocument/2006/relationships/oleObject" Target="../embeddings/oleObject221.bin"/><Relationship Id="rId28" Type="http://schemas.openxmlformats.org/officeDocument/2006/relationships/oleObject" Target="../embeddings/oleObject226.bin"/><Relationship Id="rId10" Type="http://schemas.openxmlformats.org/officeDocument/2006/relationships/oleObject" Target="../embeddings/oleObject210.bin"/><Relationship Id="rId19" Type="http://schemas.openxmlformats.org/officeDocument/2006/relationships/oleObject" Target="../embeddings/oleObject217.bin"/><Relationship Id="rId31" Type="http://schemas.openxmlformats.org/officeDocument/2006/relationships/image" Target="../media/image53.wmf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39.wmf"/><Relationship Id="rId14" Type="http://schemas.openxmlformats.org/officeDocument/2006/relationships/image" Target="../media/image40.wmf"/><Relationship Id="rId22" Type="http://schemas.openxmlformats.org/officeDocument/2006/relationships/oleObject" Target="../embeddings/oleObject220.bin"/><Relationship Id="rId27" Type="http://schemas.openxmlformats.org/officeDocument/2006/relationships/oleObject" Target="../embeddings/oleObject225.bin"/><Relationship Id="rId30" Type="http://schemas.openxmlformats.org/officeDocument/2006/relationships/oleObject" Target="../embeddings/oleObject22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13" Type="http://schemas.openxmlformats.org/officeDocument/2006/relationships/oleObject" Target="../embeddings/oleObject234.bin"/><Relationship Id="rId18" Type="http://schemas.openxmlformats.org/officeDocument/2006/relationships/oleObject" Target="../embeddings/oleObject239.bin"/><Relationship Id="rId26" Type="http://schemas.openxmlformats.org/officeDocument/2006/relationships/oleObject" Target="../embeddings/oleObject245.bin"/><Relationship Id="rId3" Type="http://schemas.openxmlformats.org/officeDocument/2006/relationships/notesSlide" Target="../notesSlides/notesSlide27.xml"/><Relationship Id="rId21" Type="http://schemas.openxmlformats.org/officeDocument/2006/relationships/oleObject" Target="../embeddings/oleObject242.bin"/><Relationship Id="rId7" Type="http://schemas.openxmlformats.org/officeDocument/2006/relationships/oleObject" Target="../embeddings/oleObject230.bin"/><Relationship Id="rId12" Type="http://schemas.openxmlformats.org/officeDocument/2006/relationships/oleObject" Target="../embeddings/oleObject233.bin"/><Relationship Id="rId17" Type="http://schemas.openxmlformats.org/officeDocument/2006/relationships/oleObject" Target="../embeddings/oleObject238.bin"/><Relationship Id="rId25" Type="http://schemas.openxmlformats.org/officeDocument/2006/relationships/oleObject" Target="../embeddings/oleObject24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7.bin"/><Relationship Id="rId20" Type="http://schemas.openxmlformats.org/officeDocument/2006/relationships/oleObject" Target="../embeddings/oleObject241.bin"/><Relationship Id="rId29" Type="http://schemas.openxmlformats.org/officeDocument/2006/relationships/oleObject" Target="../embeddings/oleObject248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29.bin"/><Relationship Id="rId11" Type="http://schemas.openxmlformats.org/officeDocument/2006/relationships/image" Target="../media/image40.wmf"/><Relationship Id="rId24" Type="http://schemas.openxmlformats.org/officeDocument/2006/relationships/image" Target="../media/image55.wmf"/><Relationship Id="rId5" Type="http://schemas.openxmlformats.org/officeDocument/2006/relationships/image" Target="../media/image38.wmf"/><Relationship Id="rId15" Type="http://schemas.openxmlformats.org/officeDocument/2006/relationships/oleObject" Target="../embeddings/oleObject236.bin"/><Relationship Id="rId23" Type="http://schemas.openxmlformats.org/officeDocument/2006/relationships/oleObject" Target="../embeddings/oleObject243.bin"/><Relationship Id="rId28" Type="http://schemas.openxmlformats.org/officeDocument/2006/relationships/oleObject" Target="../embeddings/oleObject247.bin"/><Relationship Id="rId10" Type="http://schemas.openxmlformats.org/officeDocument/2006/relationships/oleObject" Target="../embeddings/oleObject232.bin"/><Relationship Id="rId19" Type="http://schemas.openxmlformats.org/officeDocument/2006/relationships/oleObject" Target="../embeddings/oleObject240.bin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235.bin"/><Relationship Id="rId22" Type="http://schemas.openxmlformats.org/officeDocument/2006/relationships/image" Target="../media/image54.wmf"/><Relationship Id="rId27" Type="http://schemas.openxmlformats.org/officeDocument/2006/relationships/oleObject" Target="../embeddings/oleObject246.bin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5.bin"/><Relationship Id="rId18" Type="http://schemas.openxmlformats.org/officeDocument/2006/relationships/oleObject" Target="../embeddings/oleObject260.bin"/><Relationship Id="rId26" Type="http://schemas.openxmlformats.org/officeDocument/2006/relationships/oleObject" Target="../embeddings/oleObject266.bin"/><Relationship Id="rId39" Type="http://schemas.openxmlformats.org/officeDocument/2006/relationships/oleObject" Target="../embeddings/oleObject276.bin"/><Relationship Id="rId21" Type="http://schemas.openxmlformats.org/officeDocument/2006/relationships/oleObject" Target="../embeddings/oleObject263.bin"/><Relationship Id="rId34" Type="http://schemas.openxmlformats.org/officeDocument/2006/relationships/oleObject" Target="../embeddings/oleObject272.bin"/><Relationship Id="rId42" Type="http://schemas.openxmlformats.org/officeDocument/2006/relationships/oleObject" Target="../embeddings/oleObject279.bin"/><Relationship Id="rId7" Type="http://schemas.openxmlformats.org/officeDocument/2006/relationships/oleObject" Target="../embeddings/oleObject25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8.bin"/><Relationship Id="rId20" Type="http://schemas.openxmlformats.org/officeDocument/2006/relationships/oleObject" Target="../embeddings/oleObject262.bin"/><Relationship Id="rId29" Type="http://schemas.openxmlformats.org/officeDocument/2006/relationships/oleObject" Target="../embeddings/oleObject269.bin"/><Relationship Id="rId41" Type="http://schemas.openxmlformats.org/officeDocument/2006/relationships/oleObject" Target="../embeddings/oleObject278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50.bin"/><Relationship Id="rId11" Type="http://schemas.openxmlformats.org/officeDocument/2006/relationships/image" Target="../media/image40.wmf"/><Relationship Id="rId24" Type="http://schemas.openxmlformats.org/officeDocument/2006/relationships/image" Target="../media/image55.wmf"/><Relationship Id="rId32" Type="http://schemas.openxmlformats.org/officeDocument/2006/relationships/oleObject" Target="../embeddings/oleObject271.bin"/><Relationship Id="rId37" Type="http://schemas.openxmlformats.org/officeDocument/2006/relationships/oleObject" Target="../embeddings/oleObject275.bin"/><Relationship Id="rId40" Type="http://schemas.openxmlformats.org/officeDocument/2006/relationships/oleObject" Target="../embeddings/oleObject277.bin"/><Relationship Id="rId5" Type="http://schemas.openxmlformats.org/officeDocument/2006/relationships/image" Target="../media/image38.wmf"/><Relationship Id="rId15" Type="http://schemas.openxmlformats.org/officeDocument/2006/relationships/oleObject" Target="../embeddings/oleObject257.bin"/><Relationship Id="rId23" Type="http://schemas.openxmlformats.org/officeDocument/2006/relationships/oleObject" Target="../embeddings/oleObject264.bin"/><Relationship Id="rId28" Type="http://schemas.openxmlformats.org/officeDocument/2006/relationships/oleObject" Target="../embeddings/oleObject268.bin"/><Relationship Id="rId36" Type="http://schemas.openxmlformats.org/officeDocument/2006/relationships/oleObject" Target="../embeddings/oleObject274.bin"/><Relationship Id="rId10" Type="http://schemas.openxmlformats.org/officeDocument/2006/relationships/oleObject" Target="../embeddings/oleObject253.bin"/><Relationship Id="rId19" Type="http://schemas.openxmlformats.org/officeDocument/2006/relationships/oleObject" Target="../embeddings/oleObject261.bin"/><Relationship Id="rId31" Type="http://schemas.openxmlformats.org/officeDocument/2006/relationships/image" Target="../media/image57.wmf"/><Relationship Id="rId44" Type="http://schemas.openxmlformats.org/officeDocument/2006/relationships/image" Target="../media/image60.wmf"/><Relationship Id="rId4" Type="http://schemas.openxmlformats.org/officeDocument/2006/relationships/oleObject" Target="../embeddings/oleObject249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256.bin"/><Relationship Id="rId22" Type="http://schemas.openxmlformats.org/officeDocument/2006/relationships/image" Target="../media/image56.wmf"/><Relationship Id="rId27" Type="http://schemas.openxmlformats.org/officeDocument/2006/relationships/oleObject" Target="../embeddings/oleObject267.bin"/><Relationship Id="rId30" Type="http://schemas.openxmlformats.org/officeDocument/2006/relationships/oleObject" Target="../embeddings/oleObject270.bin"/><Relationship Id="rId35" Type="http://schemas.openxmlformats.org/officeDocument/2006/relationships/oleObject" Target="../embeddings/oleObject273.bin"/><Relationship Id="rId43" Type="http://schemas.openxmlformats.org/officeDocument/2006/relationships/oleObject" Target="../embeddings/oleObject280.bin"/><Relationship Id="rId8" Type="http://schemas.openxmlformats.org/officeDocument/2006/relationships/oleObject" Target="../embeddings/oleObject252.bin"/><Relationship Id="rId3" Type="http://schemas.openxmlformats.org/officeDocument/2006/relationships/notesSlide" Target="../notesSlides/notesSlide28.xml"/><Relationship Id="rId12" Type="http://schemas.openxmlformats.org/officeDocument/2006/relationships/oleObject" Target="../embeddings/oleObject254.bin"/><Relationship Id="rId17" Type="http://schemas.openxmlformats.org/officeDocument/2006/relationships/oleObject" Target="../embeddings/oleObject259.bin"/><Relationship Id="rId25" Type="http://schemas.openxmlformats.org/officeDocument/2006/relationships/oleObject" Target="../embeddings/oleObject265.bin"/><Relationship Id="rId33" Type="http://schemas.openxmlformats.org/officeDocument/2006/relationships/image" Target="../media/image58.wmf"/><Relationship Id="rId38" Type="http://schemas.openxmlformats.org/officeDocument/2006/relationships/image" Target="../media/image5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4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290.bin"/><Relationship Id="rId26" Type="http://schemas.openxmlformats.org/officeDocument/2006/relationships/image" Target="../media/image59.wmf"/><Relationship Id="rId3" Type="http://schemas.openxmlformats.org/officeDocument/2006/relationships/notesSlide" Target="../notesSlides/notesSlide29.xml"/><Relationship Id="rId21" Type="http://schemas.openxmlformats.org/officeDocument/2006/relationships/image" Target="../media/image58.wmf"/><Relationship Id="rId7" Type="http://schemas.openxmlformats.org/officeDocument/2006/relationships/oleObject" Target="../embeddings/oleObject283.bin"/><Relationship Id="rId12" Type="http://schemas.openxmlformats.org/officeDocument/2006/relationships/oleObject" Target="../embeddings/oleObject287.bin"/><Relationship Id="rId17" Type="http://schemas.openxmlformats.org/officeDocument/2006/relationships/image" Target="../media/image55.wmf"/><Relationship Id="rId25" Type="http://schemas.openxmlformats.org/officeDocument/2006/relationships/oleObject" Target="../embeddings/oleObject29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9.bin"/><Relationship Id="rId20" Type="http://schemas.openxmlformats.org/officeDocument/2006/relationships/oleObject" Target="../embeddings/oleObject292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82.bin"/><Relationship Id="rId11" Type="http://schemas.openxmlformats.org/officeDocument/2006/relationships/image" Target="../media/image39.wmf"/><Relationship Id="rId24" Type="http://schemas.openxmlformats.org/officeDocument/2006/relationships/oleObject" Target="../embeddings/oleObject295.bin"/><Relationship Id="rId5" Type="http://schemas.openxmlformats.org/officeDocument/2006/relationships/image" Target="../media/image38.wmf"/><Relationship Id="rId15" Type="http://schemas.openxmlformats.org/officeDocument/2006/relationships/image" Target="../media/image61.wmf"/><Relationship Id="rId23" Type="http://schemas.openxmlformats.org/officeDocument/2006/relationships/oleObject" Target="../embeddings/oleObject294.bin"/><Relationship Id="rId10" Type="http://schemas.openxmlformats.org/officeDocument/2006/relationships/oleObject" Target="../embeddings/oleObject286.bin"/><Relationship Id="rId19" Type="http://schemas.openxmlformats.org/officeDocument/2006/relationships/oleObject" Target="../embeddings/oleObject291.bin"/><Relationship Id="rId4" Type="http://schemas.openxmlformats.org/officeDocument/2006/relationships/oleObject" Target="../embeddings/oleObject281.bin"/><Relationship Id="rId9" Type="http://schemas.openxmlformats.org/officeDocument/2006/relationships/oleObject" Target="../embeddings/oleObject285.bin"/><Relationship Id="rId14" Type="http://schemas.openxmlformats.org/officeDocument/2006/relationships/oleObject" Target="../embeddings/oleObject288.bin"/><Relationship Id="rId22" Type="http://schemas.openxmlformats.org/officeDocument/2006/relationships/oleObject" Target="../embeddings/oleObject29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98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29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00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299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02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30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5.bin"/><Relationship Id="rId13" Type="http://schemas.openxmlformats.org/officeDocument/2006/relationships/oleObject" Target="../embeddings/oleObject308.bin"/><Relationship Id="rId18" Type="http://schemas.openxmlformats.org/officeDocument/2006/relationships/oleObject" Target="../embeddings/oleObject311.bin"/><Relationship Id="rId26" Type="http://schemas.openxmlformats.org/officeDocument/2006/relationships/oleObject" Target="../embeddings/oleObject317.bin"/><Relationship Id="rId3" Type="http://schemas.openxmlformats.org/officeDocument/2006/relationships/notesSlide" Target="../notesSlides/notesSlide36.xml"/><Relationship Id="rId21" Type="http://schemas.openxmlformats.org/officeDocument/2006/relationships/oleObject" Target="../embeddings/oleObject313.bin"/><Relationship Id="rId7" Type="http://schemas.openxmlformats.org/officeDocument/2006/relationships/image" Target="../media/image67.wmf"/><Relationship Id="rId12" Type="http://schemas.openxmlformats.org/officeDocument/2006/relationships/image" Target="../media/image69.wmf"/><Relationship Id="rId17" Type="http://schemas.openxmlformats.org/officeDocument/2006/relationships/image" Target="../media/image40.wmf"/><Relationship Id="rId25" Type="http://schemas.openxmlformats.org/officeDocument/2006/relationships/oleObject" Target="../embeddings/oleObject31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0.bin"/><Relationship Id="rId20" Type="http://schemas.openxmlformats.org/officeDocument/2006/relationships/oleObject" Target="../embeddings/oleObject312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04.bin"/><Relationship Id="rId11" Type="http://schemas.openxmlformats.org/officeDocument/2006/relationships/oleObject" Target="../embeddings/oleObject307.bin"/><Relationship Id="rId24" Type="http://schemas.openxmlformats.org/officeDocument/2006/relationships/oleObject" Target="../embeddings/oleObject315.bin"/><Relationship Id="rId5" Type="http://schemas.openxmlformats.org/officeDocument/2006/relationships/image" Target="../media/image66.wmf"/><Relationship Id="rId15" Type="http://schemas.openxmlformats.org/officeDocument/2006/relationships/oleObject" Target="../embeddings/oleObject309.bin"/><Relationship Id="rId23" Type="http://schemas.openxmlformats.org/officeDocument/2006/relationships/oleObject" Target="../embeddings/oleObject314.bin"/><Relationship Id="rId28" Type="http://schemas.openxmlformats.org/officeDocument/2006/relationships/image" Target="../media/image72.wmf"/><Relationship Id="rId10" Type="http://schemas.openxmlformats.org/officeDocument/2006/relationships/oleObject" Target="../embeddings/oleObject306.bin"/><Relationship Id="rId19" Type="http://schemas.openxmlformats.org/officeDocument/2006/relationships/image" Target="../media/image70.wmf"/><Relationship Id="rId4" Type="http://schemas.openxmlformats.org/officeDocument/2006/relationships/oleObject" Target="../embeddings/oleObject303.bin"/><Relationship Id="rId9" Type="http://schemas.openxmlformats.org/officeDocument/2006/relationships/image" Target="../media/image68.wmf"/><Relationship Id="rId14" Type="http://schemas.openxmlformats.org/officeDocument/2006/relationships/image" Target="../media/image39.w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31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40.wmf"/><Relationship Id="rId18" Type="http://schemas.openxmlformats.org/officeDocument/2006/relationships/image" Target="../media/image71.wmf"/><Relationship Id="rId3" Type="http://schemas.openxmlformats.org/officeDocument/2006/relationships/notesSlide" Target="../notesSlides/notesSlide37.xml"/><Relationship Id="rId21" Type="http://schemas.openxmlformats.org/officeDocument/2006/relationships/oleObject" Target="../embeddings/oleObject330.bin"/><Relationship Id="rId7" Type="http://schemas.openxmlformats.org/officeDocument/2006/relationships/oleObject" Target="../embeddings/oleObject321.bin"/><Relationship Id="rId12" Type="http://schemas.openxmlformats.org/officeDocument/2006/relationships/oleObject" Target="../embeddings/oleObject324.bin"/><Relationship Id="rId17" Type="http://schemas.openxmlformats.org/officeDocument/2006/relationships/oleObject" Target="../embeddings/oleObject32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6.bin"/><Relationship Id="rId20" Type="http://schemas.openxmlformats.org/officeDocument/2006/relationships/oleObject" Target="../embeddings/oleObject329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20.bin"/><Relationship Id="rId11" Type="http://schemas.openxmlformats.org/officeDocument/2006/relationships/oleObject" Target="../embeddings/oleObject323.bin"/><Relationship Id="rId24" Type="http://schemas.openxmlformats.org/officeDocument/2006/relationships/image" Target="../media/image72.wmf"/><Relationship Id="rId5" Type="http://schemas.openxmlformats.org/officeDocument/2006/relationships/image" Target="../media/image68.wmf"/><Relationship Id="rId15" Type="http://schemas.openxmlformats.org/officeDocument/2006/relationships/image" Target="../media/image70.wmf"/><Relationship Id="rId23" Type="http://schemas.openxmlformats.org/officeDocument/2006/relationships/oleObject" Target="../embeddings/oleObject332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328.bin"/><Relationship Id="rId4" Type="http://schemas.openxmlformats.org/officeDocument/2006/relationships/oleObject" Target="../embeddings/oleObject319.bin"/><Relationship Id="rId9" Type="http://schemas.openxmlformats.org/officeDocument/2006/relationships/oleObject" Target="../embeddings/oleObject322.bin"/><Relationship Id="rId14" Type="http://schemas.openxmlformats.org/officeDocument/2006/relationships/oleObject" Target="../embeddings/oleObject325.bin"/><Relationship Id="rId22" Type="http://schemas.openxmlformats.org/officeDocument/2006/relationships/oleObject" Target="../embeddings/oleObject33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5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34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333.bin"/><Relationship Id="rId9" Type="http://schemas.openxmlformats.org/officeDocument/2006/relationships/image" Target="../media/image7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3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8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37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0" Type="http://schemas.openxmlformats.org/officeDocument/2006/relationships/oleObject" Target="../embeddings/oleObject339.bin"/><Relationship Id="rId4" Type="http://schemas.openxmlformats.org/officeDocument/2006/relationships/oleObject" Target="../embeddings/oleObject336.bin"/><Relationship Id="rId9" Type="http://schemas.openxmlformats.org/officeDocument/2006/relationships/image" Target="../media/image77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2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41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340.bin"/><Relationship Id="rId9" Type="http://schemas.openxmlformats.org/officeDocument/2006/relationships/image" Target="../media/image8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5.bin"/><Relationship Id="rId13" Type="http://schemas.openxmlformats.org/officeDocument/2006/relationships/image" Target="../media/image81.wmf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3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44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0" Type="http://schemas.openxmlformats.org/officeDocument/2006/relationships/oleObject" Target="../embeddings/oleObject346.bin"/><Relationship Id="rId4" Type="http://schemas.openxmlformats.org/officeDocument/2006/relationships/oleObject" Target="../embeddings/oleObject343.bin"/><Relationship Id="rId9" Type="http://schemas.openxmlformats.org/officeDocument/2006/relationships/image" Target="../media/image7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0.bin"/><Relationship Id="rId13" Type="http://schemas.openxmlformats.org/officeDocument/2006/relationships/oleObject" Target="../embeddings/oleObject353.bin"/><Relationship Id="rId18" Type="http://schemas.openxmlformats.org/officeDocument/2006/relationships/image" Target="../media/image71.wmf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11.wmf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35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5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349.bin"/><Relationship Id="rId11" Type="http://schemas.openxmlformats.org/officeDocument/2006/relationships/oleObject" Target="../embeddings/oleObject352.bin"/><Relationship Id="rId5" Type="http://schemas.openxmlformats.org/officeDocument/2006/relationships/image" Target="../media/image82.wmf"/><Relationship Id="rId15" Type="http://schemas.openxmlformats.org/officeDocument/2006/relationships/image" Target="../media/image85.wmf"/><Relationship Id="rId10" Type="http://schemas.openxmlformats.org/officeDocument/2006/relationships/oleObject" Target="../embeddings/oleObject351.bin"/><Relationship Id="rId4" Type="http://schemas.openxmlformats.org/officeDocument/2006/relationships/oleObject" Target="../embeddings/oleObject348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35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3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19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6.wmf"/><Relationship Id="rId15" Type="http://schemas.openxmlformats.org/officeDocument/2006/relationships/oleObject" Target="../embeddings/oleObject20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4.wmf"/><Relationship Id="rId1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16.wmf"/><Relationship Id="rId18" Type="http://schemas.openxmlformats.org/officeDocument/2006/relationships/image" Target="../media/image11.wmf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37.bin"/><Relationship Id="rId7" Type="http://schemas.openxmlformats.org/officeDocument/2006/relationships/image" Target="../media/image9.wmf"/><Relationship Id="rId12" Type="http://schemas.openxmlformats.org/officeDocument/2006/relationships/oleObject" Target="../embeddings/oleObject32.bin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15.wmf"/><Relationship Id="rId5" Type="http://schemas.openxmlformats.org/officeDocument/2006/relationships/image" Target="../media/image14.wmf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31.bin"/><Relationship Id="rId19" Type="http://schemas.openxmlformats.org/officeDocument/2006/relationships/oleObject" Target="../embeddings/oleObject36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33.bin"/><Relationship Id="rId22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1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2AAF4D-E71E-4FB3-9F6D-AC82A78D65D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6564" name="Object 2"/>
          <p:cNvGraphicFramePr>
            <a:graphicFrameLocks noChangeAspect="1"/>
          </p:cNvGraphicFramePr>
          <p:nvPr/>
        </p:nvGraphicFramePr>
        <p:xfrm>
          <a:off x="1962150" y="334963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1714500" imgH="419100" progId="Equation.3">
                  <p:embed/>
                </p:oleObj>
              </mc:Choice>
              <mc:Fallback>
                <p:oleObj name="Equation" r:id="rId4" imgW="1714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34963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3"/>
          <p:cNvGraphicFramePr>
            <a:graphicFrameLocks noChangeAspect="1"/>
          </p:cNvGraphicFramePr>
          <p:nvPr/>
        </p:nvGraphicFramePr>
        <p:xfrm>
          <a:off x="4908550" y="279401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2463800" imgH="533400" progId="Equation.3">
                  <p:embed/>
                </p:oleObj>
              </mc:Choice>
              <mc:Fallback>
                <p:oleObj name="Equation" r:id="rId6" imgW="24638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279401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4"/>
          <p:cNvGraphicFramePr>
            <a:graphicFrameLocks noChangeAspect="1"/>
          </p:cNvGraphicFramePr>
          <p:nvPr/>
        </p:nvGraphicFramePr>
        <p:xfrm>
          <a:off x="8350250" y="279401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8" imgW="2235200" imgH="533400" progId="Equation.3">
                  <p:embed/>
                </p:oleObj>
              </mc:Choice>
              <mc:Fallback>
                <p:oleObj name="Equation" r:id="rId8" imgW="22352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0" y="279401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5"/>
          <p:cNvGraphicFramePr>
            <a:graphicFrameLocks noChangeAspect="1"/>
          </p:cNvGraphicFramePr>
          <p:nvPr/>
        </p:nvGraphicFramePr>
        <p:xfrm>
          <a:off x="3352800" y="1447801"/>
          <a:ext cx="5651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0" imgW="5651500" imgH="431800" progId="Equation.3">
                  <p:embed/>
                </p:oleObj>
              </mc:Choice>
              <mc:Fallback>
                <p:oleObj name="Equation" r:id="rId10" imgW="5651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447801"/>
                        <a:ext cx="56515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Oval 29"/>
          <p:cNvSpPr>
            <a:spLocks noChangeArrowheads="1"/>
          </p:cNvSpPr>
          <p:nvPr/>
        </p:nvSpPr>
        <p:spPr bwMode="auto">
          <a:xfrm>
            <a:off x="5715000" y="1951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6569" name="Line 30"/>
          <p:cNvSpPr>
            <a:spLocks noChangeShapeType="1"/>
          </p:cNvSpPr>
          <p:nvPr/>
        </p:nvSpPr>
        <p:spPr bwMode="auto">
          <a:xfrm flipH="1">
            <a:off x="4572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70" name="Line 31"/>
          <p:cNvSpPr>
            <a:spLocks noChangeShapeType="1"/>
          </p:cNvSpPr>
          <p:nvPr/>
        </p:nvSpPr>
        <p:spPr bwMode="auto">
          <a:xfrm>
            <a:off x="6248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571" name="Object 32"/>
          <p:cNvGraphicFramePr>
            <a:graphicFrameLocks noChangeAspect="1"/>
          </p:cNvGraphicFramePr>
          <p:nvPr/>
        </p:nvGraphicFramePr>
        <p:xfrm>
          <a:off x="5880101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2" imgW="304668" imgH="380835" progId="Equation.3">
                  <p:embed/>
                </p:oleObj>
              </mc:Choice>
              <mc:Fallback>
                <p:oleObj name="Equation" r:id="rId12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2" name="Oval 33"/>
          <p:cNvSpPr>
            <a:spLocks noChangeArrowheads="1"/>
          </p:cNvSpPr>
          <p:nvPr/>
        </p:nvSpPr>
        <p:spPr bwMode="auto">
          <a:xfrm>
            <a:off x="4191000" y="3094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6573" name="Oval 34"/>
          <p:cNvSpPr>
            <a:spLocks noChangeArrowheads="1"/>
          </p:cNvSpPr>
          <p:nvPr/>
        </p:nvSpPr>
        <p:spPr bwMode="auto">
          <a:xfrm>
            <a:off x="7391400" y="3094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66574" name="Object 35"/>
          <p:cNvGraphicFramePr>
            <a:graphicFrameLocks noChangeAspect="1"/>
          </p:cNvGraphicFramePr>
          <p:nvPr/>
        </p:nvGraphicFramePr>
        <p:xfrm>
          <a:off x="7543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4" imgW="330200" imgH="368300" progId="Equation.3">
                  <p:embed/>
                </p:oleObj>
              </mc:Choice>
              <mc:Fallback>
                <p:oleObj name="Equation" r:id="rId14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5" name="Object 36"/>
          <p:cNvGraphicFramePr>
            <a:graphicFrameLocks noChangeAspect="1"/>
          </p:cNvGraphicFramePr>
          <p:nvPr/>
        </p:nvGraphicFramePr>
        <p:xfrm>
          <a:off x="4267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6" imgW="330200" imgH="368300" progId="Equation.3">
                  <p:embed/>
                </p:oleObj>
              </mc:Choice>
              <mc:Fallback>
                <p:oleObj name="Equation" r:id="rId16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6" name="Line 37"/>
          <p:cNvSpPr>
            <a:spLocks noChangeShapeType="1"/>
          </p:cNvSpPr>
          <p:nvPr/>
        </p:nvSpPr>
        <p:spPr bwMode="auto">
          <a:xfrm flipH="1">
            <a:off x="3352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77" name="Line 38"/>
          <p:cNvSpPr>
            <a:spLocks noChangeShapeType="1"/>
          </p:cNvSpPr>
          <p:nvPr/>
        </p:nvSpPr>
        <p:spPr bwMode="auto">
          <a:xfrm>
            <a:off x="4495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78" name="Oval 39"/>
          <p:cNvSpPr>
            <a:spLocks noChangeArrowheads="1"/>
          </p:cNvSpPr>
          <p:nvPr/>
        </p:nvSpPr>
        <p:spPr bwMode="auto">
          <a:xfrm>
            <a:off x="2895600" y="4541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6579" name="Oval 40"/>
          <p:cNvSpPr>
            <a:spLocks noChangeArrowheads="1"/>
          </p:cNvSpPr>
          <p:nvPr/>
        </p:nvSpPr>
        <p:spPr bwMode="auto">
          <a:xfrm>
            <a:off x="4191000" y="4541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6580" name="Oval 41"/>
          <p:cNvSpPr>
            <a:spLocks noChangeArrowheads="1"/>
          </p:cNvSpPr>
          <p:nvPr/>
        </p:nvSpPr>
        <p:spPr bwMode="auto">
          <a:xfrm>
            <a:off x="5410200" y="4541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6581" name="Line 42"/>
          <p:cNvSpPr>
            <a:spLocks noChangeShapeType="1"/>
          </p:cNvSpPr>
          <p:nvPr/>
        </p:nvSpPr>
        <p:spPr bwMode="auto">
          <a:xfrm>
            <a:off x="4724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582" name="Object 43"/>
          <p:cNvGraphicFramePr>
            <a:graphicFrameLocks noChangeAspect="1"/>
          </p:cNvGraphicFramePr>
          <p:nvPr/>
        </p:nvGraphicFramePr>
        <p:xfrm>
          <a:off x="30480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3" name="Object 44"/>
          <p:cNvGraphicFramePr>
            <a:graphicFrameLocks noChangeAspect="1"/>
          </p:cNvGraphicFramePr>
          <p:nvPr/>
        </p:nvGraphicFramePr>
        <p:xfrm>
          <a:off x="43434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4" name="Object 45"/>
          <p:cNvGraphicFramePr>
            <a:graphicFrameLocks noChangeAspect="1"/>
          </p:cNvGraphicFramePr>
          <p:nvPr/>
        </p:nvGraphicFramePr>
        <p:xfrm>
          <a:off x="5562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21" imgW="330200" imgH="368300" progId="Equation.3">
                  <p:embed/>
                </p:oleObj>
              </mc:Choice>
              <mc:Fallback>
                <p:oleObj name="Equation" r:id="rId21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5" name="Oval 46"/>
          <p:cNvSpPr>
            <a:spLocks noChangeArrowheads="1"/>
          </p:cNvSpPr>
          <p:nvPr/>
        </p:nvSpPr>
        <p:spPr bwMode="auto">
          <a:xfrm>
            <a:off x="6705600" y="4541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66586" name="Object 47"/>
          <p:cNvGraphicFramePr>
            <a:graphicFrameLocks noChangeAspect="1"/>
          </p:cNvGraphicFramePr>
          <p:nvPr/>
        </p:nvGraphicFramePr>
        <p:xfrm>
          <a:off x="6858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23" imgW="330200" imgH="368300" progId="Equation.3">
                  <p:embed/>
                </p:oleObj>
              </mc:Choice>
              <mc:Fallback>
                <p:oleObj name="Equation" r:id="rId23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7" name="Oval 48"/>
          <p:cNvSpPr>
            <a:spLocks noChangeArrowheads="1"/>
          </p:cNvSpPr>
          <p:nvPr/>
        </p:nvSpPr>
        <p:spPr bwMode="auto">
          <a:xfrm>
            <a:off x="8077200" y="4541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66588" name="Object 49"/>
          <p:cNvGraphicFramePr>
            <a:graphicFrameLocks noChangeAspect="1"/>
          </p:cNvGraphicFramePr>
          <p:nvPr/>
        </p:nvGraphicFramePr>
        <p:xfrm>
          <a:off x="8267701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25" imgW="253890" imgH="393529" progId="Equation.3">
                  <p:embed/>
                </p:oleObj>
              </mc:Choice>
              <mc:Fallback>
                <p:oleObj name="Equation" r:id="rId2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7701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9" name="Line 50"/>
          <p:cNvSpPr>
            <a:spLocks noChangeShapeType="1"/>
          </p:cNvSpPr>
          <p:nvPr/>
        </p:nvSpPr>
        <p:spPr bwMode="auto">
          <a:xfrm flipH="1">
            <a:off x="7086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90" name="Line 51"/>
          <p:cNvSpPr>
            <a:spLocks noChangeShapeType="1"/>
          </p:cNvSpPr>
          <p:nvPr/>
        </p:nvSpPr>
        <p:spPr bwMode="auto">
          <a:xfrm>
            <a:off x="7924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E332CE-5CAF-4662-9248-91D9C88A443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8612" name="Object 2"/>
          <p:cNvGraphicFramePr>
            <a:graphicFrameLocks noChangeAspect="1"/>
          </p:cNvGraphicFramePr>
          <p:nvPr/>
        </p:nvGraphicFramePr>
        <p:xfrm>
          <a:off x="1962150" y="334963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1714500" imgH="419100" progId="Equation.3">
                  <p:embed/>
                </p:oleObj>
              </mc:Choice>
              <mc:Fallback>
                <p:oleObj name="Equation" r:id="rId4" imgW="1714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34963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3"/>
          <p:cNvGraphicFramePr>
            <a:graphicFrameLocks noChangeAspect="1"/>
          </p:cNvGraphicFramePr>
          <p:nvPr/>
        </p:nvGraphicFramePr>
        <p:xfrm>
          <a:off x="4908550" y="279401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2463800" imgH="533400" progId="Equation.3">
                  <p:embed/>
                </p:oleObj>
              </mc:Choice>
              <mc:Fallback>
                <p:oleObj name="Equation" r:id="rId6" imgW="24638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279401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4"/>
          <p:cNvGraphicFramePr>
            <a:graphicFrameLocks noChangeAspect="1"/>
          </p:cNvGraphicFramePr>
          <p:nvPr/>
        </p:nvGraphicFramePr>
        <p:xfrm>
          <a:off x="8350250" y="279401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8" imgW="2235200" imgH="533400" progId="Equation.3">
                  <p:embed/>
                </p:oleObj>
              </mc:Choice>
              <mc:Fallback>
                <p:oleObj name="Equation" r:id="rId8" imgW="22352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0" y="279401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5"/>
          <p:cNvGraphicFramePr>
            <a:graphicFrameLocks noChangeAspect="1"/>
          </p:cNvGraphicFramePr>
          <p:nvPr/>
        </p:nvGraphicFramePr>
        <p:xfrm>
          <a:off x="2209800" y="1371601"/>
          <a:ext cx="74437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0" imgW="7442200" imgH="431800" progId="Equation.3">
                  <p:embed/>
                </p:oleObj>
              </mc:Choice>
              <mc:Fallback>
                <p:oleObj name="Equation" r:id="rId10" imgW="7442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371601"/>
                        <a:ext cx="74437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Oval 6"/>
          <p:cNvSpPr>
            <a:spLocks noChangeArrowheads="1"/>
          </p:cNvSpPr>
          <p:nvPr/>
        </p:nvSpPr>
        <p:spPr bwMode="auto">
          <a:xfrm>
            <a:off x="5715000" y="1951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8617" name="Line 7"/>
          <p:cNvSpPr>
            <a:spLocks noChangeShapeType="1"/>
          </p:cNvSpPr>
          <p:nvPr/>
        </p:nvSpPr>
        <p:spPr bwMode="auto">
          <a:xfrm flipH="1">
            <a:off x="4572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8" name="Line 8"/>
          <p:cNvSpPr>
            <a:spLocks noChangeShapeType="1"/>
          </p:cNvSpPr>
          <p:nvPr/>
        </p:nvSpPr>
        <p:spPr bwMode="auto">
          <a:xfrm>
            <a:off x="6248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8619" name="Object 9"/>
          <p:cNvGraphicFramePr>
            <a:graphicFrameLocks noChangeAspect="1"/>
          </p:cNvGraphicFramePr>
          <p:nvPr/>
        </p:nvGraphicFramePr>
        <p:xfrm>
          <a:off x="5880101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2" imgW="304668" imgH="380835" progId="Equation.3">
                  <p:embed/>
                </p:oleObj>
              </mc:Choice>
              <mc:Fallback>
                <p:oleObj name="Equation" r:id="rId12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Oval 10"/>
          <p:cNvSpPr>
            <a:spLocks noChangeArrowheads="1"/>
          </p:cNvSpPr>
          <p:nvPr/>
        </p:nvSpPr>
        <p:spPr bwMode="auto">
          <a:xfrm>
            <a:off x="4191000" y="3094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8621" name="Oval 11"/>
          <p:cNvSpPr>
            <a:spLocks noChangeArrowheads="1"/>
          </p:cNvSpPr>
          <p:nvPr/>
        </p:nvSpPr>
        <p:spPr bwMode="auto">
          <a:xfrm>
            <a:off x="7391400" y="3094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68622" name="Object 12"/>
          <p:cNvGraphicFramePr>
            <a:graphicFrameLocks noChangeAspect="1"/>
          </p:cNvGraphicFramePr>
          <p:nvPr/>
        </p:nvGraphicFramePr>
        <p:xfrm>
          <a:off x="7543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4" imgW="330200" imgH="368300" progId="Equation.3">
                  <p:embed/>
                </p:oleObj>
              </mc:Choice>
              <mc:Fallback>
                <p:oleObj name="Equation" r:id="rId14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13"/>
          <p:cNvGraphicFramePr>
            <a:graphicFrameLocks noChangeAspect="1"/>
          </p:cNvGraphicFramePr>
          <p:nvPr/>
        </p:nvGraphicFramePr>
        <p:xfrm>
          <a:off x="4267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6" imgW="330200" imgH="368300" progId="Equation.3">
                  <p:embed/>
                </p:oleObj>
              </mc:Choice>
              <mc:Fallback>
                <p:oleObj name="Equation" r:id="rId16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4" name="Line 14"/>
          <p:cNvSpPr>
            <a:spLocks noChangeShapeType="1"/>
          </p:cNvSpPr>
          <p:nvPr/>
        </p:nvSpPr>
        <p:spPr bwMode="auto">
          <a:xfrm flipH="1">
            <a:off x="3352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25" name="Line 15"/>
          <p:cNvSpPr>
            <a:spLocks noChangeShapeType="1"/>
          </p:cNvSpPr>
          <p:nvPr/>
        </p:nvSpPr>
        <p:spPr bwMode="auto">
          <a:xfrm>
            <a:off x="4495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26" name="Oval 16"/>
          <p:cNvSpPr>
            <a:spLocks noChangeArrowheads="1"/>
          </p:cNvSpPr>
          <p:nvPr/>
        </p:nvSpPr>
        <p:spPr bwMode="auto">
          <a:xfrm>
            <a:off x="2895600" y="4541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8627" name="Oval 17"/>
          <p:cNvSpPr>
            <a:spLocks noChangeArrowheads="1"/>
          </p:cNvSpPr>
          <p:nvPr/>
        </p:nvSpPr>
        <p:spPr bwMode="auto">
          <a:xfrm>
            <a:off x="4191000" y="4541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8628" name="Oval 18"/>
          <p:cNvSpPr>
            <a:spLocks noChangeArrowheads="1"/>
          </p:cNvSpPr>
          <p:nvPr/>
        </p:nvSpPr>
        <p:spPr bwMode="auto">
          <a:xfrm>
            <a:off x="5410200" y="4541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8629" name="Line 19"/>
          <p:cNvSpPr>
            <a:spLocks noChangeShapeType="1"/>
          </p:cNvSpPr>
          <p:nvPr/>
        </p:nvSpPr>
        <p:spPr bwMode="auto">
          <a:xfrm>
            <a:off x="4724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8630" name="Object 20"/>
          <p:cNvGraphicFramePr>
            <a:graphicFrameLocks noChangeAspect="1"/>
          </p:cNvGraphicFramePr>
          <p:nvPr/>
        </p:nvGraphicFramePr>
        <p:xfrm>
          <a:off x="30480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1" name="Object 21"/>
          <p:cNvGraphicFramePr>
            <a:graphicFrameLocks noChangeAspect="1"/>
          </p:cNvGraphicFramePr>
          <p:nvPr/>
        </p:nvGraphicFramePr>
        <p:xfrm>
          <a:off x="43434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2" name="Object 22"/>
          <p:cNvGraphicFramePr>
            <a:graphicFrameLocks noChangeAspect="1"/>
          </p:cNvGraphicFramePr>
          <p:nvPr/>
        </p:nvGraphicFramePr>
        <p:xfrm>
          <a:off x="5562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21" imgW="330200" imgH="368300" progId="Equation.3">
                  <p:embed/>
                </p:oleObj>
              </mc:Choice>
              <mc:Fallback>
                <p:oleObj name="Equation" r:id="rId21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3" name="Oval 23"/>
          <p:cNvSpPr>
            <a:spLocks noChangeArrowheads="1"/>
          </p:cNvSpPr>
          <p:nvPr/>
        </p:nvSpPr>
        <p:spPr bwMode="auto">
          <a:xfrm>
            <a:off x="6705600" y="4541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68634" name="Object 24"/>
          <p:cNvGraphicFramePr>
            <a:graphicFrameLocks noChangeAspect="1"/>
          </p:cNvGraphicFramePr>
          <p:nvPr/>
        </p:nvGraphicFramePr>
        <p:xfrm>
          <a:off x="6858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23" imgW="330200" imgH="368300" progId="Equation.3">
                  <p:embed/>
                </p:oleObj>
              </mc:Choice>
              <mc:Fallback>
                <p:oleObj name="Equation" r:id="rId23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5" name="Oval 25"/>
          <p:cNvSpPr>
            <a:spLocks noChangeArrowheads="1"/>
          </p:cNvSpPr>
          <p:nvPr/>
        </p:nvSpPr>
        <p:spPr bwMode="auto">
          <a:xfrm>
            <a:off x="8077200" y="4541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68636" name="Object 26"/>
          <p:cNvGraphicFramePr>
            <a:graphicFrameLocks noChangeAspect="1"/>
          </p:cNvGraphicFramePr>
          <p:nvPr/>
        </p:nvGraphicFramePr>
        <p:xfrm>
          <a:off x="8267701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25" imgW="253890" imgH="393529" progId="Equation.3">
                  <p:embed/>
                </p:oleObj>
              </mc:Choice>
              <mc:Fallback>
                <p:oleObj name="Equation" r:id="rId2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7701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7" name="Line 27"/>
          <p:cNvSpPr>
            <a:spLocks noChangeShapeType="1"/>
          </p:cNvSpPr>
          <p:nvPr/>
        </p:nvSpPr>
        <p:spPr bwMode="auto">
          <a:xfrm flipH="1">
            <a:off x="7086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38" name="Line 28"/>
          <p:cNvSpPr>
            <a:spLocks noChangeShapeType="1"/>
          </p:cNvSpPr>
          <p:nvPr/>
        </p:nvSpPr>
        <p:spPr bwMode="auto">
          <a:xfrm>
            <a:off x="7924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39" name="Oval 29"/>
          <p:cNvSpPr>
            <a:spLocks noChangeArrowheads="1"/>
          </p:cNvSpPr>
          <p:nvPr/>
        </p:nvSpPr>
        <p:spPr bwMode="auto">
          <a:xfrm>
            <a:off x="54102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8640" name="Line 30"/>
          <p:cNvSpPr>
            <a:spLocks noChangeShapeType="1"/>
          </p:cNvSpPr>
          <p:nvPr/>
        </p:nvSpPr>
        <p:spPr bwMode="auto">
          <a:xfrm>
            <a:off x="5715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8641" name="Object 31"/>
          <p:cNvGraphicFramePr>
            <a:graphicFrameLocks noChangeAspect="1"/>
          </p:cNvGraphicFramePr>
          <p:nvPr/>
        </p:nvGraphicFramePr>
        <p:xfrm>
          <a:off x="5562601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27" imgW="304668" imgH="380835" progId="Equation.3">
                  <p:embed/>
                </p:oleObj>
              </mc:Choice>
              <mc:Fallback>
                <p:oleObj name="Equation" r:id="rId27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91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9AA476-2FC9-4B56-A69C-5FBD2DA1B37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0660" name="Object 2"/>
          <p:cNvGraphicFramePr>
            <a:graphicFrameLocks noChangeAspect="1"/>
          </p:cNvGraphicFramePr>
          <p:nvPr/>
        </p:nvGraphicFramePr>
        <p:xfrm>
          <a:off x="1962150" y="334963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1714500" imgH="419100" progId="Equation.3">
                  <p:embed/>
                </p:oleObj>
              </mc:Choice>
              <mc:Fallback>
                <p:oleObj name="Equation" r:id="rId4" imgW="1714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34963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3"/>
          <p:cNvGraphicFramePr>
            <a:graphicFrameLocks noChangeAspect="1"/>
          </p:cNvGraphicFramePr>
          <p:nvPr/>
        </p:nvGraphicFramePr>
        <p:xfrm>
          <a:off x="4908550" y="279401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2463800" imgH="533400" progId="Equation.3">
                  <p:embed/>
                </p:oleObj>
              </mc:Choice>
              <mc:Fallback>
                <p:oleObj name="Equation" r:id="rId6" imgW="24638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279401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4"/>
          <p:cNvGraphicFramePr>
            <a:graphicFrameLocks noChangeAspect="1"/>
          </p:cNvGraphicFramePr>
          <p:nvPr/>
        </p:nvGraphicFramePr>
        <p:xfrm>
          <a:off x="8350250" y="279401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8" imgW="2235200" imgH="533400" progId="Equation.3">
                  <p:embed/>
                </p:oleObj>
              </mc:Choice>
              <mc:Fallback>
                <p:oleObj name="Equation" r:id="rId8" imgW="22352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0" y="279401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5"/>
          <p:cNvGraphicFramePr>
            <a:graphicFrameLocks noChangeAspect="1"/>
          </p:cNvGraphicFramePr>
          <p:nvPr/>
        </p:nvGraphicFramePr>
        <p:xfrm>
          <a:off x="1676400" y="1371601"/>
          <a:ext cx="8916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10" imgW="8915400" imgH="431800" progId="Equation.3">
                  <p:embed/>
                </p:oleObj>
              </mc:Choice>
              <mc:Fallback>
                <p:oleObj name="Equation" r:id="rId10" imgW="8915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1"/>
                        <a:ext cx="89169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4" name="Oval 6"/>
          <p:cNvSpPr>
            <a:spLocks noChangeArrowheads="1"/>
          </p:cNvSpPr>
          <p:nvPr/>
        </p:nvSpPr>
        <p:spPr bwMode="auto">
          <a:xfrm>
            <a:off x="5715000" y="1951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0665" name="Line 7"/>
          <p:cNvSpPr>
            <a:spLocks noChangeShapeType="1"/>
          </p:cNvSpPr>
          <p:nvPr/>
        </p:nvSpPr>
        <p:spPr bwMode="auto">
          <a:xfrm flipH="1">
            <a:off x="4572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66" name="Line 8"/>
          <p:cNvSpPr>
            <a:spLocks noChangeShapeType="1"/>
          </p:cNvSpPr>
          <p:nvPr/>
        </p:nvSpPr>
        <p:spPr bwMode="auto">
          <a:xfrm>
            <a:off x="6248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667" name="Object 9"/>
          <p:cNvGraphicFramePr>
            <a:graphicFrameLocks noChangeAspect="1"/>
          </p:cNvGraphicFramePr>
          <p:nvPr/>
        </p:nvGraphicFramePr>
        <p:xfrm>
          <a:off x="5880101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2" imgW="304668" imgH="380835" progId="Equation.3">
                  <p:embed/>
                </p:oleObj>
              </mc:Choice>
              <mc:Fallback>
                <p:oleObj name="Equation" r:id="rId12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8" name="Oval 10"/>
          <p:cNvSpPr>
            <a:spLocks noChangeArrowheads="1"/>
          </p:cNvSpPr>
          <p:nvPr/>
        </p:nvSpPr>
        <p:spPr bwMode="auto">
          <a:xfrm>
            <a:off x="4191000" y="3094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0669" name="Oval 11"/>
          <p:cNvSpPr>
            <a:spLocks noChangeArrowheads="1"/>
          </p:cNvSpPr>
          <p:nvPr/>
        </p:nvSpPr>
        <p:spPr bwMode="auto">
          <a:xfrm>
            <a:off x="7391400" y="3094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70670" name="Object 12"/>
          <p:cNvGraphicFramePr>
            <a:graphicFrameLocks noChangeAspect="1"/>
          </p:cNvGraphicFramePr>
          <p:nvPr/>
        </p:nvGraphicFramePr>
        <p:xfrm>
          <a:off x="7543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4" imgW="330200" imgH="368300" progId="Equation.3">
                  <p:embed/>
                </p:oleObj>
              </mc:Choice>
              <mc:Fallback>
                <p:oleObj name="Equation" r:id="rId14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1" name="Object 13"/>
          <p:cNvGraphicFramePr>
            <a:graphicFrameLocks noChangeAspect="1"/>
          </p:cNvGraphicFramePr>
          <p:nvPr/>
        </p:nvGraphicFramePr>
        <p:xfrm>
          <a:off x="4267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16" imgW="330200" imgH="368300" progId="Equation.3">
                  <p:embed/>
                </p:oleObj>
              </mc:Choice>
              <mc:Fallback>
                <p:oleObj name="Equation" r:id="rId16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2" name="Line 14"/>
          <p:cNvSpPr>
            <a:spLocks noChangeShapeType="1"/>
          </p:cNvSpPr>
          <p:nvPr/>
        </p:nvSpPr>
        <p:spPr bwMode="auto">
          <a:xfrm flipH="1">
            <a:off x="3352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73" name="Line 15"/>
          <p:cNvSpPr>
            <a:spLocks noChangeShapeType="1"/>
          </p:cNvSpPr>
          <p:nvPr/>
        </p:nvSpPr>
        <p:spPr bwMode="auto">
          <a:xfrm>
            <a:off x="4495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74" name="Oval 16"/>
          <p:cNvSpPr>
            <a:spLocks noChangeArrowheads="1"/>
          </p:cNvSpPr>
          <p:nvPr/>
        </p:nvSpPr>
        <p:spPr bwMode="auto">
          <a:xfrm>
            <a:off x="2895600" y="4541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0675" name="Oval 17"/>
          <p:cNvSpPr>
            <a:spLocks noChangeArrowheads="1"/>
          </p:cNvSpPr>
          <p:nvPr/>
        </p:nvSpPr>
        <p:spPr bwMode="auto">
          <a:xfrm>
            <a:off x="4191000" y="4541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0676" name="Oval 18"/>
          <p:cNvSpPr>
            <a:spLocks noChangeArrowheads="1"/>
          </p:cNvSpPr>
          <p:nvPr/>
        </p:nvSpPr>
        <p:spPr bwMode="auto">
          <a:xfrm>
            <a:off x="5410200" y="4541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0677" name="Line 19"/>
          <p:cNvSpPr>
            <a:spLocks noChangeShapeType="1"/>
          </p:cNvSpPr>
          <p:nvPr/>
        </p:nvSpPr>
        <p:spPr bwMode="auto">
          <a:xfrm>
            <a:off x="4724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678" name="Object 20"/>
          <p:cNvGraphicFramePr>
            <a:graphicFrameLocks noChangeAspect="1"/>
          </p:cNvGraphicFramePr>
          <p:nvPr/>
        </p:nvGraphicFramePr>
        <p:xfrm>
          <a:off x="30480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9" name="Object 21"/>
          <p:cNvGraphicFramePr>
            <a:graphicFrameLocks noChangeAspect="1"/>
          </p:cNvGraphicFramePr>
          <p:nvPr/>
        </p:nvGraphicFramePr>
        <p:xfrm>
          <a:off x="43434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20" imgW="266584" imgH="279279" progId="Equation.3">
                  <p:embed/>
                </p:oleObj>
              </mc:Choice>
              <mc:Fallback>
                <p:oleObj name="Equation" r:id="rId2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0" name="Object 22"/>
          <p:cNvGraphicFramePr>
            <a:graphicFrameLocks noChangeAspect="1"/>
          </p:cNvGraphicFramePr>
          <p:nvPr/>
        </p:nvGraphicFramePr>
        <p:xfrm>
          <a:off x="5562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21" imgW="330200" imgH="368300" progId="Equation.3">
                  <p:embed/>
                </p:oleObj>
              </mc:Choice>
              <mc:Fallback>
                <p:oleObj name="Equation" r:id="rId21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1" name="Oval 23"/>
          <p:cNvSpPr>
            <a:spLocks noChangeArrowheads="1"/>
          </p:cNvSpPr>
          <p:nvPr/>
        </p:nvSpPr>
        <p:spPr bwMode="auto">
          <a:xfrm>
            <a:off x="6705600" y="4541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70682" name="Object 24"/>
          <p:cNvGraphicFramePr>
            <a:graphicFrameLocks noChangeAspect="1"/>
          </p:cNvGraphicFramePr>
          <p:nvPr/>
        </p:nvGraphicFramePr>
        <p:xfrm>
          <a:off x="6858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23" imgW="330200" imgH="368300" progId="Equation.3">
                  <p:embed/>
                </p:oleObj>
              </mc:Choice>
              <mc:Fallback>
                <p:oleObj name="Equation" r:id="rId23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3" name="Oval 25"/>
          <p:cNvSpPr>
            <a:spLocks noChangeArrowheads="1"/>
          </p:cNvSpPr>
          <p:nvPr/>
        </p:nvSpPr>
        <p:spPr bwMode="auto">
          <a:xfrm>
            <a:off x="8077200" y="4541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70684" name="Object 26"/>
          <p:cNvGraphicFramePr>
            <a:graphicFrameLocks noChangeAspect="1"/>
          </p:cNvGraphicFramePr>
          <p:nvPr/>
        </p:nvGraphicFramePr>
        <p:xfrm>
          <a:off x="8267701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25" imgW="253890" imgH="393529" progId="Equation.3">
                  <p:embed/>
                </p:oleObj>
              </mc:Choice>
              <mc:Fallback>
                <p:oleObj name="Equation" r:id="rId25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7701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5" name="Line 27"/>
          <p:cNvSpPr>
            <a:spLocks noChangeShapeType="1"/>
          </p:cNvSpPr>
          <p:nvPr/>
        </p:nvSpPr>
        <p:spPr bwMode="auto">
          <a:xfrm flipH="1">
            <a:off x="7086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86" name="Line 28"/>
          <p:cNvSpPr>
            <a:spLocks noChangeShapeType="1"/>
          </p:cNvSpPr>
          <p:nvPr/>
        </p:nvSpPr>
        <p:spPr bwMode="auto">
          <a:xfrm>
            <a:off x="7924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87" name="Oval 29"/>
          <p:cNvSpPr>
            <a:spLocks noChangeArrowheads="1"/>
          </p:cNvSpPr>
          <p:nvPr/>
        </p:nvSpPr>
        <p:spPr bwMode="auto">
          <a:xfrm>
            <a:off x="54102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0688" name="Line 30"/>
          <p:cNvSpPr>
            <a:spLocks noChangeShapeType="1"/>
          </p:cNvSpPr>
          <p:nvPr/>
        </p:nvSpPr>
        <p:spPr bwMode="auto">
          <a:xfrm>
            <a:off x="5715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689" name="Object 31"/>
          <p:cNvGraphicFramePr>
            <a:graphicFrameLocks noChangeAspect="1"/>
          </p:cNvGraphicFramePr>
          <p:nvPr/>
        </p:nvGraphicFramePr>
        <p:xfrm>
          <a:off x="5562601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27" imgW="304668" imgH="380835" progId="Equation.3">
                  <p:embed/>
                </p:oleObj>
              </mc:Choice>
              <mc:Fallback>
                <p:oleObj name="Equation" r:id="rId27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90" name="Oval 32"/>
          <p:cNvSpPr>
            <a:spLocks noChangeArrowheads="1"/>
          </p:cNvSpPr>
          <p:nvPr/>
        </p:nvSpPr>
        <p:spPr bwMode="auto">
          <a:xfrm>
            <a:off x="67056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0691" name="Line 33"/>
          <p:cNvSpPr>
            <a:spLocks noChangeShapeType="1"/>
          </p:cNvSpPr>
          <p:nvPr/>
        </p:nvSpPr>
        <p:spPr bwMode="auto">
          <a:xfrm>
            <a:off x="70104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692" name="Object 34"/>
          <p:cNvGraphicFramePr>
            <a:graphicFrameLocks noChangeAspect="1"/>
          </p:cNvGraphicFramePr>
          <p:nvPr/>
        </p:nvGraphicFramePr>
        <p:xfrm>
          <a:off x="6858001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29" imgW="304668" imgH="380835" progId="Equation.3">
                  <p:embed/>
                </p:oleObj>
              </mc:Choice>
              <mc:Fallback>
                <p:oleObj name="Equation" r:id="rId29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93" name="Text Box 35"/>
          <p:cNvSpPr txBox="1">
            <a:spLocks noChangeArrowheads="1"/>
          </p:cNvSpPr>
          <p:nvPr/>
        </p:nvSpPr>
        <p:spPr bwMode="auto">
          <a:xfrm>
            <a:off x="1600201" y="2133600"/>
            <a:ext cx="35607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Derivation Tree</a:t>
            </a:r>
          </a:p>
        </p:txBody>
      </p:sp>
    </p:spTree>
    <p:extLst>
      <p:ext uri="{BB962C8B-B14F-4D97-AF65-F5344CB8AC3E}">
        <p14:creationId xmlns:p14="http://schemas.microsoft.com/office/powerpoint/2010/main" val="20110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FE34D4-0166-4221-983F-22293CA3009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2708" name="Object 33"/>
          <p:cNvGraphicFramePr>
            <a:graphicFrameLocks noChangeAspect="1"/>
          </p:cNvGraphicFramePr>
          <p:nvPr/>
        </p:nvGraphicFramePr>
        <p:xfrm>
          <a:off x="1676400" y="1371601"/>
          <a:ext cx="8916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8915400" imgH="431800" progId="Equation.3">
                  <p:embed/>
                </p:oleObj>
              </mc:Choice>
              <mc:Fallback>
                <p:oleObj name="Equation" r:id="rId4" imgW="8915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1"/>
                        <a:ext cx="89169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Text Box 34"/>
          <p:cNvSpPr txBox="1">
            <a:spLocks noChangeArrowheads="1"/>
          </p:cNvSpPr>
          <p:nvPr/>
        </p:nvSpPr>
        <p:spPr bwMode="auto">
          <a:xfrm>
            <a:off x="9372600" y="3657600"/>
            <a:ext cx="1081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yield</a:t>
            </a:r>
          </a:p>
        </p:txBody>
      </p:sp>
      <p:graphicFrame>
        <p:nvGraphicFramePr>
          <p:cNvPr id="72710" name="Object 35"/>
          <p:cNvGraphicFramePr>
            <a:graphicFrameLocks noChangeAspect="1"/>
          </p:cNvGraphicFramePr>
          <p:nvPr/>
        </p:nvGraphicFramePr>
        <p:xfrm>
          <a:off x="9248775" y="4483100"/>
          <a:ext cx="1346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1346200" imgH="1193800" progId="Equation.3">
                  <p:embed/>
                </p:oleObj>
              </mc:Choice>
              <mc:Fallback>
                <p:oleObj name="Equation" r:id="rId6" imgW="13462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8775" y="4483100"/>
                        <a:ext cx="13462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Freeform 38"/>
          <p:cNvSpPr>
            <a:spLocks/>
          </p:cNvSpPr>
          <p:nvPr/>
        </p:nvSpPr>
        <p:spPr bwMode="auto">
          <a:xfrm>
            <a:off x="2362200" y="5339834"/>
            <a:ext cx="6896100" cy="369332"/>
          </a:xfrm>
          <a:custGeom>
            <a:avLst/>
            <a:gdLst>
              <a:gd name="T0" fmla="*/ 2147483646 w 4344"/>
              <a:gd name="T1" fmla="*/ 2147483646 h 2072"/>
              <a:gd name="T2" fmla="*/ 2147483646 w 4344"/>
              <a:gd name="T3" fmla="*/ 2147483646 h 2072"/>
              <a:gd name="T4" fmla="*/ 2147483646 w 4344"/>
              <a:gd name="T5" fmla="*/ 2147483646 h 2072"/>
              <a:gd name="T6" fmla="*/ 2147483646 w 4344"/>
              <a:gd name="T7" fmla="*/ 2147483646 h 2072"/>
              <a:gd name="T8" fmla="*/ 2147483646 w 4344"/>
              <a:gd name="T9" fmla="*/ 2147483646 h 2072"/>
              <a:gd name="T10" fmla="*/ 2147483646 w 4344"/>
              <a:gd name="T11" fmla="*/ 2147483646 h 2072"/>
              <a:gd name="T12" fmla="*/ 2147483646 w 4344"/>
              <a:gd name="T13" fmla="*/ 2147483646 h 2072"/>
              <a:gd name="T14" fmla="*/ 2147483646 w 4344"/>
              <a:gd name="T15" fmla="*/ 2147483646 h 2072"/>
              <a:gd name="T16" fmla="*/ 2147483646 w 4344"/>
              <a:gd name="T17" fmla="*/ 2147483646 h 2072"/>
              <a:gd name="T18" fmla="*/ 2147483646 w 4344"/>
              <a:gd name="T19" fmla="*/ 2147483646 h 2072"/>
              <a:gd name="T20" fmla="*/ 2147483646 w 4344"/>
              <a:gd name="T21" fmla="*/ 2147483646 h 2072"/>
              <a:gd name="T22" fmla="*/ 2147483646 w 4344"/>
              <a:gd name="T23" fmla="*/ 2147483646 h 2072"/>
              <a:gd name="T24" fmla="*/ 2147483646 w 4344"/>
              <a:gd name="T25" fmla="*/ 2147483646 h 2072"/>
              <a:gd name="T26" fmla="*/ 2147483646 w 4344"/>
              <a:gd name="T27" fmla="*/ 2147483646 h 2072"/>
              <a:gd name="T28" fmla="*/ 2147483646 w 4344"/>
              <a:gd name="T29" fmla="*/ 2147483646 h 2072"/>
              <a:gd name="T30" fmla="*/ 2147483646 w 4344"/>
              <a:gd name="T31" fmla="*/ 2147483646 h 2072"/>
              <a:gd name="T32" fmla="*/ 2147483646 w 4344"/>
              <a:gd name="T33" fmla="*/ 2147483646 h 207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344"/>
              <a:gd name="T52" fmla="*/ 0 h 2072"/>
              <a:gd name="T53" fmla="*/ 4344 w 4344"/>
              <a:gd name="T54" fmla="*/ 2072 h 207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344" h="2072">
                <a:moveTo>
                  <a:pt x="288" y="224"/>
                </a:moveTo>
                <a:cubicBezTo>
                  <a:pt x="544" y="208"/>
                  <a:pt x="1336" y="120"/>
                  <a:pt x="1584" y="224"/>
                </a:cubicBezTo>
                <a:cubicBezTo>
                  <a:pt x="1832" y="328"/>
                  <a:pt x="1656" y="704"/>
                  <a:pt x="1776" y="848"/>
                </a:cubicBezTo>
                <a:cubicBezTo>
                  <a:pt x="1896" y="992"/>
                  <a:pt x="2064" y="1056"/>
                  <a:pt x="2304" y="1088"/>
                </a:cubicBezTo>
                <a:cubicBezTo>
                  <a:pt x="2544" y="1120"/>
                  <a:pt x="3032" y="1120"/>
                  <a:pt x="3216" y="1040"/>
                </a:cubicBezTo>
                <a:cubicBezTo>
                  <a:pt x="3400" y="960"/>
                  <a:pt x="3352" y="760"/>
                  <a:pt x="3408" y="608"/>
                </a:cubicBezTo>
                <a:cubicBezTo>
                  <a:pt x="3464" y="456"/>
                  <a:pt x="3432" y="208"/>
                  <a:pt x="3552" y="128"/>
                </a:cubicBezTo>
                <a:cubicBezTo>
                  <a:pt x="3672" y="48"/>
                  <a:pt x="4008" y="0"/>
                  <a:pt x="4128" y="128"/>
                </a:cubicBezTo>
                <a:cubicBezTo>
                  <a:pt x="4248" y="256"/>
                  <a:pt x="4344" y="656"/>
                  <a:pt x="4272" y="896"/>
                </a:cubicBezTo>
                <a:cubicBezTo>
                  <a:pt x="4200" y="1136"/>
                  <a:pt x="3904" y="1392"/>
                  <a:pt x="3696" y="1568"/>
                </a:cubicBezTo>
                <a:cubicBezTo>
                  <a:pt x="3488" y="1744"/>
                  <a:pt x="3336" y="1888"/>
                  <a:pt x="3024" y="1952"/>
                </a:cubicBezTo>
                <a:cubicBezTo>
                  <a:pt x="2712" y="2016"/>
                  <a:pt x="2072" y="2072"/>
                  <a:pt x="1824" y="1952"/>
                </a:cubicBezTo>
                <a:cubicBezTo>
                  <a:pt x="1576" y="1832"/>
                  <a:pt x="1688" y="1400"/>
                  <a:pt x="1536" y="1232"/>
                </a:cubicBezTo>
                <a:cubicBezTo>
                  <a:pt x="1384" y="1064"/>
                  <a:pt x="1144" y="992"/>
                  <a:pt x="912" y="944"/>
                </a:cubicBezTo>
                <a:cubicBezTo>
                  <a:pt x="680" y="896"/>
                  <a:pt x="288" y="1048"/>
                  <a:pt x="144" y="944"/>
                </a:cubicBezTo>
                <a:cubicBezTo>
                  <a:pt x="0" y="840"/>
                  <a:pt x="24" y="440"/>
                  <a:pt x="48" y="320"/>
                </a:cubicBezTo>
                <a:cubicBezTo>
                  <a:pt x="72" y="200"/>
                  <a:pt x="32" y="240"/>
                  <a:pt x="288" y="224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2" name="Oval 39"/>
          <p:cNvSpPr>
            <a:spLocks noChangeArrowheads="1"/>
          </p:cNvSpPr>
          <p:nvPr/>
        </p:nvSpPr>
        <p:spPr bwMode="auto">
          <a:xfrm>
            <a:off x="5715000" y="1951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2713" name="Line 40"/>
          <p:cNvSpPr>
            <a:spLocks noChangeShapeType="1"/>
          </p:cNvSpPr>
          <p:nvPr/>
        </p:nvSpPr>
        <p:spPr bwMode="auto">
          <a:xfrm flipH="1">
            <a:off x="4572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14" name="Line 41"/>
          <p:cNvSpPr>
            <a:spLocks noChangeShapeType="1"/>
          </p:cNvSpPr>
          <p:nvPr/>
        </p:nvSpPr>
        <p:spPr bwMode="auto">
          <a:xfrm>
            <a:off x="6248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2715" name="Object 42"/>
          <p:cNvGraphicFramePr>
            <a:graphicFrameLocks noChangeAspect="1"/>
          </p:cNvGraphicFramePr>
          <p:nvPr/>
        </p:nvGraphicFramePr>
        <p:xfrm>
          <a:off x="5880101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8" imgW="304668" imgH="380835" progId="Equation.3">
                  <p:embed/>
                </p:oleObj>
              </mc:Choice>
              <mc:Fallback>
                <p:oleObj name="Equation" r:id="rId8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Oval 43"/>
          <p:cNvSpPr>
            <a:spLocks noChangeArrowheads="1"/>
          </p:cNvSpPr>
          <p:nvPr/>
        </p:nvSpPr>
        <p:spPr bwMode="auto">
          <a:xfrm>
            <a:off x="4191000" y="3094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2717" name="Oval 44"/>
          <p:cNvSpPr>
            <a:spLocks noChangeArrowheads="1"/>
          </p:cNvSpPr>
          <p:nvPr/>
        </p:nvSpPr>
        <p:spPr bwMode="auto">
          <a:xfrm>
            <a:off x="7391400" y="3094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72718" name="Object 45"/>
          <p:cNvGraphicFramePr>
            <a:graphicFrameLocks noChangeAspect="1"/>
          </p:cNvGraphicFramePr>
          <p:nvPr/>
        </p:nvGraphicFramePr>
        <p:xfrm>
          <a:off x="7543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0" imgW="330200" imgH="368300" progId="Equation.3">
                  <p:embed/>
                </p:oleObj>
              </mc:Choice>
              <mc:Fallback>
                <p:oleObj name="Equation" r:id="rId10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46"/>
          <p:cNvGraphicFramePr>
            <a:graphicFrameLocks noChangeAspect="1"/>
          </p:cNvGraphicFramePr>
          <p:nvPr/>
        </p:nvGraphicFramePr>
        <p:xfrm>
          <a:off x="4267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2" imgW="330200" imgH="368300" progId="Equation.3">
                  <p:embed/>
                </p:oleObj>
              </mc:Choice>
              <mc:Fallback>
                <p:oleObj name="Equation" r:id="rId12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0" name="Line 47"/>
          <p:cNvSpPr>
            <a:spLocks noChangeShapeType="1"/>
          </p:cNvSpPr>
          <p:nvPr/>
        </p:nvSpPr>
        <p:spPr bwMode="auto">
          <a:xfrm flipH="1">
            <a:off x="3352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21" name="Line 48"/>
          <p:cNvSpPr>
            <a:spLocks noChangeShapeType="1"/>
          </p:cNvSpPr>
          <p:nvPr/>
        </p:nvSpPr>
        <p:spPr bwMode="auto">
          <a:xfrm>
            <a:off x="4495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22" name="Oval 49"/>
          <p:cNvSpPr>
            <a:spLocks noChangeArrowheads="1"/>
          </p:cNvSpPr>
          <p:nvPr/>
        </p:nvSpPr>
        <p:spPr bwMode="auto">
          <a:xfrm>
            <a:off x="2895600" y="4541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2723" name="Oval 50"/>
          <p:cNvSpPr>
            <a:spLocks noChangeArrowheads="1"/>
          </p:cNvSpPr>
          <p:nvPr/>
        </p:nvSpPr>
        <p:spPr bwMode="auto">
          <a:xfrm>
            <a:off x="4191000" y="4541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2724" name="Oval 51"/>
          <p:cNvSpPr>
            <a:spLocks noChangeArrowheads="1"/>
          </p:cNvSpPr>
          <p:nvPr/>
        </p:nvSpPr>
        <p:spPr bwMode="auto">
          <a:xfrm>
            <a:off x="5410200" y="4541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2725" name="Line 52"/>
          <p:cNvSpPr>
            <a:spLocks noChangeShapeType="1"/>
          </p:cNvSpPr>
          <p:nvPr/>
        </p:nvSpPr>
        <p:spPr bwMode="auto">
          <a:xfrm>
            <a:off x="4724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2726" name="Object 53"/>
          <p:cNvGraphicFramePr>
            <a:graphicFrameLocks noChangeAspect="1"/>
          </p:cNvGraphicFramePr>
          <p:nvPr/>
        </p:nvGraphicFramePr>
        <p:xfrm>
          <a:off x="30480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7" name="Object 54"/>
          <p:cNvGraphicFramePr>
            <a:graphicFrameLocks noChangeAspect="1"/>
          </p:cNvGraphicFramePr>
          <p:nvPr/>
        </p:nvGraphicFramePr>
        <p:xfrm>
          <a:off x="43434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8" name="Object 55"/>
          <p:cNvGraphicFramePr>
            <a:graphicFrameLocks noChangeAspect="1"/>
          </p:cNvGraphicFramePr>
          <p:nvPr/>
        </p:nvGraphicFramePr>
        <p:xfrm>
          <a:off x="5562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17" imgW="330200" imgH="368300" progId="Equation.3">
                  <p:embed/>
                </p:oleObj>
              </mc:Choice>
              <mc:Fallback>
                <p:oleObj name="Equation" r:id="rId17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9" name="Oval 56"/>
          <p:cNvSpPr>
            <a:spLocks noChangeArrowheads="1"/>
          </p:cNvSpPr>
          <p:nvPr/>
        </p:nvSpPr>
        <p:spPr bwMode="auto">
          <a:xfrm>
            <a:off x="6705600" y="4541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72730" name="Object 57"/>
          <p:cNvGraphicFramePr>
            <a:graphicFrameLocks noChangeAspect="1"/>
          </p:cNvGraphicFramePr>
          <p:nvPr/>
        </p:nvGraphicFramePr>
        <p:xfrm>
          <a:off x="6858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19" imgW="330200" imgH="368300" progId="Equation.3">
                  <p:embed/>
                </p:oleObj>
              </mc:Choice>
              <mc:Fallback>
                <p:oleObj name="Equation" r:id="rId19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1" name="Oval 58"/>
          <p:cNvSpPr>
            <a:spLocks noChangeArrowheads="1"/>
          </p:cNvSpPr>
          <p:nvPr/>
        </p:nvSpPr>
        <p:spPr bwMode="auto">
          <a:xfrm>
            <a:off x="8077200" y="4541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72732" name="Object 59"/>
          <p:cNvGraphicFramePr>
            <a:graphicFrameLocks noChangeAspect="1"/>
          </p:cNvGraphicFramePr>
          <p:nvPr/>
        </p:nvGraphicFramePr>
        <p:xfrm>
          <a:off x="8267701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21" imgW="253890" imgH="393529" progId="Equation.3">
                  <p:embed/>
                </p:oleObj>
              </mc:Choice>
              <mc:Fallback>
                <p:oleObj name="Equation" r:id="rId21" imgW="2538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7701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3" name="Line 60"/>
          <p:cNvSpPr>
            <a:spLocks noChangeShapeType="1"/>
          </p:cNvSpPr>
          <p:nvPr/>
        </p:nvSpPr>
        <p:spPr bwMode="auto">
          <a:xfrm flipH="1">
            <a:off x="7086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34" name="Line 61"/>
          <p:cNvSpPr>
            <a:spLocks noChangeShapeType="1"/>
          </p:cNvSpPr>
          <p:nvPr/>
        </p:nvSpPr>
        <p:spPr bwMode="auto">
          <a:xfrm>
            <a:off x="7924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35" name="Oval 62"/>
          <p:cNvSpPr>
            <a:spLocks noChangeArrowheads="1"/>
          </p:cNvSpPr>
          <p:nvPr/>
        </p:nvSpPr>
        <p:spPr bwMode="auto">
          <a:xfrm>
            <a:off x="54102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2736" name="Line 63"/>
          <p:cNvSpPr>
            <a:spLocks noChangeShapeType="1"/>
          </p:cNvSpPr>
          <p:nvPr/>
        </p:nvSpPr>
        <p:spPr bwMode="auto">
          <a:xfrm>
            <a:off x="5715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737" name="Object 64"/>
          <p:cNvGraphicFramePr>
            <a:graphicFrameLocks noChangeAspect="1"/>
          </p:cNvGraphicFramePr>
          <p:nvPr/>
        </p:nvGraphicFramePr>
        <p:xfrm>
          <a:off x="5562601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23" imgW="304668" imgH="380835" progId="Equation.3">
                  <p:embed/>
                </p:oleObj>
              </mc:Choice>
              <mc:Fallback>
                <p:oleObj name="Equation" r:id="rId23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8" name="Oval 65"/>
          <p:cNvSpPr>
            <a:spLocks noChangeArrowheads="1"/>
          </p:cNvSpPr>
          <p:nvPr/>
        </p:nvSpPr>
        <p:spPr bwMode="auto">
          <a:xfrm>
            <a:off x="67056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2739" name="Line 66"/>
          <p:cNvSpPr>
            <a:spLocks noChangeShapeType="1"/>
          </p:cNvSpPr>
          <p:nvPr/>
        </p:nvSpPr>
        <p:spPr bwMode="auto">
          <a:xfrm>
            <a:off x="70104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740" name="Object 67"/>
          <p:cNvGraphicFramePr>
            <a:graphicFrameLocks noChangeAspect="1"/>
          </p:cNvGraphicFramePr>
          <p:nvPr/>
        </p:nvGraphicFramePr>
        <p:xfrm>
          <a:off x="6858001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25" imgW="304668" imgH="380835" progId="Equation.3">
                  <p:embed/>
                </p:oleObj>
              </mc:Choice>
              <mc:Fallback>
                <p:oleObj name="Equation" r:id="rId25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41" name="Text Box 68"/>
          <p:cNvSpPr txBox="1">
            <a:spLocks noChangeArrowheads="1"/>
          </p:cNvSpPr>
          <p:nvPr/>
        </p:nvSpPr>
        <p:spPr bwMode="auto">
          <a:xfrm>
            <a:off x="1600201" y="2133600"/>
            <a:ext cx="35607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Derivation Tree</a:t>
            </a:r>
          </a:p>
        </p:txBody>
      </p:sp>
      <p:graphicFrame>
        <p:nvGraphicFramePr>
          <p:cNvPr id="72742" name="Object 69"/>
          <p:cNvGraphicFramePr>
            <a:graphicFrameLocks noChangeAspect="1"/>
          </p:cNvGraphicFramePr>
          <p:nvPr/>
        </p:nvGraphicFramePr>
        <p:xfrm>
          <a:off x="1962150" y="334963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26" imgW="1714500" imgH="419100" progId="Equation.3">
                  <p:embed/>
                </p:oleObj>
              </mc:Choice>
              <mc:Fallback>
                <p:oleObj name="Equation" r:id="rId26" imgW="1714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34963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3" name="Object 70"/>
          <p:cNvGraphicFramePr>
            <a:graphicFrameLocks noChangeAspect="1"/>
          </p:cNvGraphicFramePr>
          <p:nvPr/>
        </p:nvGraphicFramePr>
        <p:xfrm>
          <a:off x="4908550" y="279401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28" imgW="2463800" imgH="533400" progId="Equation.3">
                  <p:embed/>
                </p:oleObj>
              </mc:Choice>
              <mc:Fallback>
                <p:oleObj name="Equation" r:id="rId28" imgW="24638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279401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4" name="Object 71"/>
          <p:cNvGraphicFramePr>
            <a:graphicFrameLocks noChangeAspect="1"/>
          </p:cNvGraphicFramePr>
          <p:nvPr/>
        </p:nvGraphicFramePr>
        <p:xfrm>
          <a:off x="8350250" y="279401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30" imgW="2235200" imgH="533400" progId="Equation.3">
                  <p:embed/>
                </p:oleObj>
              </mc:Choice>
              <mc:Fallback>
                <p:oleObj name="Equation" r:id="rId30" imgW="22352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0" y="279401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603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3D2C0F-EAB6-4CDA-9CCD-DEFB4F8314D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Partial Derivation Trees 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 </a:t>
            </a:r>
          </a:p>
        </p:txBody>
      </p:sp>
      <p:graphicFrame>
        <p:nvGraphicFramePr>
          <p:cNvPr id="74758" name="Object 26"/>
          <p:cNvGraphicFramePr>
            <a:graphicFrameLocks noChangeAspect="1"/>
          </p:cNvGraphicFramePr>
          <p:nvPr/>
        </p:nvGraphicFramePr>
        <p:xfrm>
          <a:off x="6705600" y="2895600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4" imgW="1714500" imgH="419100" progId="Equation.3">
                  <p:embed/>
                </p:oleObj>
              </mc:Choice>
              <mc:Fallback>
                <p:oleObj name="Equation" r:id="rId4" imgW="1714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895600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Oval 27"/>
          <p:cNvSpPr>
            <a:spLocks noChangeArrowheads="1"/>
          </p:cNvSpPr>
          <p:nvPr/>
        </p:nvSpPr>
        <p:spPr bwMode="auto">
          <a:xfrm>
            <a:off x="7162800" y="3627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4760" name="Line 28"/>
          <p:cNvSpPr>
            <a:spLocks noChangeShapeType="1"/>
          </p:cNvSpPr>
          <p:nvPr/>
        </p:nvSpPr>
        <p:spPr bwMode="auto">
          <a:xfrm flipH="1">
            <a:off x="6096000" y="4267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61" name="Line 29"/>
          <p:cNvSpPr>
            <a:spLocks noChangeShapeType="1"/>
          </p:cNvSpPr>
          <p:nvPr/>
        </p:nvSpPr>
        <p:spPr bwMode="auto">
          <a:xfrm>
            <a:off x="7696200" y="42672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762" name="Object 30"/>
          <p:cNvGraphicFramePr>
            <a:graphicFrameLocks noChangeAspect="1"/>
          </p:cNvGraphicFramePr>
          <p:nvPr/>
        </p:nvGraphicFramePr>
        <p:xfrm>
          <a:off x="7327901" y="38036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6" imgW="304668" imgH="380835" progId="Equation.3">
                  <p:embed/>
                </p:oleObj>
              </mc:Choice>
              <mc:Fallback>
                <p:oleObj name="Equation" r:id="rId6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1" y="38036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3" name="Oval 31"/>
          <p:cNvSpPr>
            <a:spLocks noChangeArrowheads="1"/>
          </p:cNvSpPr>
          <p:nvPr/>
        </p:nvSpPr>
        <p:spPr bwMode="auto">
          <a:xfrm>
            <a:off x="5638800" y="4922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4764" name="Oval 32"/>
          <p:cNvSpPr>
            <a:spLocks noChangeArrowheads="1"/>
          </p:cNvSpPr>
          <p:nvPr/>
        </p:nvSpPr>
        <p:spPr bwMode="auto">
          <a:xfrm>
            <a:off x="8610600" y="4922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74765" name="Object 33"/>
          <p:cNvGraphicFramePr>
            <a:graphicFrameLocks noChangeAspect="1"/>
          </p:cNvGraphicFramePr>
          <p:nvPr/>
        </p:nvGraphicFramePr>
        <p:xfrm>
          <a:off x="8763000" y="5181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8" imgW="330200" imgH="368300" progId="Equation.3">
                  <p:embed/>
                </p:oleObj>
              </mc:Choice>
              <mc:Fallback>
                <p:oleObj name="Equation" r:id="rId8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5181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34"/>
          <p:cNvGraphicFramePr>
            <a:graphicFrameLocks noChangeAspect="1"/>
          </p:cNvGraphicFramePr>
          <p:nvPr/>
        </p:nvGraphicFramePr>
        <p:xfrm>
          <a:off x="5715000" y="5181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10" imgW="330200" imgH="368300" progId="Equation.3">
                  <p:embed/>
                </p:oleObj>
              </mc:Choice>
              <mc:Fallback>
                <p:oleObj name="Equation" r:id="rId10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181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7" name="Text Box 36"/>
          <p:cNvSpPr txBox="1">
            <a:spLocks noChangeArrowheads="1"/>
          </p:cNvSpPr>
          <p:nvPr/>
        </p:nvSpPr>
        <p:spPr bwMode="auto">
          <a:xfrm>
            <a:off x="1828801" y="3733800"/>
            <a:ext cx="4410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Partial derivation tree</a:t>
            </a:r>
          </a:p>
        </p:txBody>
      </p:sp>
      <p:graphicFrame>
        <p:nvGraphicFramePr>
          <p:cNvPr id="74768" name="Object 37"/>
          <p:cNvGraphicFramePr>
            <a:graphicFrameLocks noChangeAspect="1"/>
          </p:cNvGraphicFramePr>
          <p:nvPr/>
        </p:nvGraphicFramePr>
        <p:xfrm>
          <a:off x="1905000" y="1066800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2" imgW="1714500" imgH="419100" progId="Equation.3">
                  <p:embed/>
                </p:oleObj>
              </mc:Choice>
              <mc:Fallback>
                <p:oleObj name="Equation" r:id="rId12" imgW="1714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066800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9" name="Object 38"/>
          <p:cNvGraphicFramePr>
            <a:graphicFrameLocks noChangeAspect="1"/>
          </p:cNvGraphicFramePr>
          <p:nvPr/>
        </p:nvGraphicFramePr>
        <p:xfrm>
          <a:off x="4800600" y="1066801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4" imgW="2463800" imgH="533400" progId="Equation.3">
                  <p:embed/>
                </p:oleObj>
              </mc:Choice>
              <mc:Fallback>
                <p:oleObj name="Equation" r:id="rId14" imgW="24638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066801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0" name="Object 39"/>
          <p:cNvGraphicFramePr>
            <a:graphicFrameLocks noChangeAspect="1"/>
          </p:cNvGraphicFramePr>
          <p:nvPr/>
        </p:nvGraphicFramePr>
        <p:xfrm>
          <a:off x="8229600" y="1143001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6" imgW="2235200" imgH="533400" progId="Equation.3">
                  <p:embed/>
                </p:oleObj>
              </mc:Choice>
              <mc:Fallback>
                <p:oleObj name="Equation" r:id="rId16" imgW="22352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143001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92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6F2784-B8B9-4D6A-BB1E-C3F58353DA4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 </a:t>
            </a:r>
          </a:p>
        </p:txBody>
      </p:sp>
      <p:graphicFrame>
        <p:nvGraphicFramePr>
          <p:cNvPr id="76805" name="Object 4"/>
          <p:cNvGraphicFramePr>
            <a:graphicFrameLocks noChangeAspect="1"/>
          </p:cNvGraphicFramePr>
          <p:nvPr/>
        </p:nvGraphicFramePr>
        <p:xfrm>
          <a:off x="4114800" y="457200"/>
          <a:ext cx="355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4" imgW="3556000" imgH="419100" progId="Equation.3">
                  <p:embed/>
                </p:oleObj>
              </mc:Choice>
              <mc:Fallback>
                <p:oleObj name="Equation" r:id="rId4" imgW="3556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57200"/>
                        <a:ext cx="355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6" name="Oval 5"/>
          <p:cNvSpPr>
            <a:spLocks noChangeArrowheads="1"/>
          </p:cNvSpPr>
          <p:nvPr/>
        </p:nvSpPr>
        <p:spPr bwMode="auto">
          <a:xfrm>
            <a:off x="6934200" y="2255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6807" name="Line 6"/>
          <p:cNvSpPr>
            <a:spLocks noChangeShapeType="1"/>
          </p:cNvSpPr>
          <p:nvPr/>
        </p:nvSpPr>
        <p:spPr bwMode="auto">
          <a:xfrm flipH="1">
            <a:off x="5791200" y="28956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8" name="Line 7"/>
          <p:cNvSpPr>
            <a:spLocks noChangeShapeType="1"/>
          </p:cNvSpPr>
          <p:nvPr/>
        </p:nvSpPr>
        <p:spPr bwMode="auto">
          <a:xfrm>
            <a:off x="7467600" y="28956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809" name="Object 8"/>
          <p:cNvGraphicFramePr>
            <a:graphicFrameLocks noChangeAspect="1"/>
          </p:cNvGraphicFramePr>
          <p:nvPr/>
        </p:nvGraphicFramePr>
        <p:xfrm>
          <a:off x="7099301" y="24320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6" imgW="304668" imgH="380835" progId="Equation.3">
                  <p:embed/>
                </p:oleObj>
              </mc:Choice>
              <mc:Fallback>
                <p:oleObj name="Equation" r:id="rId6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1" y="24320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0" name="Oval 9"/>
          <p:cNvSpPr>
            <a:spLocks noChangeArrowheads="1"/>
          </p:cNvSpPr>
          <p:nvPr/>
        </p:nvSpPr>
        <p:spPr bwMode="auto">
          <a:xfrm>
            <a:off x="5410200" y="3398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6811" name="Oval 10"/>
          <p:cNvSpPr>
            <a:spLocks noChangeArrowheads="1"/>
          </p:cNvSpPr>
          <p:nvPr/>
        </p:nvSpPr>
        <p:spPr bwMode="auto">
          <a:xfrm>
            <a:off x="8610600" y="3398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76812" name="Object 11"/>
          <p:cNvGraphicFramePr>
            <a:graphicFrameLocks noChangeAspect="1"/>
          </p:cNvGraphicFramePr>
          <p:nvPr/>
        </p:nvGraphicFramePr>
        <p:xfrm>
          <a:off x="8763000" y="3657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8" imgW="330200" imgH="368300" progId="Equation.3">
                  <p:embed/>
                </p:oleObj>
              </mc:Choice>
              <mc:Fallback>
                <p:oleObj name="Equation" r:id="rId8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3657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2"/>
          <p:cNvGraphicFramePr>
            <a:graphicFrameLocks noChangeAspect="1"/>
          </p:cNvGraphicFramePr>
          <p:nvPr/>
        </p:nvGraphicFramePr>
        <p:xfrm>
          <a:off x="5486400" y="3657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10" imgW="330200" imgH="368300" progId="Equation.3">
                  <p:embed/>
                </p:oleObj>
              </mc:Choice>
              <mc:Fallback>
                <p:oleObj name="Equation" r:id="rId10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657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4" name="Line 13"/>
          <p:cNvSpPr>
            <a:spLocks noChangeShapeType="1"/>
          </p:cNvSpPr>
          <p:nvPr/>
        </p:nvSpPr>
        <p:spPr bwMode="auto">
          <a:xfrm flipH="1">
            <a:off x="45720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5" name="Line 14"/>
          <p:cNvSpPr>
            <a:spLocks noChangeShapeType="1"/>
          </p:cNvSpPr>
          <p:nvPr/>
        </p:nvSpPr>
        <p:spPr bwMode="auto">
          <a:xfrm>
            <a:off x="5715000" y="4114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6" name="Oval 15"/>
          <p:cNvSpPr>
            <a:spLocks noChangeArrowheads="1"/>
          </p:cNvSpPr>
          <p:nvPr/>
        </p:nvSpPr>
        <p:spPr bwMode="auto">
          <a:xfrm>
            <a:off x="4114800" y="4846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6817" name="Oval 16"/>
          <p:cNvSpPr>
            <a:spLocks noChangeArrowheads="1"/>
          </p:cNvSpPr>
          <p:nvPr/>
        </p:nvSpPr>
        <p:spPr bwMode="auto">
          <a:xfrm>
            <a:off x="5410200" y="4846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6818" name="Oval 17"/>
          <p:cNvSpPr>
            <a:spLocks noChangeArrowheads="1"/>
          </p:cNvSpPr>
          <p:nvPr/>
        </p:nvSpPr>
        <p:spPr bwMode="auto">
          <a:xfrm>
            <a:off x="6629400" y="4846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6819" name="Line 18"/>
          <p:cNvSpPr>
            <a:spLocks noChangeShapeType="1"/>
          </p:cNvSpPr>
          <p:nvPr/>
        </p:nvSpPr>
        <p:spPr bwMode="auto">
          <a:xfrm>
            <a:off x="59436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820" name="Object 19"/>
          <p:cNvGraphicFramePr>
            <a:graphicFrameLocks noChangeAspect="1"/>
          </p:cNvGraphicFramePr>
          <p:nvPr/>
        </p:nvGraphicFramePr>
        <p:xfrm>
          <a:off x="4267201" y="510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510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1" name="Object 20"/>
          <p:cNvGraphicFramePr>
            <a:graphicFrameLocks noChangeAspect="1"/>
          </p:cNvGraphicFramePr>
          <p:nvPr/>
        </p:nvGraphicFramePr>
        <p:xfrm>
          <a:off x="5562601" y="510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510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2" name="Object 21"/>
          <p:cNvGraphicFramePr>
            <a:graphicFrameLocks noChangeAspect="1"/>
          </p:cNvGraphicFramePr>
          <p:nvPr/>
        </p:nvGraphicFramePr>
        <p:xfrm>
          <a:off x="6781800" y="50292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15" imgW="330200" imgH="368300" progId="Equation.3">
                  <p:embed/>
                </p:oleObj>
              </mc:Choice>
              <mc:Fallback>
                <p:oleObj name="Equation" r:id="rId15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0292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1676401" y="2209800"/>
            <a:ext cx="4410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Partial derivation tree</a:t>
            </a:r>
          </a:p>
        </p:txBody>
      </p:sp>
    </p:spTree>
    <p:extLst>
      <p:ext uri="{BB962C8B-B14F-4D97-AF65-F5344CB8AC3E}">
        <p14:creationId xmlns:p14="http://schemas.microsoft.com/office/powerpoint/2010/main" val="10434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1FE59A-4A47-4BA3-B7FC-FA5CA99A704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2" name="Rectangle 2"/>
          <p:cNvSpPr>
            <a:spLocks noChangeArrowheads="1"/>
          </p:cNvSpPr>
          <p:nvPr/>
        </p:nvSpPr>
        <p:spPr bwMode="auto">
          <a:xfrm>
            <a:off x="1676400" y="8382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78853" name="Object 3"/>
          <p:cNvGraphicFramePr>
            <a:graphicFrameLocks noChangeAspect="1"/>
          </p:cNvGraphicFramePr>
          <p:nvPr/>
        </p:nvGraphicFramePr>
        <p:xfrm>
          <a:off x="4114800" y="457200"/>
          <a:ext cx="355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4" imgW="3556000" imgH="419100" progId="Equation.3">
                  <p:embed/>
                </p:oleObj>
              </mc:Choice>
              <mc:Fallback>
                <p:oleObj name="Equation" r:id="rId4" imgW="3556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57200"/>
                        <a:ext cx="355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Oval 4"/>
          <p:cNvSpPr>
            <a:spLocks noChangeArrowheads="1"/>
          </p:cNvSpPr>
          <p:nvPr/>
        </p:nvSpPr>
        <p:spPr bwMode="auto">
          <a:xfrm>
            <a:off x="6934200" y="2255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8855" name="Line 5"/>
          <p:cNvSpPr>
            <a:spLocks noChangeShapeType="1"/>
          </p:cNvSpPr>
          <p:nvPr/>
        </p:nvSpPr>
        <p:spPr bwMode="auto">
          <a:xfrm flipH="1">
            <a:off x="5791200" y="28956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56" name="Line 6"/>
          <p:cNvSpPr>
            <a:spLocks noChangeShapeType="1"/>
          </p:cNvSpPr>
          <p:nvPr/>
        </p:nvSpPr>
        <p:spPr bwMode="auto">
          <a:xfrm>
            <a:off x="7467600" y="28956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857" name="Object 7"/>
          <p:cNvGraphicFramePr>
            <a:graphicFrameLocks noChangeAspect="1"/>
          </p:cNvGraphicFramePr>
          <p:nvPr/>
        </p:nvGraphicFramePr>
        <p:xfrm>
          <a:off x="7099301" y="24320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6" imgW="304668" imgH="380835" progId="Equation.3">
                  <p:embed/>
                </p:oleObj>
              </mc:Choice>
              <mc:Fallback>
                <p:oleObj name="Equation" r:id="rId6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1" y="24320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8" name="Oval 8"/>
          <p:cNvSpPr>
            <a:spLocks noChangeArrowheads="1"/>
          </p:cNvSpPr>
          <p:nvPr/>
        </p:nvSpPr>
        <p:spPr bwMode="auto">
          <a:xfrm>
            <a:off x="5410200" y="3398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8859" name="Oval 9"/>
          <p:cNvSpPr>
            <a:spLocks noChangeArrowheads="1"/>
          </p:cNvSpPr>
          <p:nvPr/>
        </p:nvSpPr>
        <p:spPr bwMode="auto">
          <a:xfrm>
            <a:off x="8610600" y="3398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78860" name="Object 10"/>
          <p:cNvGraphicFramePr>
            <a:graphicFrameLocks noChangeAspect="1"/>
          </p:cNvGraphicFramePr>
          <p:nvPr/>
        </p:nvGraphicFramePr>
        <p:xfrm>
          <a:off x="8763000" y="3657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8" imgW="330200" imgH="368300" progId="Equation.3">
                  <p:embed/>
                </p:oleObj>
              </mc:Choice>
              <mc:Fallback>
                <p:oleObj name="Equation" r:id="rId8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3657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11"/>
          <p:cNvGraphicFramePr>
            <a:graphicFrameLocks noChangeAspect="1"/>
          </p:cNvGraphicFramePr>
          <p:nvPr/>
        </p:nvGraphicFramePr>
        <p:xfrm>
          <a:off x="5486400" y="3657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10" imgW="330200" imgH="368300" progId="Equation.3">
                  <p:embed/>
                </p:oleObj>
              </mc:Choice>
              <mc:Fallback>
                <p:oleObj name="Equation" r:id="rId10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657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2" name="Line 12"/>
          <p:cNvSpPr>
            <a:spLocks noChangeShapeType="1"/>
          </p:cNvSpPr>
          <p:nvPr/>
        </p:nvSpPr>
        <p:spPr bwMode="auto">
          <a:xfrm flipH="1">
            <a:off x="45720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63" name="Line 13"/>
          <p:cNvSpPr>
            <a:spLocks noChangeShapeType="1"/>
          </p:cNvSpPr>
          <p:nvPr/>
        </p:nvSpPr>
        <p:spPr bwMode="auto">
          <a:xfrm>
            <a:off x="5715000" y="4114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64" name="Oval 14"/>
          <p:cNvSpPr>
            <a:spLocks noChangeArrowheads="1"/>
          </p:cNvSpPr>
          <p:nvPr/>
        </p:nvSpPr>
        <p:spPr bwMode="auto">
          <a:xfrm>
            <a:off x="4114800" y="4846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8865" name="Oval 15"/>
          <p:cNvSpPr>
            <a:spLocks noChangeArrowheads="1"/>
          </p:cNvSpPr>
          <p:nvPr/>
        </p:nvSpPr>
        <p:spPr bwMode="auto">
          <a:xfrm>
            <a:off x="5410200" y="4846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8866" name="Oval 16"/>
          <p:cNvSpPr>
            <a:spLocks noChangeArrowheads="1"/>
          </p:cNvSpPr>
          <p:nvPr/>
        </p:nvSpPr>
        <p:spPr bwMode="auto">
          <a:xfrm>
            <a:off x="6629400" y="4846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78867" name="Line 17"/>
          <p:cNvSpPr>
            <a:spLocks noChangeShapeType="1"/>
          </p:cNvSpPr>
          <p:nvPr/>
        </p:nvSpPr>
        <p:spPr bwMode="auto">
          <a:xfrm>
            <a:off x="5943600" y="4038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868" name="Object 18"/>
          <p:cNvGraphicFramePr>
            <a:graphicFrameLocks noChangeAspect="1"/>
          </p:cNvGraphicFramePr>
          <p:nvPr/>
        </p:nvGraphicFramePr>
        <p:xfrm>
          <a:off x="4267201" y="510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510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9" name="Object 19"/>
          <p:cNvGraphicFramePr>
            <a:graphicFrameLocks noChangeAspect="1"/>
          </p:cNvGraphicFramePr>
          <p:nvPr/>
        </p:nvGraphicFramePr>
        <p:xfrm>
          <a:off x="5562601" y="510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5105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0" name="Object 20"/>
          <p:cNvGraphicFramePr>
            <a:graphicFrameLocks noChangeAspect="1"/>
          </p:cNvGraphicFramePr>
          <p:nvPr/>
        </p:nvGraphicFramePr>
        <p:xfrm>
          <a:off x="6781800" y="50292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5" imgW="330200" imgH="368300" progId="Equation.3">
                  <p:embed/>
                </p:oleObj>
              </mc:Choice>
              <mc:Fallback>
                <p:oleObj name="Equation" r:id="rId15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0292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1" name="Freeform 21"/>
          <p:cNvSpPr>
            <a:spLocks/>
          </p:cNvSpPr>
          <p:nvPr/>
        </p:nvSpPr>
        <p:spPr bwMode="auto">
          <a:xfrm>
            <a:off x="3416301" y="4285734"/>
            <a:ext cx="184731" cy="369332"/>
          </a:xfrm>
          <a:custGeom>
            <a:avLst/>
            <a:gdLst>
              <a:gd name="T0" fmla="*/ 2147483646 w 3968"/>
              <a:gd name="T1" fmla="*/ 2147483646 h 1968"/>
              <a:gd name="T2" fmla="*/ 2147483646 w 3968"/>
              <a:gd name="T3" fmla="*/ 2147483646 h 1968"/>
              <a:gd name="T4" fmla="*/ 2147483646 w 3968"/>
              <a:gd name="T5" fmla="*/ 2147483646 h 1968"/>
              <a:gd name="T6" fmla="*/ 2147483646 w 3968"/>
              <a:gd name="T7" fmla="*/ 2147483646 h 1968"/>
              <a:gd name="T8" fmla="*/ 2147483646 w 3968"/>
              <a:gd name="T9" fmla="*/ 2147483646 h 1968"/>
              <a:gd name="T10" fmla="*/ 2147483646 w 3968"/>
              <a:gd name="T11" fmla="*/ 2147483646 h 1968"/>
              <a:gd name="T12" fmla="*/ 2147483646 w 3968"/>
              <a:gd name="T13" fmla="*/ 2147483646 h 1968"/>
              <a:gd name="T14" fmla="*/ 2147483646 w 3968"/>
              <a:gd name="T15" fmla="*/ 2147483646 h 1968"/>
              <a:gd name="T16" fmla="*/ 2147483646 w 3968"/>
              <a:gd name="T17" fmla="*/ 2147483646 h 1968"/>
              <a:gd name="T18" fmla="*/ 2147483646 w 3968"/>
              <a:gd name="T19" fmla="*/ 2147483646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968"/>
              <a:gd name="T31" fmla="*/ 0 h 1968"/>
              <a:gd name="T32" fmla="*/ 3968 w 3968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968" h="1968">
                <a:moveTo>
                  <a:pt x="392" y="1048"/>
                </a:moveTo>
                <a:cubicBezTo>
                  <a:pt x="784" y="952"/>
                  <a:pt x="1976" y="1200"/>
                  <a:pt x="2456" y="1048"/>
                </a:cubicBezTo>
                <a:cubicBezTo>
                  <a:pt x="2936" y="896"/>
                  <a:pt x="3048" y="272"/>
                  <a:pt x="3272" y="136"/>
                </a:cubicBezTo>
                <a:cubicBezTo>
                  <a:pt x="3496" y="0"/>
                  <a:pt x="3704" y="96"/>
                  <a:pt x="3800" y="232"/>
                </a:cubicBezTo>
                <a:cubicBezTo>
                  <a:pt x="3896" y="368"/>
                  <a:pt x="3968" y="776"/>
                  <a:pt x="3848" y="952"/>
                </a:cubicBezTo>
                <a:cubicBezTo>
                  <a:pt x="3728" y="1128"/>
                  <a:pt x="3320" y="1136"/>
                  <a:pt x="3080" y="1288"/>
                </a:cubicBezTo>
                <a:cubicBezTo>
                  <a:pt x="2840" y="1440"/>
                  <a:pt x="2800" y="1760"/>
                  <a:pt x="2408" y="1864"/>
                </a:cubicBezTo>
                <a:cubicBezTo>
                  <a:pt x="2016" y="1968"/>
                  <a:pt x="1112" y="1952"/>
                  <a:pt x="728" y="1912"/>
                </a:cubicBezTo>
                <a:cubicBezTo>
                  <a:pt x="344" y="1872"/>
                  <a:pt x="168" y="1768"/>
                  <a:pt x="104" y="1624"/>
                </a:cubicBezTo>
                <a:cubicBezTo>
                  <a:pt x="40" y="1480"/>
                  <a:pt x="0" y="1144"/>
                  <a:pt x="392" y="1048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72" name="Text Box 22"/>
          <p:cNvSpPr txBox="1">
            <a:spLocks noChangeArrowheads="1"/>
          </p:cNvSpPr>
          <p:nvPr/>
        </p:nvSpPr>
        <p:spPr bwMode="auto">
          <a:xfrm>
            <a:off x="1676401" y="2209800"/>
            <a:ext cx="4410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Partial derivation tree</a:t>
            </a:r>
          </a:p>
        </p:txBody>
      </p:sp>
      <p:sp>
        <p:nvSpPr>
          <p:cNvPr id="78873" name="Text Box 23"/>
          <p:cNvSpPr txBox="1">
            <a:spLocks noChangeArrowheads="1"/>
          </p:cNvSpPr>
          <p:nvPr/>
        </p:nvSpPr>
        <p:spPr bwMode="auto">
          <a:xfrm>
            <a:off x="8077201" y="76200"/>
            <a:ext cx="2089033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sentential</a:t>
            </a:r>
          </a:p>
          <a:p>
            <a:pPr>
              <a:buFontTx/>
              <a:buNone/>
            </a:pPr>
            <a:r>
              <a:rPr lang="en-US" altLang="en-US"/>
              <a:t>form</a:t>
            </a:r>
          </a:p>
        </p:txBody>
      </p:sp>
      <p:sp>
        <p:nvSpPr>
          <p:cNvPr id="78874" name="Text Box 24"/>
          <p:cNvSpPr txBox="1">
            <a:spLocks noChangeArrowheads="1"/>
          </p:cNvSpPr>
          <p:nvPr/>
        </p:nvSpPr>
        <p:spPr bwMode="auto">
          <a:xfrm>
            <a:off x="9144000" y="4648200"/>
            <a:ext cx="1081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yield</a:t>
            </a:r>
          </a:p>
        </p:txBody>
      </p:sp>
      <p:graphicFrame>
        <p:nvGraphicFramePr>
          <p:cNvPr id="78875" name="Object 25"/>
          <p:cNvGraphicFramePr>
            <a:graphicFrameLocks noChangeAspect="1"/>
          </p:cNvGraphicFramePr>
          <p:nvPr/>
        </p:nvGraphicFramePr>
        <p:xfrm>
          <a:off x="9163050" y="5391150"/>
          <a:ext cx="1168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17" imgW="1168400" imgH="419100" progId="Equation.3">
                  <p:embed/>
                </p:oleObj>
              </mc:Choice>
              <mc:Fallback>
                <p:oleObj name="Equation" r:id="rId17" imgW="1168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3050" y="5391150"/>
                        <a:ext cx="1168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0918B4-8E77-4394-9AC1-2242683AA0B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 </a:t>
            </a:r>
          </a:p>
        </p:txBody>
      </p:sp>
      <p:graphicFrame>
        <p:nvGraphicFramePr>
          <p:cNvPr id="80901" name="Object 4"/>
          <p:cNvGraphicFramePr>
            <a:graphicFrameLocks noChangeAspect="1"/>
          </p:cNvGraphicFramePr>
          <p:nvPr/>
        </p:nvGraphicFramePr>
        <p:xfrm>
          <a:off x="1600201" y="1371601"/>
          <a:ext cx="83597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8356600" imgH="431800" progId="Equation.3">
                  <p:embed/>
                </p:oleObj>
              </mc:Choice>
              <mc:Fallback>
                <p:oleObj name="Equation" r:id="rId4" imgW="8356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1" y="1371601"/>
                        <a:ext cx="83597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5"/>
          <p:cNvGraphicFramePr>
            <a:graphicFrameLocks noChangeAspect="1"/>
          </p:cNvGraphicFramePr>
          <p:nvPr/>
        </p:nvGraphicFramePr>
        <p:xfrm>
          <a:off x="1600200" y="2895601"/>
          <a:ext cx="7913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6" imgW="7912100" imgH="431800" progId="Equation.3">
                  <p:embed/>
                </p:oleObj>
              </mc:Choice>
              <mc:Fallback>
                <p:oleObj name="Equation" r:id="rId6" imgW="7912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95601"/>
                        <a:ext cx="79136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03" name="Group 38"/>
          <p:cNvGrpSpPr>
            <a:grpSpLocks/>
          </p:cNvGrpSpPr>
          <p:nvPr/>
        </p:nvGrpSpPr>
        <p:grpSpPr bwMode="auto">
          <a:xfrm>
            <a:off x="4953000" y="3383598"/>
            <a:ext cx="4267200" cy="3596006"/>
            <a:chOff x="1632" y="1214"/>
            <a:chExt cx="3648" cy="3236"/>
          </a:xfrm>
        </p:grpSpPr>
        <p:sp>
          <p:nvSpPr>
            <p:cNvPr id="80908" name="Oval 6"/>
            <p:cNvSpPr>
              <a:spLocks noChangeArrowheads="1"/>
            </p:cNvSpPr>
            <p:nvPr/>
          </p:nvSpPr>
          <p:spPr bwMode="auto">
            <a:xfrm>
              <a:off x="3408" y="1214"/>
              <a:ext cx="384" cy="7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sp>
          <p:nvSpPr>
            <p:cNvPr id="80909" name="Line 7"/>
            <p:cNvSpPr>
              <a:spLocks noChangeShapeType="1"/>
            </p:cNvSpPr>
            <p:nvPr/>
          </p:nvSpPr>
          <p:spPr bwMode="auto">
            <a:xfrm flipH="1">
              <a:off x="2688" y="1728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910" name="Line 8"/>
            <p:cNvSpPr>
              <a:spLocks noChangeShapeType="1"/>
            </p:cNvSpPr>
            <p:nvPr/>
          </p:nvSpPr>
          <p:spPr bwMode="auto">
            <a:xfrm>
              <a:off x="3744" y="1728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80911" name="Object 9"/>
            <p:cNvGraphicFramePr>
              <a:graphicFrameLocks noChangeAspect="1"/>
            </p:cNvGraphicFramePr>
            <p:nvPr/>
          </p:nvGraphicFramePr>
          <p:xfrm>
            <a:off x="3512" y="1436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name="Equation" r:id="rId8" imgW="304668" imgH="380835" progId="Equation.3">
                    <p:embed/>
                  </p:oleObj>
                </mc:Choice>
                <mc:Fallback>
                  <p:oleObj name="Equation" r:id="rId8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1436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12" name="Oval 10"/>
            <p:cNvSpPr>
              <a:spLocks noChangeArrowheads="1"/>
            </p:cNvSpPr>
            <p:nvPr/>
          </p:nvSpPr>
          <p:spPr bwMode="auto">
            <a:xfrm>
              <a:off x="2448" y="1934"/>
              <a:ext cx="384" cy="7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sp>
          <p:nvSpPr>
            <p:cNvPr id="80913" name="Oval 11"/>
            <p:cNvSpPr>
              <a:spLocks noChangeArrowheads="1"/>
            </p:cNvSpPr>
            <p:nvPr/>
          </p:nvSpPr>
          <p:spPr bwMode="auto">
            <a:xfrm>
              <a:off x="4464" y="1934"/>
              <a:ext cx="384" cy="7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graphicFrame>
          <p:nvGraphicFramePr>
            <p:cNvPr id="80914" name="Object 12"/>
            <p:cNvGraphicFramePr>
              <a:graphicFrameLocks noChangeAspect="1"/>
            </p:cNvGraphicFramePr>
            <p:nvPr/>
          </p:nvGraphicFramePr>
          <p:xfrm>
            <a:off x="4560" y="220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" name="Equation" r:id="rId10" imgW="330200" imgH="368300" progId="Equation.3">
                    <p:embed/>
                  </p:oleObj>
                </mc:Choice>
                <mc:Fallback>
                  <p:oleObj name="Equation" r:id="rId10" imgW="3302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208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5" name="Object 13"/>
            <p:cNvGraphicFramePr>
              <a:graphicFrameLocks noChangeAspect="1"/>
            </p:cNvGraphicFramePr>
            <p:nvPr/>
          </p:nvGraphicFramePr>
          <p:xfrm>
            <a:off x="2496" y="220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2" name="Equation" r:id="rId12" imgW="330200" imgH="368300" progId="Equation.3">
                    <p:embed/>
                  </p:oleObj>
                </mc:Choice>
                <mc:Fallback>
                  <p:oleObj name="Equation" r:id="rId12" imgW="3302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208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16" name="Line 14"/>
            <p:cNvSpPr>
              <a:spLocks noChangeShapeType="1"/>
            </p:cNvSpPr>
            <p:nvPr/>
          </p:nvSpPr>
          <p:spPr bwMode="auto">
            <a:xfrm flipH="1">
              <a:off x="1920" y="244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917" name="Line 15"/>
            <p:cNvSpPr>
              <a:spLocks noChangeShapeType="1"/>
            </p:cNvSpPr>
            <p:nvPr/>
          </p:nvSpPr>
          <p:spPr bwMode="auto">
            <a:xfrm>
              <a:off x="2640" y="249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918" name="Oval 16"/>
            <p:cNvSpPr>
              <a:spLocks noChangeArrowheads="1"/>
            </p:cNvSpPr>
            <p:nvPr/>
          </p:nvSpPr>
          <p:spPr bwMode="auto">
            <a:xfrm>
              <a:off x="1632" y="2846"/>
              <a:ext cx="384" cy="7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sp>
          <p:nvSpPr>
            <p:cNvPr id="80919" name="Oval 17"/>
            <p:cNvSpPr>
              <a:spLocks noChangeArrowheads="1"/>
            </p:cNvSpPr>
            <p:nvPr/>
          </p:nvSpPr>
          <p:spPr bwMode="auto">
            <a:xfrm>
              <a:off x="2448" y="2846"/>
              <a:ext cx="384" cy="7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sp>
          <p:nvSpPr>
            <p:cNvPr id="80920" name="Oval 18"/>
            <p:cNvSpPr>
              <a:spLocks noChangeArrowheads="1"/>
            </p:cNvSpPr>
            <p:nvPr/>
          </p:nvSpPr>
          <p:spPr bwMode="auto">
            <a:xfrm>
              <a:off x="3216" y="2846"/>
              <a:ext cx="384" cy="7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sp>
          <p:nvSpPr>
            <p:cNvPr id="80921" name="Line 19"/>
            <p:cNvSpPr>
              <a:spLocks noChangeShapeType="1"/>
            </p:cNvSpPr>
            <p:nvPr/>
          </p:nvSpPr>
          <p:spPr bwMode="auto">
            <a:xfrm>
              <a:off x="2784" y="244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80922" name="Object 20"/>
            <p:cNvGraphicFramePr>
              <a:graphicFrameLocks noChangeAspect="1"/>
            </p:cNvGraphicFramePr>
            <p:nvPr/>
          </p:nvGraphicFramePr>
          <p:xfrm>
            <a:off x="1728" y="31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3" name="Equation" r:id="rId14" imgW="266584" imgH="279279" progId="Equation.3">
                    <p:embed/>
                  </p:oleObj>
                </mc:Choice>
                <mc:Fallback>
                  <p:oleObj name="Equation" r:id="rId14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1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3" name="Object 21"/>
            <p:cNvGraphicFramePr>
              <a:graphicFrameLocks noChangeAspect="1"/>
            </p:cNvGraphicFramePr>
            <p:nvPr/>
          </p:nvGraphicFramePr>
          <p:xfrm>
            <a:off x="2544" y="31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" name="Equation" r:id="rId16" imgW="266584" imgH="279279" progId="Equation.3">
                    <p:embed/>
                  </p:oleObj>
                </mc:Choice>
                <mc:Fallback>
                  <p:oleObj name="Equation" r:id="rId16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1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4" name="Object 22"/>
            <p:cNvGraphicFramePr>
              <a:graphicFrameLocks noChangeAspect="1"/>
            </p:cNvGraphicFramePr>
            <p:nvPr/>
          </p:nvGraphicFramePr>
          <p:xfrm>
            <a:off x="3312" y="307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5" name="Equation" r:id="rId17" imgW="330200" imgH="368300" progId="Equation.3">
                    <p:embed/>
                  </p:oleObj>
                </mc:Choice>
                <mc:Fallback>
                  <p:oleObj name="Equation" r:id="rId17" imgW="3302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072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25" name="Oval 23"/>
            <p:cNvSpPr>
              <a:spLocks noChangeArrowheads="1"/>
            </p:cNvSpPr>
            <p:nvPr/>
          </p:nvSpPr>
          <p:spPr bwMode="auto">
            <a:xfrm>
              <a:off x="4032" y="2846"/>
              <a:ext cx="384" cy="7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graphicFrame>
          <p:nvGraphicFramePr>
            <p:cNvPr id="80926" name="Object 24"/>
            <p:cNvGraphicFramePr>
              <a:graphicFrameLocks noChangeAspect="1"/>
            </p:cNvGraphicFramePr>
            <p:nvPr/>
          </p:nvGraphicFramePr>
          <p:xfrm>
            <a:off x="4128" y="307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6" name="Equation" r:id="rId19" imgW="330200" imgH="368300" progId="Equation.3">
                    <p:embed/>
                  </p:oleObj>
                </mc:Choice>
                <mc:Fallback>
                  <p:oleObj name="Equation" r:id="rId19" imgW="3302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072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27" name="Oval 25"/>
            <p:cNvSpPr>
              <a:spLocks noChangeArrowheads="1"/>
            </p:cNvSpPr>
            <p:nvPr/>
          </p:nvSpPr>
          <p:spPr bwMode="auto">
            <a:xfrm>
              <a:off x="4896" y="2846"/>
              <a:ext cx="384" cy="7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graphicFrame>
          <p:nvGraphicFramePr>
            <p:cNvPr id="80928" name="Object 26"/>
            <p:cNvGraphicFramePr>
              <a:graphicFrameLocks noChangeAspect="1"/>
            </p:cNvGraphicFramePr>
            <p:nvPr/>
          </p:nvGraphicFramePr>
          <p:xfrm>
            <a:off x="5016" y="3065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7" name="Equation" r:id="rId21" imgW="253890" imgH="393529" progId="Equation.3">
                    <p:embed/>
                  </p:oleObj>
                </mc:Choice>
                <mc:Fallback>
                  <p:oleObj name="Equation" r:id="rId21" imgW="253890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3065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29" name="Line 27"/>
            <p:cNvSpPr>
              <a:spLocks noChangeShapeType="1"/>
            </p:cNvSpPr>
            <p:nvPr/>
          </p:nvSpPr>
          <p:spPr bwMode="auto">
            <a:xfrm flipH="1">
              <a:off x="4272" y="2496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30" name="Line 28"/>
            <p:cNvSpPr>
              <a:spLocks noChangeShapeType="1"/>
            </p:cNvSpPr>
            <p:nvPr/>
          </p:nvSpPr>
          <p:spPr bwMode="auto">
            <a:xfrm>
              <a:off x="4800" y="2448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931" name="Oval 29"/>
            <p:cNvSpPr>
              <a:spLocks noChangeArrowheads="1"/>
            </p:cNvSpPr>
            <p:nvPr/>
          </p:nvSpPr>
          <p:spPr bwMode="auto">
            <a:xfrm>
              <a:off x="3216" y="3710"/>
              <a:ext cx="384" cy="7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sp>
          <p:nvSpPr>
            <p:cNvPr id="80932" name="Line 30"/>
            <p:cNvSpPr>
              <a:spLocks noChangeShapeType="1"/>
            </p:cNvSpPr>
            <p:nvPr/>
          </p:nvSpPr>
          <p:spPr bwMode="auto">
            <a:xfrm>
              <a:off x="3408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80933" name="Object 31"/>
            <p:cNvGraphicFramePr>
              <a:graphicFrameLocks noChangeAspect="1"/>
            </p:cNvGraphicFramePr>
            <p:nvPr/>
          </p:nvGraphicFramePr>
          <p:xfrm>
            <a:off x="3312" y="398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8" name="Equation" r:id="rId23" imgW="304668" imgH="380835" progId="Equation.3">
                    <p:embed/>
                  </p:oleObj>
                </mc:Choice>
                <mc:Fallback>
                  <p:oleObj name="Equation" r:id="rId23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98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34" name="Oval 32"/>
            <p:cNvSpPr>
              <a:spLocks noChangeArrowheads="1"/>
            </p:cNvSpPr>
            <p:nvPr/>
          </p:nvSpPr>
          <p:spPr bwMode="auto">
            <a:xfrm>
              <a:off x="4032" y="3710"/>
              <a:ext cx="384" cy="7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sp>
          <p:nvSpPr>
            <p:cNvPr id="80935" name="Line 33"/>
            <p:cNvSpPr>
              <a:spLocks noChangeShapeType="1"/>
            </p:cNvSpPr>
            <p:nvPr/>
          </p:nvSpPr>
          <p:spPr bwMode="auto">
            <a:xfrm>
              <a:off x="4224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80936" name="Object 34"/>
            <p:cNvGraphicFramePr>
              <a:graphicFrameLocks noChangeAspect="1"/>
            </p:cNvGraphicFramePr>
            <p:nvPr/>
          </p:nvGraphicFramePr>
          <p:xfrm>
            <a:off x="4128" y="398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9" name="Equation" r:id="rId25" imgW="304668" imgH="380835" progId="Equation.3">
                    <p:embed/>
                  </p:oleObj>
                </mc:Choice>
                <mc:Fallback>
                  <p:oleObj name="Equation" r:id="rId25" imgW="304668" imgH="3808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984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04" name="Text Box 35"/>
          <p:cNvSpPr txBox="1">
            <a:spLocks noChangeArrowheads="1"/>
          </p:cNvSpPr>
          <p:nvPr/>
        </p:nvSpPr>
        <p:spPr bwMode="auto">
          <a:xfrm>
            <a:off x="1524001" y="3810000"/>
            <a:ext cx="4360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1">
                <a:solidFill>
                  <a:srgbClr val="FF0000"/>
                </a:solidFill>
              </a:rPr>
              <a:t>Same derivation tree</a:t>
            </a:r>
          </a:p>
        </p:txBody>
      </p:sp>
      <p:sp>
        <p:nvSpPr>
          <p:cNvPr id="80905" name="Text Box 37"/>
          <p:cNvSpPr txBox="1">
            <a:spLocks noChangeArrowheads="1"/>
          </p:cNvSpPr>
          <p:nvPr/>
        </p:nvSpPr>
        <p:spPr bwMode="auto">
          <a:xfrm>
            <a:off x="1524000" y="76200"/>
            <a:ext cx="8515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Sometimes, derivation order doesn’t matter</a:t>
            </a:r>
          </a:p>
        </p:txBody>
      </p:sp>
      <p:sp>
        <p:nvSpPr>
          <p:cNvPr id="80906" name="Text Box 39"/>
          <p:cNvSpPr txBox="1">
            <a:spLocks noChangeArrowheads="1"/>
          </p:cNvSpPr>
          <p:nvPr/>
        </p:nvSpPr>
        <p:spPr bwMode="auto">
          <a:xfrm>
            <a:off x="1600200" y="762000"/>
            <a:ext cx="2071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Leftmost:</a:t>
            </a:r>
          </a:p>
        </p:txBody>
      </p:sp>
      <p:sp>
        <p:nvSpPr>
          <p:cNvPr id="80907" name="Text Box 40"/>
          <p:cNvSpPr txBox="1">
            <a:spLocks noChangeArrowheads="1"/>
          </p:cNvSpPr>
          <p:nvPr/>
        </p:nvSpPr>
        <p:spPr bwMode="auto">
          <a:xfrm>
            <a:off x="1524001" y="2209800"/>
            <a:ext cx="2239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Rightmost:</a:t>
            </a:r>
          </a:p>
        </p:txBody>
      </p:sp>
    </p:spTree>
    <p:extLst>
      <p:ext uri="{BB962C8B-B14F-4D97-AF65-F5344CB8AC3E}">
        <p14:creationId xmlns:p14="http://schemas.microsoft.com/office/powerpoint/2010/main" val="9245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829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0DFE0E-449B-4C69-B168-0F9A2724FCE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r>
              <a:rPr lang="en-US" altLang="en-US" sz="4400"/>
              <a:t>Ambiguity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91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5C46F7-664A-4A47-96AE-F47D39B9E66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5" name="Text Box 68"/>
          <p:cNvSpPr txBox="1">
            <a:spLocks noChangeArrowheads="1"/>
          </p:cNvSpPr>
          <p:nvPr/>
        </p:nvSpPr>
        <p:spPr bwMode="auto">
          <a:xfrm>
            <a:off x="1905000" y="533400"/>
            <a:ext cx="7646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Grammar for mathematical expressions</a:t>
            </a:r>
          </a:p>
        </p:txBody>
      </p:sp>
      <p:graphicFrame>
        <p:nvGraphicFramePr>
          <p:cNvPr id="84996" name="Object 70"/>
          <p:cNvGraphicFramePr>
            <a:graphicFrameLocks noChangeAspect="1"/>
          </p:cNvGraphicFramePr>
          <p:nvPr/>
        </p:nvGraphicFramePr>
        <p:xfrm>
          <a:off x="3657600" y="4114800"/>
          <a:ext cx="4876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4" imgW="1904174" imgH="215806" progId="Equation.3">
                  <p:embed/>
                </p:oleObj>
              </mc:Choice>
              <mc:Fallback>
                <p:oleObj name="Equation" r:id="rId4" imgW="190417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14800"/>
                        <a:ext cx="4876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Text Box 71"/>
          <p:cNvSpPr txBox="1">
            <a:spLocks noChangeArrowheads="1"/>
          </p:cNvSpPr>
          <p:nvPr/>
        </p:nvSpPr>
        <p:spPr bwMode="auto">
          <a:xfrm>
            <a:off x="2057401" y="3276600"/>
            <a:ext cx="3324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Example strings:</a:t>
            </a:r>
          </a:p>
        </p:txBody>
      </p:sp>
      <p:sp>
        <p:nvSpPr>
          <p:cNvPr id="84998" name="Line 73"/>
          <p:cNvSpPr>
            <a:spLocks noChangeShapeType="1"/>
          </p:cNvSpPr>
          <p:nvPr/>
        </p:nvSpPr>
        <p:spPr bwMode="auto">
          <a:xfrm flipV="1">
            <a:off x="3581400" y="4648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4999" name="Text Box 74"/>
          <p:cNvSpPr txBox="1">
            <a:spLocks noChangeArrowheads="1"/>
          </p:cNvSpPr>
          <p:nvPr/>
        </p:nvSpPr>
        <p:spPr bwMode="auto">
          <a:xfrm>
            <a:off x="2057400" y="5334000"/>
            <a:ext cx="4014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Denotes any number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2514600" y="1536702"/>
            <a:ext cx="6400800" cy="608013"/>
            <a:chOff x="624" y="968"/>
            <a:chExt cx="4032" cy="383"/>
          </a:xfrm>
        </p:grpSpPr>
        <p:graphicFrame>
          <p:nvGraphicFramePr>
            <p:cNvPr id="85002" name="Object 2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3" name="Equation" r:id="rId6" imgW="6108700" imgH="546100" progId="Equation.3">
                    <p:embed/>
                  </p:oleObj>
                </mc:Choice>
                <mc:Fallback>
                  <p:oleObj name="Equation" r:id="rId6" imgW="6108700" imgH="546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3" name="Rectangle 75"/>
            <p:cNvSpPr>
              <a:spLocks noChangeArrowheads="1"/>
            </p:cNvSpPr>
            <p:nvPr/>
          </p:nvSpPr>
          <p:spPr bwMode="auto">
            <a:xfrm>
              <a:off x="624" y="968"/>
              <a:ext cx="4032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</p:grpSp>
      <p:sp>
        <p:nvSpPr>
          <p:cNvPr id="850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</p:spTree>
    <p:extLst>
      <p:ext uri="{BB962C8B-B14F-4D97-AF65-F5344CB8AC3E}">
        <p14:creationId xmlns:p14="http://schemas.microsoft.com/office/powerpoint/2010/main" val="399556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Derivation Order</a:t>
            </a:r>
            <a:br>
              <a:rPr lang="en-US" altLang="en-US" smtClean="0"/>
            </a:br>
            <a:r>
              <a:rPr lang="en-US" altLang="en-US" smtClean="0"/>
              <a:t>and</a:t>
            </a:r>
            <a:br>
              <a:rPr lang="en-US" altLang="en-US" smtClean="0"/>
            </a:br>
            <a:r>
              <a:rPr lang="en-US" altLang="en-US" smtClean="0"/>
              <a:t>Derivation Trees</a:t>
            </a:r>
          </a:p>
        </p:txBody>
      </p:sp>
    </p:spTree>
    <p:extLst>
      <p:ext uri="{BB962C8B-B14F-4D97-AF65-F5344CB8AC3E}">
        <p14:creationId xmlns:p14="http://schemas.microsoft.com/office/powerpoint/2010/main" val="12501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E0AF9B-AA28-4F47-AB75-FB9766F6001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3" name="Text Box 34"/>
          <p:cNvSpPr txBox="1">
            <a:spLocks noChangeArrowheads="1"/>
          </p:cNvSpPr>
          <p:nvPr/>
        </p:nvSpPr>
        <p:spPr bwMode="auto">
          <a:xfrm>
            <a:off x="6248401" y="3733800"/>
            <a:ext cx="4328429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CC0099"/>
                </a:solidFill>
              </a:rPr>
              <a:t>A leftmost derivation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CC0099"/>
                </a:solidFill>
              </a:rPr>
              <a:t>for</a:t>
            </a:r>
          </a:p>
        </p:txBody>
      </p:sp>
      <p:graphicFrame>
        <p:nvGraphicFramePr>
          <p:cNvPr id="87044" name="Object 3"/>
          <p:cNvGraphicFramePr>
            <a:graphicFrameLocks noChangeAspect="1"/>
          </p:cNvGraphicFramePr>
          <p:nvPr/>
        </p:nvGraphicFramePr>
        <p:xfrm>
          <a:off x="7086600" y="4495801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4" imgW="1676400" imgH="342900" progId="Equation.3">
                  <p:embed/>
                </p:oleObj>
              </mc:Choice>
              <mc:Fallback>
                <p:oleObj name="Equation" r:id="rId4" imgW="16764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95801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Oval 4"/>
          <p:cNvSpPr>
            <a:spLocks noChangeArrowheads="1"/>
          </p:cNvSpPr>
          <p:nvPr/>
        </p:nvSpPr>
        <p:spPr bwMode="auto">
          <a:xfrm>
            <a:off x="2819400" y="210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32771" name="Object 5"/>
          <p:cNvGraphicFramePr>
            <a:graphicFrameLocks noChangeAspect="1"/>
          </p:cNvGraphicFramePr>
          <p:nvPr/>
        </p:nvGraphicFramePr>
        <p:xfrm>
          <a:off x="2884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6" imgW="355446" imgH="368140" progId="Equation.3">
                  <p:embed/>
                </p:oleObj>
              </mc:Choice>
              <mc:Fallback>
                <p:oleObj name="Equation" r:id="rId6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6" name="Oval 6"/>
          <p:cNvSpPr>
            <a:spLocks noChangeArrowheads="1"/>
          </p:cNvSpPr>
          <p:nvPr/>
        </p:nvSpPr>
        <p:spPr bwMode="auto">
          <a:xfrm>
            <a:off x="39624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32772" name="Object 7"/>
          <p:cNvGraphicFramePr>
            <a:graphicFrameLocks noChangeAspect="1"/>
          </p:cNvGraphicFramePr>
          <p:nvPr/>
        </p:nvGraphicFramePr>
        <p:xfrm>
          <a:off x="40386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8" imgW="355446" imgH="368140" progId="Equation.3">
                  <p:embed/>
                </p:oleObj>
              </mc:Choice>
              <mc:Fallback>
                <p:oleObj name="Equation" r:id="rId8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7" name="Oval 8"/>
          <p:cNvSpPr>
            <a:spLocks noChangeArrowheads="1"/>
          </p:cNvSpPr>
          <p:nvPr/>
        </p:nvSpPr>
        <p:spPr bwMode="auto">
          <a:xfrm>
            <a:off x="16764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32773" name="Object 9"/>
          <p:cNvGraphicFramePr>
            <a:graphicFrameLocks noChangeAspect="1"/>
          </p:cNvGraphicFramePr>
          <p:nvPr/>
        </p:nvGraphicFramePr>
        <p:xfrm>
          <a:off x="1741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355446" imgH="368140" progId="Equation.3">
                  <p:embed/>
                </p:oleObj>
              </mc:Choice>
              <mc:Fallback>
                <p:oleObj name="Equation" r:id="rId9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8" name="Oval 10"/>
          <p:cNvSpPr>
            <a:spLocks noChangeArrowheads="1"/>
          </p:cNvSpPr>
          <p:nvPr/>
        </p:nvSpPr>
        <p:spPr bwMode="auto">
          <a:xfrm>
            <a:off x="28194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2789" name="Oval 11"/>
          <p:cNvSpPr>
            <a:spLocks noChangeArrowheads="1"/>
          </p:cNvSpPr>
          <p:nvPr/>
        </p:nvSpPr>
        <p:spPr bwMode="auto">
          <a:xfrm>
            <a:off x="52578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32774" name="Object 12"/>
          <p:cNvGraphicFramePr>
            <a:graphicFrameLocks noChangeAspect="1"/>
          </p:cNvGraphicFramePr>
          <p:nvPr/>
        </p:nvGraphicFramePr>
        <p:xfrm>
          <a:off x="53228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0" imgW="355446" imgH="368140" progId="Equation.3">
                  <p:embed/>
                </p:oleObj>
              </mc:Choice>
              <mc:Fallback>
                <p:oleObj name="Equation" r:id="rId10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0" name="Oval 13"/>
          <p:cNvSpPr>
            <a:spLocks noChangeArrowheads="1"/>
          </p:cNvSpPr>
          <p:nvPr/>
        </p:nvSpPr>
        <p:spPr bwMode="auto">
          <a:xfrm>
            <a:off x="28194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32775" name="Object 14"/>
          <p:cNvGraphicFramePr>
            <a:graphicFrameLocks noChangeAspect="1"/>
          </p:cNvGraphicFramePr>
          <p:nvPr/>
        </p:nvGraphicFramePr>
        <p:xfrm>
          <a:off x="2884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1" imgW="355446" imgH="368140" progId="Equation.3">
                  <p:embed/>
                </p:oleObj>
              </mc:Choice>
              <mc:Fallback>
                <p:oleObj name="Equation" r:id="rId11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1" name="Oval 15"/>
          <p:cNvSpPr>
            <a:spLocks noChangeArrowheads="1"/>
          </p:cNvSpPr>
          <p:nvPr/>
        </p:nvSpPr>
        <p:spPr bwMode="auto">
          <a:xfrm>
            <a:off x="40386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2792" name="Oval 16"/>
          <p:cNvSpPr>
            <a:spLocks noChangeArrowheads="1"/>
          </p:cNvSpPr>
          <p:nvPr/>
        </p:nvSpPr>
        <p:spPr bwMode="auto">
          <a:xfrm>
            <a:off x="16764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2793" name="Oval 17"/>
          <p:cNvSpPr>
            <a:spLocks noChangeArrowheads="1"/>
          </p:cNvSpPr>
          <p:nvPr/>
        </p:nvSpPr>
        <p:spPr bwMode="auto">
          <a:xfrm>
            <a:off x="28194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2794" name="Oval 18"/>
          <p:cNvSpPr>
            <a:spLocks noChangeArrowheads="1"/>
          </p:cNvSpPr>
          <p:nvPr/>
        </p:nvSpPr>
        <p:spPr bwMode="auto">
          <a:xfrm>
            <a:off x="52578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32776" name="Object 19"/>
          <p:cNvGraphicFramePr>
            <a:graphicFrameLocks noChangeAspect="1"/>
          </p:cNvGraphicFramePr>
          <p:nvPr/>
        </p:nvGraphicFramePr>
        <p:xfrm>
          <a:off x="3048001" y="35814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12" imgW="291973" imgH="291973" progId="Equation.3">
                  <p:embed/>
                </p:oleObj>
              </mc:Choice>
              <mc:Fallback>
                <p:oleObj name="Equation" r:id="rId12" imgW="291973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35814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20"/>
          <p:cNvGraphicFramePr>
            <a:graphicFrameLocks noChangeAspect="1"/>
          </p:cNvGraphicFramePr>
          <p:nvPr/>
        </p:nvGraphicFramePr>
        <p:xfrm>
          <a:off x="1828801" y="502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5029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21"/>
          <p:cNvGraphicFramePr>
            <a:graphicFrameLocks noChangeAspect="1"/>
          </p:cNvGraphicFramePr>
          <p:nvPr/>
        </p:nvGraphicFramePr>
        <p:xfrm>
          <a:off x="2971801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22"/>
          <p:cNvGraphicFramePr>
            <a:graphicFrameLocks noChangeAspect="1"/>
          </p:cNvGraphicFramePr>
          <p:nvPr/>
        </p:nvGraphicFramePr>
        <p:xfrm>
          <a:off x="5410201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23"/>
          <p:cNvGraphicFramePr>
            <a:graphicFrameLocks noChangeAspect="1"/>
          </p:cNvGraphicFramePr>
          <p:nvPr/>
        </p:nvGraphicFramePr>
        <p:xfrm>
          <a:off x="4191001" y="50292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18" imgW="215713" imgH="241091" progId="Equation.3">
                  <p:embed/>
                </p:oleObj>
              </mc:Choice>
              <mc:Fallback>
                <p:oleObj name="Equation" r:id="rId18" imgW="215713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50292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5" name="Line 24"/>
          <p:cNvSpPr>
            <a:spLocks noChangeShapeType="1"/>
          </p:cNvSpPr>
          <p:nvPr/>
        </p:nvSpPr>
        <p:spPr bwMode="auto">
          <a:xfrm flipH="1">
            <a:off x="2209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96" name="Line 25"/>
          <p:cNvSpPr>
            <a:spLocks noChangeShapeType="1"/>
          </p:cNvSpPr>
          <p:nvPr/>
        </p:nvSpPr>
        <p:spPr bwMode="auto">
          <a:xfrm>
            <a:off x="3352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97" name="Line 26"/>
          <p:cNvSpPr>
            <a:spLocks noChangeShapeType="1"/>
          </p:cNvSpPr>
          <p:nvPr/>
        </p:nvSpPr>
        <p:spPr bwMode="auto">
          <a:xfrm>
            <a:off x="3124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98" name="Line 27"/>
          <p:cNvSpPr>
            <a:spLocks noChangeShapeType="1"/>
          </p:cNvSpPr>
          <p:nvPr/>
        </p:nvSpPr>
        <p:spPr bwMode="auto">
          <a:xfrm>
            <a:off x="1981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99" name="Line 28"/>
          <p:cNvSpPr>
            <a:spLocks noChangeShapeType="1"/>
          </p:cNvSpPr>
          <p:nvPr/>
        </p:nvSpPr>
        <p:spPr bwMode="auto">
          <a:xfrm flipH="1">
            <a:off x="32766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800" name="Line 29"/>
          <p:cNvSpPr>
            <a:spLocks noChangeShapeType="1"/>
          </p:cNvSpPr>
          <p:nvPr/>
        </p:nvSpPr>
        <p:spPr bwMode="auto">
          <a:xfrm>
            <a:off x="43434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801" name="Line 30"/>
          <p:cNvSpPr>
            <a:spLocks noChangeShapeType="1"/>
          </p:cNvSpPr>
          <p:nvPr/>
        </p:nvSpPr>
        <p:spPr bwMode="auto">
          <a:xfrm>
            <a:off x="44958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802" name="Line 31"/>
          <p:cNvSpPr>
            <a:spLocks noChangeShapeType="1"/>
          </p:cNvSpPr>
          <p:nvPr/>
        </p:nvSpPr>
        <p:spPr bwMode="auto">
          <a:xfrm>
            <a:off x="3124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803" name="Line 32"/>
          <p:cNvSpPr>
            <a:spLocks noChangeShapeType="1"/>
          </p:cNvSpPr>
          <p:nvPr/>
        </p:nvSpPr>
        <p:spPr bwMode="auto">
          <a:xfrm>
            <a:off x="55626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81" name="Object 33"/>
          <p:cNvGraphicFramePr>
            <a:graphicFrameLocks noChangeAspect="1"/>
          </p:cNvGraphicFramePr>
          <p:nvPr/>
        </p:nvGraphicFramePr>
        <p:xfrm>
          <a:off x="3733800" y="1905000"/>
          <a:ext cx="632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20" imgW="6578600" imgH="1295400" progId="Equation.3">
                  <p:embed/>
                </p:oleObj>
              </mc:Choice>
              <mc:Fallback>
                <p:oleObj name="Equation" r:id="rId20" imgW="6578600" imgH="129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05000"/>
                        <a:ext cx="63246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75" name="Group 35"/>
          <p:cNvGrpSpPr>
            <a:grpSpLocks/>
          </p:cNvGrpSpPr>
          <p:nvPr/>
        </p:nvGrpSpPr>
        <p:grpSpPr bwMode="auto">
          <a:xfrm>
            <a:off x="2819400" y="241302"/>
            <a:ext cx="6400800" cy="608013"/>
            <a:chOff x="624" y="968"/>
            <a:chExt cx="4032" cy="383"/>
          </a:xfrm>
        </p:grpSpPr>
        <p:graphicFrame>
          <p:nvGraphicFramePr>
            <p:cNvPr id="87077" name="Object 36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8" name="Equation" r:id="rId22" imgW="6108700" imgH="546100" progId="Equation.3">
                    <p:embed/>
                  </p:oleObj>
                </mc:Choice>
                <mc:Fallback>
                  <p:oleObj name="Equation" r:id="rId22" imgW="6108700" imgH="546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78" name="Rectangle 37"/>
            <p:cNvSpPr>
              <a:spLocks noChangeArrowheads="1"/>
            </p:cNvSpPr>
            <p:nvPr/>
          </p:nvSpPr>
          <p:spPr bwMode="auto">
            <a:xfrm>
              <a:off x="624" y="968"/>
              <a:ext cx="4032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</p:grpSp>
      <p:sp>
        <p:nvSpPr>
          <p:cNvPr id="870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</p:spTree>
    <p:extLst>
      <p:ext uri="{BB962C8B-B14F-4D97-AF65-F5344CB8AC3E}">
        <p14:creationId xmlns:p14="http://schemas.microsoft.com/office/powerpoint/2010/main" val="147251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5" grpId="0" animBg="1"/>
      <p:bldP spid="32786" grpId="0" animBg="1"/>
      <p:bldP spid="32787" grpId="0" animBg="1"/>
      <p:bldP spid="32788" grpId="0" animBg="1"/>
      <p:bldP spid="32789" grpId="0" animBg="1"/>
      <p:bldP spid="32790" grpId="0" animBg="1"/>
      <p:bldP spid="32791" grpId="0" animBg="1"/>
      <p:bldP spid="32792" grpId="0" animBg="1"/>
      <p:bldP spid="32793" grpId="0" animBg="1"/>
      <p:bldP spid="32794" grpId="0" animBg="1"/>
      <p:bldP spid="32795" grpId="0" animBg="1"/>
      <p:bldP spid="32796" grpId="0" animBg="1"/>
      <p:bldP spid="32797" grpId="0" animBg="1"/>
      <p:bldP spid="32798" grpId="0" animBg="1"/>
      <p:bldP spid="32799" grpId="0" animBg="1"/>
      <p:bldP spid="32800" grpId="0" animBg="1"/>
      <p:bldP spid="32801" grpId="0" animBg="1"/>
      <p:bldP spid="32802" grpId="0" animBg="1"/>
      <p:bldP spid="3280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DF7091-E32D-4AD9-90CA-01C9503AECA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1" name="Oval 4"/>
          <p:cNvSpPr>
            <a:spLocks noChangeArrowheads="1"/>
          </p:cNvSpPr>
          <p:nvPr/>
        </p:nvSpPr>
        <p:spPr bwMode="auto">
          <a:xfrm>
            <a:off x="8915400" y="210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89092" name="Object 1024"/>
          <p:cNvGraphicFramePr>
            <a:graphicFrameLocks noChangeAspect="1"/>
          </p:cNvGraphicFramePr>
          <p:nvPr/>
        </p:nvGraphicFramePr>
        <p:xfrm>
          <a:off x="8980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4" imgW="355446" imgH="368140" progId="Equation.3">
                  <p:embed/>
                </p:oleObj>
              </mc:Choice>
              <mc:Fallback>
                <p:oleObj name="Equation" r:id="rId4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0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Oval 6"/>
          <p:cNvSpPr>
            <a:spLocks noChangeArrowheads="1"/>
          </p:cNvSpPr>
          <p:nvPr/>
        </p:nvSpPr>
        <p:spPr bwMode="auto">
          <a:xfrm>
            <a:off x="100584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89094" name="Object 1025"/>
          <p:cNvGraphicFramePr>
            <a:graphicFrameLocks noChangeAspect="1"/>
          </p:cNvGraphicFramePr>
          <p:nvPr/>
        </p:nvGraphicFramePr>
        <p:xfrm>
          <a:off x="101346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6" imgW="355446" imgH="368140" progId="Equation.3">
                  <p:embed/>
                </p:oleObj>
              </mc:Choice>
              <mc:Fallback>
                <p:oleObj name="Equation" r:id="rId6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6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5" name="Oval 8"/>
          <p:cNvSpPr>
            <a:spLocks noChangeArrowheads="1"/>
          </p:cNvSpPr>
          <p:nvPr/>
        </p:nvSpPr>
        <p:spPr bwMode="auto">
          <a:xfrm>
            <a:off x="77724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89096" name="Object 1026"/>
          <p:cNvGraphicFramePr>
            <a:graphicFrameLocks noChangeAspect="1"/>
          </p:cNvGraphicFramePr>
          <p:nvPr/>
        </p:nvGraphicFramePr>
        <p:xfrm>
          <a:off x="7837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355446" imgH="368140" progId="Equation.3">
                  <p:embed/>
                </p:oleObj>
              </mc:Choice>
              <mc:Fallback>
                <p:oleObj name="Equation" r:id="rId7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7" name="Oval 10"/>
          <p:cNvSpPr>
            <a:spLocks noChangeArrowheads="1"/>
          </p:cNvSpPr>
          <p:nvPr/>
        </p:nvSpPr>
        <p:spPr bwMode="auto">
          <a:xfrm>
            <a:off x="89154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89098" name="Oval 11"/>
          <p:cNvSpPr>
            <a:spLocks noChangeArrowheads="1"/>
          </p:cNvSpPr>
          <p:nvPr/>
        </p:nvSpPr>
        <p:spPr bwMode="auto">
          <a:xfrm>
            <a:off x="65532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89099" name="Oval 12"/>
          <p:cNvSpPr>
            <a:spLocks noChangeArrowheads="1"/>
          </p:cNvSpPr>
          <p:nvPr/>
        </p:nvSpPr>
        <p:spPr bwMode="auto">
          <a:xfrm>
            <a:off x="89916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89100" name="Object 1027"/>
          <p:cNvGraphicFramePr>
            <a:graphicFrameLocks noChangeAspect="1"/>
          </p:cNvGraphicFramePr>
          <p:nvPr/>
        </p:nvGraphicFramePr>
        <p:xfrm>
          <a:off x="7924801" y="49530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8" imgW="291973" imgH="291973" progId="Equation.3">
                  <p:embed/>
                </p:oleObj>
              </mc:Choice>
              <mc:Fallback>
                <p:oleObj name="Equation" r:id="rId8" imgW="291973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9530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1" name="Object 1028"/>
          <p:cNvGraphicFramePr>
            <a:graphicFrameLocks noChangeAspect="1"/>
          </p:cNvGraphicFramePr>
          <p:nvPr/>
        </p:nvGraphicFramePr>
        <p:xfrm>
          <a:off x="6705601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2" name="Object 1029"/>
          <p:cNvGraphicFramePr>
            <a:graphicFrameLocks noChangeAspect="1"/>
          </p:cNvGraphicFramePr>
          <p:nvPr/>
        </p:nvGraphicFramePr>
        <p:xfrm>
          <a:off x="9144001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3" name="Object 1030"/>
          <p:cNvGraphicFramePr>
            <a:graphicFrameLocks noChangeAspect="1"/>
          </p:cNvGraphicFramePr>
          <p:nvPr/>
        </p:nvGraphicFramePr>
        <p:xfrm>
          <a:off x="9144001" y="35814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3" imgW="215713" imgH="241091" progId="Equation.3">
                  <p:embed/>
                </p:oleObj>
              </mc:Choice>
              <mc:Fallback>
                <p:oleObj name="Equation" r:id="rId13" imgW="215713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35814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4" name="Line 17"/>
          <p:cNvSpPr>
            <a:spLocks noChangeShapeType="1"/>
          </p:cNvSpPr>
          <p:nvPr/>
        </p:nvSpPr>
        <p:spPr bwMode="auto">
          <a:xfrm flipH="1">
            <a:off x="8305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05" name="Line 18"/>
          <p:cNvSpPr>
            <a:spLocks noChangeShapeType="1"/>
          </p:cNvSpPr>
          <p:nvPr/>
        </p:nvSpPr>
        <p:spPr bwMode="auto">
          <a:xfrm>
            <a:off x="9448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06" name="Line 19"/>
          <p:cNvSpPr>
            <a:spLocks noChangeShapeType="1"/>
          </p:cNvSpPr>
          <p:nvPr/>
        </p:nvSpPr>
        <p:spPr bwMode="auto">
          <a:xfrm>
            <a:off x="9220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07" name="Line 20"/>
          <p:cNvSpPr>
            <a:spLocks noChangeShapeType="1"/>
          </p:cNvSpPr>
          <p:nvPr/>
        </p:nvSpPr>
        <p:spPr bwMode="auto">
          <a:xfrm>
            <a:off x="1036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08" name="Line 21"/>
          <p:cNvSpPr>
            <a:spLocks noChangeShapeType="1"/>
          </p:cNvSpPr>
          <p:nvPr/>
        </p:nvSpPr>
        <p:spPr bwMode="auto">
          <a:xfrm flipH="1">
            <a:off x="7010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09" name="Line 22"/>
          <p:cNvSpPr>
            <a:spLocks noChangeShapeType="1"/>
          </p:cNvSpPr>
          <p:nvPr/>
        </p:nvSpPr>
        <p:spPr bwMode="auto">
          <a:xfrm>
            <a:off x="8077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10" name="Line 23"/>
          <p:cNvSpPr>
            <a:spLocks noChangeShapeType="1"/>
          </p:cNvSpPr>
          <p:nvPr/>
        </p:nvSpPr>
        <p:spPr bwMode="auto">
          <a:xfrm>
            <a:off x="8229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11" name="Line 24"/>
          <p:cNvSpPr>
            <a:spLocks noChangeShapeType="1"/>
          </p:cNvSpPr>
          <p:nvPr/>
        </p:nvSpPr>
        <p:spPr bwMode="auto">
          <a:xfrm>
            <a:off x="6858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12" name="Line 25"/>
          <p:cNvSpPr>
            <a:spLocks noChangeShapeType="1"/>
          </p:cNvSpPr>
          <p:nvPr/>
        </p:nvSpPr>
        <p:spPr bwMode="auto">
          <a:xfrm>
            <a:off x="929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13" name="Oval 26"/>
          <p:cNvSpPr>
            <a:spLocks noChangeArrowheads="1"/>
          </p:cNvSpPr>
          <p:nvPr/>
        </p:nvSpPr>
        <p:spPr bwMode="auto">
          <a:xfrm>
            <a:off x="89916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89114" name="Object 1031"/>
          <p:cNvGraphicFramePr>
            <a:graphicFrameLocks noChangeAspect="1"/>
          </p:cNvGraphicFramePr>
          <p:nvPr/>
        </p:nvGraphicFramePr>
        <p:xfrm>
          <a:off x="9056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15" imgW="355446" imgH="368140" progId="Equation.3">
                  <p:embed/>
                </p:oleObj>
              </mc:Choice>
              <mc:Fallback>
                <p:oleObj name="Equation" r:id="rId15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6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5" name="Oval 28"/>
          <p:cNvSpPr>
            <a:spLocks noChangeArrowheads="1"/>
          </p:cNvSpPr>
          <p:nvPr/>
        </p:nvSpPr>
        <p:spPr bwMode="auto">
          <a:xfrm>
            <a:off x="65532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89116" name="Object 1032"/>
          <p:cNvGraphicFramePr>
            <a:graphicFrameLocks noChangeAspect="1"/>
          </p:cNvGraphicFramePr>
          <p:nvPr/>
        </p:nvGraphicFramePr>
        <p:xfrm>
          <a:off x="6618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16" imgW="355446" imgH="368140" progId="Equation.3">
                  <p:embed/>
                </p:oleObj>
              </mc:Choice>
              <mc:Fallback>
                <p:oleObj name="Equation" r:id="rId16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7" name="Oval 30"/>
          <p:cNvSpPr>
            <a:spLocks noChangeArrowheads="1"/>
          </p:cNvSpPr>
          <p:nvPr/>
        </p:nvSpPr>
        <p:spPr bwMode="auto">
          <a:xfrm>
            <a:off x="77724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89118" name="Oval 31"/>
          <p:cNvSpPr>
            <a:spLocks noChangeArrowheads="1"/>
          </p:cNvSpPr>
          <p:nvPr/>
        </p:nvSpPr>
        <p:spPr bwMode="auto">
          <a:xfrm>
            <a:off x="100584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89119" name="Object 1033"/>
          <p:cNvGraphicFramePr>
            <a:graphicFrameLocks noChangeAspect="1"/>
          </p:cNvGraphicFramePr>
          <p:nvPr/>
        </p:nvGraphicFramePr>
        <p:xfrm>
          <a:off x="10210801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0801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20" name="Object 1034"/>
          <p:cNvGraphicFramePr>
            <a:graphicFrameLocks noChangeAspect="1"/>
          </p:cNvGraphicFramePr>
          <p:nvPr/>
        </p:nvGraphicFramePr>
        <p:xfrm>
          <a:off x="1676400" y="1905000"/>
          <a:ext cx="71628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18" imgW="7327900" imgH="1295400" progId="Equation.3">
                  <p:embed/>
                </p:oleObj>
              </mc:Choice>
              <mc:Fallback>
                <p:oleObj name="Equation" r:id="rId18" imgW="7327900" imgH="129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716280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1" name="Text Box 34"/>
          <p:cNvSpPr txBox="1">
            <a:spLocks noChangeArrowheads="1"/>
          </p:cNvSpPr>
          <p:nvPr/>
        </p:nvSpPr>
        <p:spPr bwMode="auto">
          <a:xfrm>
            <a:off x="1676400" y="3733801"/>
            <a:ext cx="3905236" cy="176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CC0099"/>
                </a:solidFill>
              </a:rPr>
              <a:t>Another 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CC0099"/>
                </a:solidFill>
              </a:rPr>
              <a:t>leftmost derivation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CC0099"/>
                </a:solidFill>
              </a:rPr>
              <a:t>for</a:t>
            </a:r>
          </a:p>
        </p:txBody>
      </p:sp>
      <p:grpSp>
        <p:nvGrpSpPr>
          <p:cNvPr id="89122" name="Group 35"/>
          <p:cNvGrpSpPr>
            <a:grpSpLocks/>
          </p:cNvGrpSpPr>
          <p:nvPr/>
        </p:nvGrpSpPr>
        <p:grpSpPr bwMode="auto">
          <a:xfrm>
            <a:off x="2819400" y="241302"/>
            <a:ext cx="6400800" cy="608013"/>
            <a:chOff x="624" y="968"/>
            <a:chExt cx="4032" cy="383"/>
          </a:xfrm>
        </p:grpSpPr>
        <p:graphicFrame>
          <p:nvGraphicFramePr>
            <p:cNvPr id="89125" name="Object 1036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1" name="Equation" r:id="rId20" imgW="6108700" imgH="546100" progId="Equation.3">
                    <p:embed/>
                  </p:oleObj>
                </mc:Choice>
                <mc:Fallback>
                  <p:oleObj name="Equation" r:id="rId20" imgW="6108700" imgH="546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26" name="Rectangle 37"/>
            <p:cNvSpPr>
              <a:spLocks noChangeArrowheads="1"/>
            </p:cNvSpPr>
            <p:nvPr/>
          </p:nvSpPr>
          <p:spPr bwMode="auto">
            <a:xfrm>
              <a:off x="624" y="968"/>
              <a:ext cx="4032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</p:grpSp>
      <p:graphicFrame>
        <p:nvGraphicFramePr>
          <p:cNvPr id="89123" name="Object 1035"/>
          <p:cNvGraphicFramePr>
            <a:graphicFrameLocks noChangeAspect="1"/>
          </p:cNvGraphicFramePr>
          <p:nvPr/>
        </p:nvGraphicFramePr>
        <p:xfrm>
          <a:off x="2590800" y="5029201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22" imgW="1676400" imgH="342900" progId="Equation.3">
                  <p:embed/>
                </p:oleObj>
              </mc:Choice>
              <mc:Fallback>
                <p:oleObj name="Equation" r:id="rId22" imgW="16764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029201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</p:spTree>
    <p:extLst>
      <p:ext uri="{BB962C8B-B14F-4D97-AF65-F5344CB8AC3E}">
        <p14:creationId xmlns:p14="http://schemas.microsoft.com/office/powerpoint/2010/main" val="326478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49F484-06CA-428F-9C92-617FDFE99C2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1139" name="Object 1024"/>
          <p:cNvGraphicFramePr>
            <a:graphicFrameLocks noChangeAspect="1"/>
          </p:cNvGraphicFramePr>
          <p:nvPr/>
        </p:nvGraphicFramePr>
        <p:xfrm>
          <a:off x="5029200" y="2209801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4" imgW="1676400" imgH="342900" progId="Equation.3">
                  <p:embed/>
                </p:oleObj>
              </mc:Choice>
              <mc:Fallback>
                <p:oleObj name="Equation" r:id="rId4" imgW="16764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09801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0" name="Oval 2"/>
          <p:cNvSpPr>
            <a:spLocks noChangeArrowheads="1"/>
          </p:cNvSpPr>
          <p:nvPr/>
        </p:nvSpPr>
        <p:spPr bwMode="auto">
          <a:xfrm>
            <a:off x="8915400" y="210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91141" name="Object 1025"/>
          <p:cNvGraphicFramePr>
            <a:graphicFrameLocks noChangeAspect="1"/>
          </p:cNvGraphicFramePr>
          <p:nvPr/>
        </p:nvGraphicFramePr>
        <p:xfrm>
          <a:off x="8980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6" imgW="355446" imgH="368140" progId="Equation.3">
                  <p:embed/>
                </p:oleObj>
              </mc:Choice>
              <mc:Fallback>
                <p:oleObj name="Equation" r:id="rId6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0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Oval 4"/>
          <p:cNvSpPr>
            <a:spLocks noChangeArrowheads="1"/>
          </p:cNvSpPr>
          <p:nvPr/>
        </p:nvSpPr>
        <p:spPr bwMode="auto">
          <a:xfrm>
            <a:off x="100584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91143" name="Object 1026"/>
          <p:cNvGraphicFramePr>
            <a:graphicFrameLocks noChangeAspect="1"/>
          </p:cNvGraphicFramePr>
          <p:nvPr/>
        </p:nvGraphicFramePr>
        <p:xfrm>
          <a:off x="101346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8" imgW="355446" imgH="368140" progId="Equation.3">
                  <p:embed/>
                </p:oleObj>
              </mc:Choice>
              <mc:Fallback>
                <p:oleObj name="Equation" r:id="rId8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6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4" name="Oval 6"/>
          <p:cNvSpPr>
            <a:spLocks noChangeArrowheads="1"/>
          </p:cNvSpPr>
          <p:nvPr/>
        </p:nvSpPr>
        <p:spPr bwMode="auto">
          <a:xfrm>
            <a:off x="77724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91145" name="Object 1027"/>
          <p:cNvGraphicFramePr>
            <a:graphicFrameLocks noChangeAspect="1"/>
          </p:cNvGraphicFramePr>
          <p:nvPr/>
        </p:nvGraphicFramePr>
        <p:xfrm>
          <a:off x="7837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355446" imgH="368140" progId="Equation.3">
                  <p:embed/>
                </p:oleObj>
              </mc:Choice>
              <mc:Fallback>
                <p:oleObj name="Equation" r:id="rId9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6" name="Oval 8"/>
          <p:cNvSpPr>
            <a:spLocks noChangeArrowheads="1"/>
          </p:cNvSpPr>
          <p:nvPr/>
        </p:nvSpPr>
        <p:spPr bwMode="auto">
          <a:xfrm>
            <a:off x="89154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91147" name="Oval 15"/>
          <p:cNvSpPr>
            <a:spLocks noChangeArrowheads="1"/>
          </p:cNvSpPr>
          <p:nvPr/>
        </p:nvSpPr>
        <p:spPr bwMode="auto">
          <a:xfrm>
            <a:off x="65532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91148" name="Oval 16"/>
          <p:cNvSpPr>
            <a:spLocks noChangeArrowheads="1"/>
          </p:cNvSpPr>
          <p:nvPr/>
        </p:nvSpPr>
        <p:spPr bwMode="auto">
          <a:xfrm>
            <a:off x="89916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91149" name="Object 1028"/>
          <p:cNvGraphicFramePr>
            <a:graphicFrameLocks noChangeAspect="1"/>
          </p:cNvGraphicFramePr>
          <p:nvPr/>
        </p:nvGraphicFramePr>
        <p:xfrm>
          <a:off x="7924801" y="49530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0" imgW="291973" imgH="291973" progId="Equation.3">
                  <p:embed/>
                </p:oleObj>
              </mc:Choice>
              <mc:Fallback>
                <p:oleObj name="Equation" r:id="rId10" imgW="291973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9530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0" name="Object 1029"/>
          <p:cNvGraphicFramePr>
            <a:graphicFrameLocks noChangeAspect="1"/>
          </p:cNvGraphicFramePr>
          <p:nvPr/>
        </p:nvGraphicFramePr>
        <p:xfrm>
          <a:off x="6705601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1" name="Object 1030"/>
          <p:cNvGraphicFramePr>
            <a:graphicFrameLocks noChangeAspect="1"/>
          </p:cNvGraphicFramePr>
          <p:nvPr/>
        </p:nvGraphicFramePr>
        <p:xfrm>
          <a:off x="9144001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2" name="Object 1031"/>
          <p:cNvGraphicFramePr>
            <a:graphicFrameLocks noChangeAspect="1"/>
          </p:cNvGraphicFramePr>
          <p:nvPr/>
        </p:nvGraphicFramePr>
        <p:xfrm>
          <a:off x="9144001" y="35814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15" imgW="215713" imgH="241091" progId="Equation.3">
                  <p:embed/>
                </p:oleObj>
              </mc:Choice>
              <mc:Fallback>
                <p:oleObj name="Equation" r:id="rId15" imgW="215713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35814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3" name="Line 22"/>
          <p:cNvSpPr>
            <a:spLocks noChangeShapeType="1"/>
          </p:cNvSpPr>
          <p:nvPr/>
        </p:nvSpPr>
        <p:spPr bwMode="auto">
          <a:xfrm flipH="1">
            <a:off x="8305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54" name="Line 23"/>
          <p:cNvSpPr>
            <a:spLocks noChangeShapeType="1"/>
          </p:cNvSpPr>
          <p:nvPr/>
        </p:nvSpPr>
        <p:spPr bwMode="auto">
          <a:xfrm>
            <a:off x="9448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55" name="Line 24"/>
          <p:cNvSpPr>
            <a:spLocks noChangeShapeType="1"/>
          </p:cNvSpPr>
          <p:nvPr/>
        </p:nvSpPr>
        <p:spPr bwMode="auto">
          <a:xfrm>
            <a:off x="9220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56" name="Line 25"/>
          <p:cNvSpPr>
            <a:spLocks noChangeShapeType="1"/>
          </p:cNvSpPr>
          <p:nvPr/>
        </p:nvSpPr>
        <p:spPr bwMode="auto">
          <a:xfrm>
            <a:off x="1036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57" name="Line 26"/>
          <p:cNvSpPr>
            <a:spLocks noChangeShapeType="1"/>
          </p:cNvSpPr>
          <p:nvPr/>
        </p:nvSpPr>
        <p:spPr bwMode="auto">
          <a:xfrm flipH="1">
            <a:off x="7010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58" name="Line 27"/>
          <p:cNvSpPr>
            <a:spLocks noChangeShapeType="1"/>
          </p:cNvSpPr>
          <p:nvPr/>
        </p:nvSpPr>
        <p:spPr bwMode="auto">
          <a:xfrm>
            <a:off x="8077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59" name="Line 28"/>
          <p:cNvSpPr>
            <a:spLocks noChangeShapeType="1"/>
          </p:cNvSpPr>
          <p:nvPr/>
        </p:nvSpPr>
        <p:spPr bwMode="auto">
          <a:xfrm>
            <a:off x="8229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60" name="Line 29"/>
          <p:cNvSpPr>
            <a:spLocks noChangeShapeType="1"/>
          </p:cNvSpPr>
          <p:nvPr/>
        </p:nvSpPr>
        <p:spPr bwMode="auto">
          <a:xfrm>
            <a:off x="6858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61" name="Line 30"/>
          <p:cNvSpPr>
            <a:spLocks noChangeShapeType="1"/>
          </p:cNvSpPr>
          <p:nvPr/>
        </p:nvSpPr>
        <p:spPr bwMode="auto">
          <a:xfrm>
            <a:off x="929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62" name="Oval 31"/>
          <p:cNvSpPr>
            <a:spLocks noChangeArrowheads="1"/>
          </p:cNvSpPr>
          <p:nvPr/>
        </p:nvSpPr>
        <p:spPr bwMode="auto">
          <a:xfrm>
            <a:off x="89916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91163" name="Object 1032"/>
          <p:cNvGraphicFramePr>
            <a:graphicFrameLocks noChangeAspect="1"/>
          </p:cNvGraphicFramePr>
          <p:nvPr/>
        </p:nvGraphicFramePr>
        <p:xfrm>
          <a:off x="9056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17" imgW="355446" imgH="368140" progId="Equation.3">
                  <p:embed/>
                </p:oleObj>
              </mc:Choice>
              <mc:Fallback>
                <p:oleObj name="Equation" r:id="rId17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6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4" name="Oval 33"/>
          <p:cNvSpPr>
            <a:spLocks noChangeArrowheads="1"/>
          </p:cNvSpPr>
          <p:nvPr/>
        </p:nvSpPr>
        <p:spPr bwMode="auto">
          <a:xfrm>
            <a:off x="65532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91165" name="Object 1033"/>
          <p:cNvGraphicFramePr>
            <a:graphicFrameLocks noChangeAspect="1"/>
          </p:cNvGraphicFramePr>
          <p:nvPr/>
        </p:nvGraphicFramePr>
        <p:xfrm>
          <a:off x="6618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18" imgW="355446" imgH="368140" progId="Equation.3">
                  <p:embed/>
                </p:oleObj>
              </mc:Choice>
              <mc:Fallback>
                <p:oleObj name="Equation" r:id="rId18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6" name="Oval 35"/>
          <p:cNvSpPr>
            <a:spLocks noChangeArrowheads="1"/>
          </p:cNvSpPr>
          <p:nvPr/>
        </p:nvSpPr>
        <p:spPr bwMode="auto">
          <a:xfrm>
            <a:off x="77724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91167" name="Oval 36"/>
          <p:cNvSpPr>
            <a:spLocks noChangeArrowheads="1"/>
          </p:cNvSpPr>
          <p:nvPr/>
        </p:nvSpPr>
        <p:spPr bwMode="auto">
          <a:xfrm>
            <a:off x="100584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91168" name="Object 1034"/>
          <p:cNvGraphicFramePr>
            <a:graphicFrameLocks noChangeAspect="1"/>
          </p:cNvGraphicFramePr>
          <p:nvPr/>
        </p:nvGraphicFramePr>
        <p:xfrm>
          <a:off x="10210801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19" imgW="266584" imgH="279279" progId="Equation.3">
                  <p:embed/>
                </p:oleObj>
              </mc:Choice>
              <mc:Fallback>
                <p:oleObj name="Equation" r:id="rId19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0801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9" name="Oval 38"/>
          <p:cNvSpPr>
            <a:spLocks noChangeArrowheads="1"/>
          </p:cNvSpPr>
          <p:nvPr/>
        </p:nvSpPr>
        <p:spPr bwMode="auto">
          <a:xfrm>
            <a:off x="2667000" y="210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91170" name="Object 1035"/>
          <p:cNvGraphicFramePr>
            <a:graphicFrameLocks noChangeAspect="1"/>
          </p:cNvGraphicFramePr>
          <p:nvPr/>
        </p:nvGraphicFramePr>
        <p:xfrm>
          <a:off x="2732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20" imgW="355446" imgH="368140" progId="Equation.3">
                  <p:embed/>
                </p:oleObj>
              </mc:Choice>
              <mc:Fallback>
                <p:oleObj name="Equation" r:id="rId20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71" name="Oval 40"/>
          <p:cNvSpPr>
            <a:spLocks noChangeArrowheads="1"/>
          </p:cNvSpPr>
          <p:nvPr/>
        </p:nvSpPr>
        <p:spPr bwMode="auto">
          <a:xfrm>
            <a:off x="38100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91172" name="Object 1036"/>
          <p:cNvGraphicFramePr>
            <a:graphicFrameLocks noChangeAspect="1"/>
          </p:cNvGraphicFramePr>
          <p:nvPr/>
        </p:nvGraphicFramePr>
        <p:xfrm>
          <a:off x="38862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21" imgW="355446" imgH="368140" progId="Equation.3">
                  <p:embed/>
                </p:oleObj>
              </mc:Choice>
              <mc:Fallback>
                <p:oleObj name="Equation" r:id="rId21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73" name="Oval 42"/>
          <p:cNvSpPr>
            <a:spLocks noChangeArrowheads="1"/>
          </p:cNvSpPr>
          <p:nvPr/>
        </p:nvSpPr>
        <p:spPr bwMode="auto">
          <a:xfrm>
            <a:off x="15240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91174" name="Object 1037"/>
          <p:cNvGraphicFramePr>
            <a:graphicFrameLocks noChangeAspect="1"/>
          </p:cNvGraphicFramePr>
          <p:nvPr/>
        </p:nvGraphicFramePr>
        <p:xfrm>
          <a:off x="1589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22" imgW="355446" imgH="368140" progId="Equation.3">
                  <p:embed/>
                </p:oleObj>
              </mc:Choice>
              <mc:Fallback>
                <p:oleObj name="Equation" r:id="rId22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75" name="Oval 44"/>
          <p:cNvSpPr>
            <a:spLocks noChangeArrowheads="1"/>
          </p:cNvSpPr>
          <p:nvPr/>
        </p:nvSpPr>
        <p:spPr bwMode="auto">
          <a:xfrm>
            <a:off x="26670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91176" name="Oval 45"/>
          <p:cNvSpPr>
            <a:spLocks noChangeArrowheads="1"/>
          </p:cNvSpPr>
          <p:nvPr/>
        </p:nvSpPr>
        <p:spPr bwMode="auto">
          <a:xfrm>
            <a:off x="51054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91177" name="Object 1038"/>
          <p:cNvGraphicFramePr>
            <a:graphicFrameLocks noChangeAspect="1"/>
          </p:cNvGraphicFramePr>
          <p:nvPr/>
        </p:nvGraphicFramePr>
        <p:xfrm>
          <a:off x="5170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23" imgW="355446" imgH="368140" progId="Equation.3">
                  <p:embed/>
                </p:oleObj>
              </mc:Choice>
              <mc:Fallback>
                <p:oleObj name="Equation" r:id="rId23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78" name="Oval 47"/>
          <p:cNvSpPr>
            <a:spLocks noChangeArrowheads="1"/>
          </p:cNvSpPr>
          <p:nvPr/>
        </p:nvSpPr>
        <p:spPr bwMode="auto">
          <a:xfrm>
            <a:off x="26670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91179" name="Object 1039"/>
          <p:cNvGraphicFramePr>
            <a:graphicFrameLocks noChangeAspect="1"/>
          </p:cNvGraphicFramePr>
          <p:nvPr/>
        </p:nvGraphicFramePr>
        <p:xfrm>
          <a:off x="2732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24" imgW="355446" imgH="368140" progId="Equation.3">
                  <p:embed/>
                </p:oleObj>
              </mc:Choice>
              <mc:Fallback>
                <p:oleObj name="Equation" r:id="rId24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80" name="Oval 49"/>
          <p:cNvSpPr>
            <a:spLocks noChangeArrowheads="1"/>
          </p:cNvSpPr>
          <p:nvPr/>
        </p:nvSpPr>
        <p:spPr bwMode="auto">
          <a:xfrm>
            <a:off x="38862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91181" name="Oval 50"/>
          <p:cNvSpPr>
            <a:spLocks noChangeArrowheads="1"/>
          </p:cNvSpPr>
          <p:nvPr/>
        </p:nvSpPr>
        <p:spPr bwMode="auto">
          <a:xfrm>
            <a:off x="15240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91182" name="Oval 51"/>
          <p:cNvSpPr>
            <a:spLocks noChangeArrowheads="1"/>
          </p:cNvSpPr>
          <p:nvPr/>
        </p:nvSpPr>
        <p:spPr bwMode="auto">
          <a:xfrm>
            <a:off x="26670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91183" name="Oval 52"/>
          <p:cNvSpPr>
            <a:spLocks noChangeArrowheads="1"/>
          </p:cNvSpPr>
          <p:nvPr/>
        </p:nvSpPr>
        <p:spPr bwMode="auto">
          <a:xfrm>
            <a:off x="51054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91184" name="Object 1040"/>
          <p:cNvGraphicFramePr>
            <a:graphicFrameLocks noChangeAspect="1"/>
          </p:cNvGraphicFramePr>
          <p:nvPr/>
        </p:nvGraphicFramePr>
        <p:xfrm>
          <a:off x="2895601" y="35814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25" imgW="291973" imgH="291973" progId="Equation.3">
                  <p:embed/>
                </p:oleObj>
              </mc:Choice>
              <mc:Fallback>
                <p:oleObj name="Equation" r:id="rId25" imgW="291973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5814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5" name="Object 1041"/>
          <p:cNvGraphicFramePr>
            <a:graphicFrameLocks noChangeAspect="1"/>
          </p:cNvGraphicFramePr>
          <p:nvPr/>
        </p:nvGraphicFramePr>
        <p:xfrm>
          <a:off x="1676401" y="502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26" imgW="266584" imgH="279279" progId="Equation.3">
                  <p:embed/>
                </p:oleObj>
              </mc:Choice>
              <mc:Fallback>
                <p:oleObj name="Equation" r:id="rId26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5029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6" name="Object 1042"/>
          <p:cNvGraphicFramePr>
            <a:graphicFrameLocks noChangeAspect="1"/>
          </p:cNvGraphicFramePr>
          <p:nvPr/>
        </p:nvGraphicFramePr>
        <p:xfrm>
          <a:off x="2819401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7" name="Object 1043"/>
          <p:cNvGraphicFramePr>
            <a:graphicFrameLocks noChangeAspect="1"/>
          </p:cNvGraphicFramePr>
          <p:nvPr/>
        </p:nvGraphicFramePr>
        <p:xfrm>
          <a:off x="5257801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28" imgW="266584" imgH="279279" progId="Equation.3">
                  <p:embed/>
                </p:oleObj>
              </mc:Choice>
              <mc:Fallback>
                <p:oleObj name="Equation" r:id="rId28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8" name="Object 1044"/>
          <p:cNvGraphicFramePr>
            <a:graphicFrameLocks noChangeAspect="1"/>
          </p:cNvGraphicFramePr>
          <p:nvPr/>
        </p:nvGraphicFramePr>
        <p:xfrm>
          <a:off x="4038601" y="50292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29" imgW="215713" imgH="241091" progId="Equation.3">
                  <p:embed/>
                </p:oleObj>
              </mc:Choice>
              <mc:Fallback>
                <p:oleObj name="Equation" r:id="rId29" imgW="215713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50292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89" name="Line 58"/>
          <p:cNvSpPr>
            <a:spLocks noChangeShapeType="1"/>
          </p:cNvSpPr>
          <p:nvPr/>
        </p:nvSpPr>
        <p:spPr bwMode="auto">
          <a:xfrm flipH="1">
            <a:off x="2057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90" name="Line 59"/>
          <p:cNvSpPr>
            <a:spLocks noChangeShapeType="1"/>
          </p:cNvSpPr>
          <p:nvPr/>
        </p:nvSpPr>
        <p:spPr bwMode="auto">
          <a:xfrm>
            <a:off x="3200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91" name="Line 60"/>
          <p:cNvSpPr>
            <a:spLocks noChangeShapeType="1"/>
          </p:cNvSpPr>
          <p:nvPr/>
        </p:nvSpPr>
        <p:spPr bwMode="auto">
          <a:xfrm>
            <a:off x="2971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92" name="Line 61"/>
          <p:cNvSpPr>
            <a:spLocks noChangeShapeType="1"/>
          </p:cNvSpPr>
          <p:nvPr/>
        </p:nvSpPr>
        <p:spPr bwMode="auto">
          <a:xfrm>
            <a:off x="1828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93" name="Line 62"/>
          <p:cNvSpPr>
            <a:spLocks noChangeShapeType="1"/>
          </p:cNvSpPr>
          <p:nvPr/>
        </p:nvSpPr>
        <p:spPr bwMode="auto">
          <a:xfrm flipH="1">
            <a:off x="3124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94" name="Line 63"/>
          <p:cNvSpPr>
            <a:spLocks noChangeShapeType="1"/>
          </p:cNvSpPr>
          <p:nvPr/>
        </p:nvSpPr>
        <p:spPr bwMode="auto">
          <a:xfrm>
            <a:off x="4191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95" name="Line 64"/>
          <p:cNvSpPr>
            <a:spLocks noChangeShapeType="1"/>
          </p:cNvSpPr>
          <p:nvPr/>
        </p:nvSpPr>
        <p:spPr bwMode="auto">
          <a:xfrm>
            <a:off x="4343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96" name="Line 65"/>
          <p:cNvSpPr>
            <a:spLocks noChangeShapeType="1"/>
          </p:cNvSpPr>
          <p:nvPr/>
        </p:nvSpPr>
        <p:spPr bwMode="auto">
          <a:xfrm>
            <a:off x="2971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97" name="Line 66"/>
          <p:cNvSpPr>
            <a:spLocks noChangeShapeType="1"/>
          </p:cNvSpPr>
          <p:nvPr/>
        </p:nvSpPr>
        <p:spPr bwMode="auto">
          <a:xfrm>
            <a:off x="5410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1198" name="Text Box 70"/>
          <p:cNvSpPr txBox="1">
            <a:spLocks noChangeArrowheads="1"/>
          </p:cNvSpPr>
          <p:nvPr/>
        </p:nvSpPr>
        <p:spPr bwMode="auto">
          <a:xfrm>
            <a:off x="4038601" y="1447800"/>
            <a:ext cx="4176143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Two derivation trees</a:t>
            </a:r>
          </a:p>
          <a:p>
            <a:pPr>
              <a:buFontTx/>
              <a:buNone/>
            </a:pPr>
            <a:r>
              <a:rPr lang="en-US" altLang="en-US"/>
              <a:t>for</a:t>
            </a:r>
          </a:p>
        </p:txBody>
      </p:sp>
      <p:grpSp>
        <p:nvGrpSpPr>
          <p:cNvPr id="91199" name="Group 72"/>
          <p:cNvGrpSpPr>
            <a:grpSpLocks/>
          </p:cNvGrpSpPr>
          <p:nvPr/>
        </p:nvGrpSpPr>
        <p:grpSpPr bwMode="auto">
          <a:xfrm>
            <a:off x="2819400" y="241302"/>
            <a:ext cx="6400800" cy="608013"/>
            <a:chOff x="624" y="968"/>
            <a:chExt cx="4032" cy="383"/>
          </a:xfrm>
        </p:grpSpPr>
        <p:graphicFrame>
          <p:nvGraphicFramePr>
            <p:cNvPr id="91201" name="Object 1045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5" name="Equation" r:id="rId30" imgW="6108700" imgH="546100" progId="Equation.3">
                    <p:embed/>
                  </p:oleObj>
                </mc:Choice>
                <mc:Fallback>
                  <p:oleObj name="Equation" r:id="rId30" imgW="6108700" imgH="546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202" name="Rectangle 74"/>
            <p:cNvSpPr>
              <a:spLocks noChangeArrowheads="1"/>
            </p:cNvSpPr>
            <p:nvPr/>
          </p:nvSpPr>
          <p:spPr bwMode="auto">
            <a:xfrm>
              <a:off x="624" y="968"/>
              <a:ext cx="4032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</p:grpSp>
      <p:sp>
        <p:nvSpPr>
          <p:cNvPr id="912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</p:spTree>
    <p:extLst>
      <p:ext uri="{BB962C8B-B14F-4D97-AF65-F5344CB8AC3E}">
        <p14:creationId xmlns:p14="http://schemas.microsoft.com/office/powerpoint/2010/main" val="22081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B61863-5C22-4E88-93FA-5B199FA6AF5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8" name="Text Box 2"/>
          <p:cNvSpPr txBox="1">
            <a:spLocks noChangeArrowheads="1"/>
          </p:cNvSpPr>
          <p:nvPr/>
        </p:nvSpPr>
        <p:spPr bwMode="auto">
          <a:xfrm>
            <a:off x="1600200" y="228600"/>
            <a:ext cx="2693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The grammar</a:t>
            </a:r>
          </a:p>
        </p:txBody>
      </p:sp>
      <p:graphicFrame>
        <p:nvGraphicFramePr>
          <p:cNvPr id="93189" name="Object 3"/>
          <p:cNvGraphicFramePr>
            <a:graphicFrameLocks noChangeAspect="1"/>
          </p:cNvGraphicFramePr>
          <p:nvPr/>
        </p:nvGraphicFramePr>
        <p:xfrm>
          <a:off x="4419600" y="304801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4" imgW="6108700" imgH="546100" progId="Equation.3">
                  <p:embed/>
                </p:oleObj>
              </mc:Choice>
              <mc:Fallback>
                <p:oleObj name="Equation" r:id="rId4" imgW="61087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04801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676400" y="914401"/>
            <a:ext cx="3182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is </a:t>
            </a:r>
            <a:r>
              <a:rPr lang="en-US" altLang="en-US" sz="4000">
                <a:solidFill>
                  <a:srgbClr val="FF0000"/>
                </a:solidFill>
              </a:rPr>
              <a:t>ambiguous:</a:t>
            </a:r>
          </a:p>
        </p:txBody>
      </p:sp>
      <p:grpSp>
        <p:nvGrpSpPr>
          <p:cNvPr id="93191" name="Group 71"/>
          <p:cNvGrpSpPr>
            <a:grpSpLocks/>
          </p:cNvGrpSpPr>
          <p:nvPr/>
        </p:nvGrpSpPr>
        <p:grpSpPr bwMode="auto">
          <a:xfrm>
            <a:off x="2590801" y="3076737"/>
            <a:ext cx="7115175" cy="3523930"/>
            <a:chOff x="702" y="2479"/>
            <a:chExt cx="4098" cy="1675"/>
          </a:xfrm>
        </p:grpSpPr>
        <p:sp>
          <p:nvSpPr>
            <p:cNvPr id="93195" name="Oval 12"/>
            <p:cNvSpPr>
              <a:spLocks noChangeArrowheads="1"/>
            </p:cNvSpPr>
            <p:nvPr/>
          </p:nvSpPr>
          <p:spPr bwMode="auto">
            <a:xfrm>
              <a:off x="4110" y="2479"/>
              <a:ext cx="240" cy="3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graphicFrame>
          <p:nvGraphicFramePr>
            <p:cNvPr id="93196" name="Object 13"/>
            <p:cNvGraphicFramePr>
              <a:graphicFrameLocks noChangeAspect="1"/>
            </p:cNvGraphicFramePr>
            <p:nvPr/>
          </p:nvGraphicFramePr>
          <p:xfrm>
            <a:off x="4136" y="2624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59" name="Equation" r:id="rId6" imgW="355446" imgH="368140" progId="Equation.3">
                    <p:embed/>
                  </p:oleObj>
                </mc:Choice>
                <mc:Fallback>
                  <p:oleObj name="Equation" r:id="rId6" imgW="355446" imgH="3681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2624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97" name="Oval 14"/>
            <p:cNvSpPr>
              <a:spLocks noChangeArrowheads="1"/>
            </p:cNvSpPr>
            <p:nvPr/>
          </p:nvSpPr>
          <p:spPr bwMode="auto">
            <a:xfrm>
              <a:off x="4560" y="2881"/>
              <a:ext cx="240" cy="3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graphicFrame>
          <p:nvGraphicFramePr>
            <p:cNvPr id="93198" name="Object 15"/>
            <p:cNvGraphicFramePr>
              <a:graphicFrameLocks noChangeAspect="1"/>
            </p:cNvGraphicFramePr>
            <p:nvPr/>
          </p:nvGraphicFramePr>
          <p:xfrm>
            <a:off x="4590" y="3026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0" name="Equation" r:id="rId8" imgW="355446" imgH="368140" progId="Equation.3">
                    <p:embed/>
                  </p:oleObj>
                </mc:Choice>
                <mc:Fallback>
                  <p:oleObj name="Equation" r:id="rId8" imgW="355446" imgH="3681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3026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99" name="Oval 16"/>
            <p:cNvSpPr>
              <a:spLocks noChangeArrowheads="1"/>
            </p:cNvSpPr>
            <p:nvPr/>
          </p:nvSpPr>
          <p:spPr bwMode="auto">
            <a:xfrm>
              <a:off x="3660" y="2881"/>
              <a:ext cx="240" cy="3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graphicFrame>
          <p:nvGraphicFramePr>
            <p:cNvPr id="93200" name="Object 17"/>
            <p:cNvGraphicFramePr>
              <a:graphicFrameLocks noChangeAspect="1"/>
            </p:cNvGraphicFramePr>
            <p:nvPr/>
          </p:nvGraphicFramePr>
          <p:xfrm>
            <a:off x="3686" y="3026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1" name="Equation" r:id="rId9" imgW="355446" imgH="368140" progId="Equation.3">
                    <p:embed/>
                  </p:oleObj>
                </mc:Choice>
                <mc:Fallback>
                  <p:oleObj name="Equation" r:id="rId9" imgW="355446" imgH="3681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3026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1" name="Oval 18"/>
            <p:cNvSpPr>
              <a:spLocks noChangeArrowheads="1"/>
            </p:cNvSpPr>
            <p:nvPr/>
          </p:nvSpPr>
          <p:spPr bwMode="auto">
            <a:xfrm>
              <a:off x="4110" y="2881"/>
              <a:ext cx="240" cy="3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sp>
          <p:nvSpPr>
            <p:cNvPr id="93202" name="Oval 19"/>
            <p:cNvSpPr>
              <a:spLocks noChangeArrowheads="1"/>
            </p:cNvSpPr>
            <p:nvPr/>
          </p:nvSpPr>
          <p:spPr bwMode="auto">
            <a:xfrm>
              <a:off x="3180" y="3736"/>
              <a:ext cx="240" cy="3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sp>
          <p:nvSpPr>
            <p:cNvPr id="93203" name="Oval 20"/>
            <p:cNvSpPr>
              <a:spLocks noChangeArrowheads="1"/>
            </p:cNvSpPr>
            <p:nvPr/>
          </p:nvSpPr>
          <p:spPr bwMode="auto">
            <a:xfrm>
              <a:off x="4140" y="3736"/>
              <a:ext cx="240" cy="3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graphicFrame>
          <p:nvGraphicFramePr>
            <p:cNvPr id="93204" name="Object 21"/>
            <p:cNvGraphicFramePr>
              <a:graphicFrameLocks noChangeAspect="1"/>
            </p:cNvGraphicFramePr>
            <p:nvPr/>
          </p:nvGraphicFramePr>
          <p:xfrm>
            <a:off x="3720" y="3479"/>
            <a:ext cx="11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2" name="Equation" r:id="rId10" imgW="291973" imgH="291973" progId="Equation.3">
                    <p:embed/>
                  </p:oleObj>
                </mc:Choice>
                <mc:Fallback>
                  <p:oleObj name="Equation" r:id="rId10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3479"/>
                          <a:ext cx="114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5" name="Object 22"/>
            <p:cNvGraphicFramePr>
              <a:graphicFrameLocks noChangeAspect="1"/>
            </p:cNvGraphicFramePr>
            <p:nvPr/>
          </p:nvGraphicFramePr>
          <p:xfrm>
            <a:off x="3240" y="3906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3" name="Equation" r:id="rId12" imgW="266584" imgH="279279" progId="Equation.3">
                    <p:embed/>
                  </p:oleObj>
                </mc:Choice>
                <mc:Fallback>
                  <p:oleObj name="Equation" r:id="rId12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3906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6" name="Object 23"/>
            <p:cNvGraphicFramePr>
              <a:graphicFrameLocks noChangeAspect="1"/>
            </p:cNvGraphicFramePr>
            <p:nvPr/>
          </p:nvGraphicFramePr>
          <p:xfrm>
            <a:off x="4200" y="3881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4" name="Equation" r:id="rId14" imgW="266584" imgH="279279" progId="Equation.3">
                    <p:embed/>
                  </p:oleObj>
                </mc:Choice>
                <mc:Fallback>
                  <p:oleObj name="Equation" r:id="rId14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881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7" name="Object 24"/>
            <p:cNvGraphicFramePr>
              <a:graphicFrameLocks noChangeAspect="1"/>
            </p:cNvGraphicFramePr>
            <p:nvPr/>
          </p:nvGraphicFramePr>
          <p:xfrm>
            <a:off x="4200" y="3026"/>
            <a:ext cx="84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5" name="Equation" r:id="rId15" imgW="215713" imgH="241091" progId="Equation.3">
                    <p:embed/>
                  </p:oleObj>
                </mc:Choice>
                <mc:Fallback>
                  <p:oleObj name="Equation" r:id="rId15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026"/>
                          <a:ext cx="84" cy="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8" name="Line 25"/>
            <p:cNvSpPr>
              <a:spLocks noChangeShapeType="1"/>
            </p:cNvSpPr>
            <p:nvPr/>
          </p:nvSpPr>
          <p:spPr bwMode="auto">
            <a:xfrm flipH="1">
              <a:off x="3870" y="2725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209" name="Line 26"/>
            <p:cNvSpPr>
              <a:spLocks noChangeShapeType="1"/>
            </p:cNvSpPr>
            <p:nvPr/>
          </p:nvSpPr>
          <p:spPr bwMode="auto">
            <a:xfrm>
              <a:off x="4320" y="2725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3210" name="Line 27"/>
            <p:cNvSpPr>
              <a:spLocks noChangeShapeType="1"/>
            </p:cNvSpPr>
            <p:nvPr/>
          </p:nvSpPr>
          <p:spPr bwMode="auto">
            <a:xfrm>
              <a:off x="4230" y="277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211" name="Line 28"/>
            <p:cNvSpPr>
              <a:spLocks noChangeShapeType="1"/>
            </p:cNvSpPr>
            <p:nvPr/>
          </p:nvSpPr>
          <p:spPr bwMode="auto">
            <a:xfrm>
              <a:off x="46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212" name="Line 29"/>
            <p:cNvSpPr>
              <a:spLocks noChangeShapeType="1"/>
            </p:cNvSpPr>
            <p:nvPr/>
          </p:nvSpPr>
          <p:spPr bwMode="auto">
            <a:xfrm flipH="1">
              <a:off x="3360" y="3152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213" name="Line 30"/>
            <p:cNvSpPr>
              <a:spLocks noChangeShapeType="1"/>
            </p:cNvSpPr>
            <p:nvPr/>
          </p:nvSpPr>
          <p:spPr bwMode="auto">
            <a:xfrm>
              <a:off x="37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214" name="Line 31"/>
            <p:cNvSpPr>
              <a:spLocks noChangeShapeType="1"/>
            </p:cNvSpPr>
            <p:nvPr/>
          </p:nvSpPr>
          <p:spPr bwMode="auto">
            <a:xfrm>
              <a:off x="3840" y="3152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215" name="Line 32"/>
            <p:cNvSpPr>
              <a:spLocks noChangeShapeType="1"/>
            </p:cNvSpPr>
            <p:nvPr/>
          </p:nvSpPr>
          <p:spPr bwMode="auto">
            <a:xfrm>
              <a:off x="330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216" name="Line 33"/>
            <p:cNvSpPr>
              <a:spLocks noChangeShapeType="1"/>
            </p:cNvSpPr>
            <p:nvPr/>
          </p:nvSpPr>
          <p:spPr bwMode="auto">
            <a:xfrm>
              <a:off x="426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217" name="Oval 34"/>
            <p:cNvSpPr>
              <a:spLocks noChangeArrowheads="1"/>
            </p:cNvSpPr>
            <p:nvPr/>
          </p:nvSpPr>
          <p:spPr bwMode="auto">
            <a:xfrm>
              <a:off x="4140" y="3334"/>
              <a:ext cx="240" cy="3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graphicFrame>
          <p:nvGraphicFramePr>
            <p:cNvPr id="93218" name="Object 35"/>
            <p:cNvGraphicFramePr>
              <a:graphicFrameLocks noChangeAspect="1"/>
            </p:cNvGraphicFramePr>
            <p:nvPr/>
          </p:nvGraphicFramePr>
          <p:xfrm>
            <a:off x="4166" y="3479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6" name="Equation" r:id="rId17" imgW="355446" imgH="368140" progId="Equation.3">
                    <p:embed/>
                  </p:oleObj>
                </mc:Choice>
                <mc:Fallback>
                  <p:oleObj name="Equation" r:id="rId17" imgW="355446" imgH="3681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3479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9" name="Oval 36"/>
            <p:cNvSpPr>
              <a:spLocks noChangeArrowheads="1"/>
            </p:cNvSpPr>
            <p:nvPr/>
          </p:nvSpPr>
          <p:spPr bwMode="auto">
            <a:xfrm>
              <a:off x="3180" y="3334"/>
              <a:ext cx="240" cy="3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graphicFrame>
          <p:nvGraphicFramePr>
            <p:cNvPr id="93220" name="Object 37"/>
            <p:cNvGraphicFramePr>
              <a:graphicFrameLocks noChangeAspect="1"/>
            </p:cNvGraphicFramePr>
            <p:nvPr/>
          </p:nvGraphicFramePr>
          <p:xfrm>
            <a:off x="3206" y="3479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7" name="Equation" r:id="rId18" imgW="355446" imgH="368140" progId="Equation.3">
                    <p:embed/>
                  </p:oleObj>
                </mc:Choice>
                <mc:Fallback>
                  <p:oleObj name="Equation" r:id="rId18" imgW="355446" imgH="3681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" y="3479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21" name="Oval 38"/>
            <p:cNvSpPr>
              <a:spLocks noChangeArrowheads="1"/>
            </p:cNvSpPr>
            <p:nvPr/>
          </p:nvSpPr>
          <p:spPr bwMode="auto">
            <a:xfrm>
              <a:off x="3660" y="3334"/>
              <a:ext cx="240" cy="3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sp>
          <p:nvSpPr>
            <p:cNvPr id="93222" name="Oval 39"/>
            <p:cNvSpPr>
              <a:spLocks noChangeArrowheads="1"/>
            </p:cNvSpPr>
            <p:nvPr/>
          </p:nvSpPr>
          <p:spPr bwMode="auto">
            <a:xfrm>
              <a:off x="4560" y="3334"/>
              <a:ext cx="240" cy="3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graphicFrame>
          <p:nvGraphicFramePr>
            <p:cNvPr id="93223" name="Object 40"/>
            <p:cNvGraphicFramePr>
              <a:graphicFrameLocks noChangeAspect="1"/>
            </p:cNvGraphicFramePr>
            <p:nvPr/>
          </p:nvGraphicFramePr>
          <p:xfrm>
            <a:off x="4620" y="3479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8" name="Equation" r:id="rId19" imgW="266584" imgH="279279" progId="Equation.3">
                    <p:embed/>
                  </p:oleObj>
                </mc:Choice>
                <mc:Fallback>
                  <p:oleObj name="Equation" r:id="rId19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3479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24" name="Oval 41"/>
            <p:cNvSpPr>
              <a:spLocks noChangeArrowheads="1"/>
            </p:cNvSpPr>
            <p:nvPr/>
          </p:nvSpPr>
          <p:spPr bwMode="auto">
            <a:xfrm>
              <a:off x="1152" y="2506"/>
              <a:ext cx="240" cy="3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graphicFrame>
          <p:nvGraphicFramePr>
            <p:cNvPr id="93225" name="Object 42"/>
            <p:cNvGraphicFramePr>
              <a:graphicFrameLocks noChangeAspect="1"/>
            </p:cNvGraphicFramePr>
            <p:nvPr/>
          </p:nvGraphicFramePr>
          <p:xfrm>
            <a:off x="1178" y="2651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9" name="Equation" r:id="rId20" imgW="355446" imgH="368140" progId="Equation.3">
                    <p:embed/>
                  </p:oleObj>
                </mc:Choice>
                <mc:Fallback>
                  <p:oleObj name="Equation" r:id="rId20" imgW="355446" imgH="3681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2651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26" name="Oval 43"/>
            <p:cNvSpPr>
              <a:spLocks noChangeArrowheads="1"/>
            </p:cNvSpPr>
            <p:nvPr/>
          </p:nvSpPr>
          <p:spPr bwMode="auto">
            <a:xfrm>
              <a:off x="1602" y="2908"/>
              <a:ext cx="240" cy="3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graphicFrame>
          <p:nvGraphicFramePr>
            <p:cNvPr id="93227" name="Object 44"/>
            <p:cNvGraphicFramePr>
              <a:graphicFrameLocks noChangeAspect="1"/>
            </p:cNvGraphicFramePr>
            <p:nvPr/>
          </p:nvGraphicFramePr>
          <p:xfrm>
            <a:off x="1632" y="3053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0" name="Equation" r:id="rId21" imgW="355446" imgH="368140" progId="Equation.3">
                    <p:embed/>
                  </p:oleObj>
                </mc:Choice>
                <mc:Fallback>
                  <p:oleObj name="Equation" r:id="rId21" imgW="355446" imgH="3681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053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28" name="Oval 45"/>
            <p:cNvSpPr>
              <a:spLocks noChangeArrowheads="1"/>
            </p:cNvSpPr>
            <p:nvPr/>
          </p:nvSpPr>
          <p:spPr bwMode="auto">
            <a:xfrm>
              <a:off x="702" y="2908"/>
              <a:ext cx="240" cy="3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graphicFrame>
          <p:nvGraphicFramePr>
            <p:cNvPr id="93229" name="Object 46"/>
            <p:cNvGraphicFramePr>
              <a:graphicFrameLocks noChangeAspect="1"/>
            </p:cNvGraphicFramePr>
            <p:nvPr/>
          </p:nvGraphicFramePr>
          <p:xfrm>
            <a:off x="728" y="3053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1" name="Equation" r:id="rId22" imgW="355446" imgH="368140" progId="Equation.3">
                    <p:embed/>
                  </p:oleObj>
                </mc:Choice>
                <mc:Fallback>
                  <p:oleObj name="Equation" r:id="rId22" imgW="355446" imgH="3681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3053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30" name="Oval 47"/>
            <p:cNvSpPr>
              <a:spLocks noChangeArrowheads="1"/>
            </p:cNvSpPr>
            <p:nvPr/>
          </p:nvSpPr>
          <p:spPr bwMode="auto">
            <a:xfrm>
              <a:off x="1152" y="2908"/>
              <a:ext cx="240" cy="3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sp>
          <p:nvSpPr>
            <p:cNvPr id="93231" name="Oval 48"/>
            <p:cNvSpPr>
              <a:spLocks noChangeArrowheads="1"/>
            </p:cNvSpPr>
            <p:nvPr/>
          </p:nvSpPr>
          <p:spPr bwMode="auto">
            <a:xfrm>
              <a:off x="2112" y="3361"/>
              <a:ext cx="240" cy="3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graphicFrame>
          <p:nvGraphicFramePr>
            <p:cNvPr id="93232" name="Object 49"/>
            <p:cNvGraphicFramePr>
              <a:graphicFrameLocks noChangeAspect="1"/>
            </p:cNvGraphicFramePr>
            <p:nvPr/>
          </p:nvGraphicFramePr>
          <p:xfrm>
            <a:off x="2138" y="3506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2" name="Equation" r:id="rId23" imgW="355446" imgH="368140" progId="Equation.3">
                    <p:embed/>
                  </p:oleObj>
                </mc:Choice>
                <mc:Fallback>
                  <p:oleObj name="Equation" r:id="rId23" imgW="355446" imgH="3681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3506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33" name="Oval 50"/>
            <p:cNvSpPr>
              <a:spLocks noChangeArrowheads="1"/>
            </p:cNvSpPr>
            <p:nvPr/>
          </p:nvSpPr>
          <p:spPr bwMode="auto">
            <a:xfrm>
              <a:off x="1152" y="3361"/>
              <a:ext cx="240" cy="3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graphicFrame>
          <p:nvGraphicFramePr>
            <p:cNvPr id="93234" name="Object 51"/>
            <p:cNvGraphicFramePr>
              <a:graphicFrameLocks noChangeAspect="1"/>
            </p:cNvGraphicFramePr>
            <p:nvPr/>
          </p:nvGraphicFramePr>
          <p:xfrm>
            <a:off x="1178" y="3506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3" name="Equation" r:id="rId24" imgW="355446" imgH="368140" progId="Equation.3">
                    <p:embed/>
                  </p:oleObj>
                </mc:Choice>
                <mc:Fallback>
                  <p:oleObj name="Equation" r:id="rId24" imgW="355446" imgH="3681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3506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35" name="Oval 52"/>
            <p:cNvSpPr>
              <a:spLocks noChangeArrowheads="1"/>
            </p:cNvSpPr>
            <p:nvPr/>
          </p:nvSpPr>
          <p:spPr bwMode="auto">
            <a:xfrm>
              <a:off x="1632" y="3361"/>
              <a:ext cx="240" cy="3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sp>
          <p:nvSpPr>
            <p:cNvPr id="93236" name="Oval 53"/>
            <p:cNvSpPr>
              <a:spLocks noChangeArrowheads="1"/>
            </p:cNvSpPr>
            <p:nvPr/>
          </p:nvSpPr>
          <p:spPr bwMode="auto">
            <a:xfrm>
              <a:off x="702" y="3361"/>
              <a:ext cx="240" cy="3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sp>
          <p:nvSpPr>
            <p:cNvPr id="93237" name="Oval 54"/>
            <p:cNvSpPr>
              <a:spLocks noChangeArrowheads="1"/>
            </p:cNvSpPr>
            <p:nvPr/>
          </p:nvSpPr>
          <p:spPr bwMode="auto">
            <a:xfrm>
              <a:off x="1152" y="3763"/>
              <a:ext cx="240" cy="3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sp>
          <p:nvSpPr>
            <p:cNvPr id="93238" name="Oval 55"/>
            <p:cNvSpPr>
              <a:spLocks noChangeArrowheads="1"/>
            </p:cNvSpPr>
            <p:nvPr/>
          </p:nvSpPr>
          <p:spPr bwMode="auto">
            <a:xfrm>
              <a:off x="2112" y="3763"/>
              <a:ext cx="240" cy="3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  <p:graphicFrame>
          <p:nvGraphicFramePr>
            <p:cNvPr id="93239" name="Object 56"/>
            <p:cNvGraphicFramePr>
              <a:graphicFrameLocks noChangeAspect="1"/>
            </p:cNvGraphicFramePr>
            <p:nvPr/>
          </p:nvGraphicFramePr>
          <p:xfrm>
            <a:off x="1242" y="3053"/>
            <a:ext cx="11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4" name="Equation" r:id="rId25" imgW="291973" imgH="291973" progId="Equation.3">
                    <p:embed/>
                  </p:oleObj>
                </mc:Choice>
                <mc:Fallback>
                  <p:oleObj name="Equation" r:id="rId25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3053"/>
                          <a:ext cx="114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40" name="Object 57"/>
            <p:cNvGraphicFramePr>
              <a:graphicFrameLocks noChangeAspect="1"/>
            </p:cNvGraphicFramePr>
            <p:nvPr/>
          </p:nvGraphicFramePr>
          <p:xfrm>
            <a:off x="762" y="3531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5" name="Equation" r:id="rId26" imgW="266584" imgH="279279" progId="Equation.3">
                    <p:embed/>
                  </p:oleObj>
                </mc:Choice>
                <mc:Fallback>
                  <p:oleObj name="Equation" r:id="rId26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3531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41" name="Object 58"/>
            <p:cNvGraphicFramePr>
              <a:graphicFrameLocks noChangeAspect="1"/>
            </p:cNvGraphicFramePr>
            <p:nvPr/>
          </p:nvGraphicFramePr>
          <p:xfrm>
            <a:off x="1212" y="3933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6" name="Equation" r:id="rId27" imgW="266584" imgH="279279" progId="Equation.3">
                    <p:embed/>
                  </p:oleObj>
                </mc:Choice>
                <mc:Fallback>
                  <p:oleObj name="Equation" r:id="rId27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" y="3933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42" name="Object 59"/>
            <p:cNvGraphicFramePr>
              <a:graphicFrameLocks noChangeAspect="1"/>
            </p:cNvGraphicFramePr>
            <p:nvPr/>
          </p:nvGraphicFramePr>
          <p:xfrm>
            <a:off x="2172" y="3908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7" name="Equation" r:id="rId28" imgW="266584" imgH="279279" progId="Equation.3">
                    <p:embed/>
                  </p:oleObj>
                </mc:Choice>
                <mc:Fallback>
                  <p:oleObj name="Equation" r:id="rId28" imgW="266584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3908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43" name="Object 60"/>
            <p:cNvGraphicFramePr>
              <a:graphicFrameLocks noChangeAspect="1"/>
            </p:cNvGraphicFramePr>
            <p:nvPr/>
          </p:nvGraphicFramePr>
          <p:xfrm>
            <a:off x="1692" y="3531"/>
            <a:ext cx="84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8" name="Equation" r:id="rId29" imgW="215713" imgH="241091" progId="Equation.3">
                    <p:embed/>
                  </p:oleObj>
                </mc:Choice>
                <mc:Fallback>
                  <p:oleObj name="Equation" r:id="rId29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" y="3531"/>
                          <a:ext cx="84" cy="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44" name="Line 61"/>
            <p:cNvSpPr>
              <a:spLocks noChangeShapeType="1"/>
            </p:cNvSpPr>
            <p:nvPr/>
          </p:nvSpPr>
          <p:spPr bwMode="auto">
            <a:xfrm flipH="1">
              <a:off x="912" y="2752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245" name="Line 62"/>
            <p:cNvSpPr>
              <a:spLocks noChangeShapeType="1"/>
            </p:cNvSpPr>
            <p:nvPr/>
          </p:nvSpPr>
          <p:spPr bwMode="auto">
            <a:xfrm>
              <a:off x="1362" y="2752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3246" name="Line 63"/>
            <p:cNvSpPr>
              <a:spLocks noChangeShapeType="1"/>
            </p:cNvSpPr>
            <p:nvPr/>
          </p:nvSpPr>
          <p:spPr bwMode="auto">
            <a:xfrm>
              <a:off x="1272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247" name="Line 64"/>
            <p:cNvSpPr>
              <a:spLocks noChangeShapeType="1"/>
            </p:cNvSpPr>
            <p:nvPr/>
          </p:nvSpPr>
          <p:spPr bwMode="auto">
            <a:xfrm>
              <a:off x="82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248" name="Line 65"/>
            <p:cNvSpPr>
              <a:spLocks noChangeShapeType="1"/>
            </p:cNvSpPr>
            <p:nvPr/>
          </p:nvSpPr>
          <p:spPr bwMode="auto">
            <a:xfrm flipH="1">
              <a:off x="1332" y="3179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249" name="Line 66"/>
            <p:cNvSpPr>
              <a:spLocks noChangeShapeType="1"/>
            </p:cNvSpPr>
            <p:nvPr/>
          </p:nvSpPr>
          <p:spPr bwMode="auto">
            <a:xfrm>
              <a:off x="175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250" name="Line 67"/>
            <p:cNvSpPr>
              <a:spLocks noChangeShapeType="1"/>
            </p:cNvSpPr>
            <p:nvPr/>
          </p:nvSpPr>
          <p:spPr bwMode="auto">
            <a:xfrm>
              <a:off x="1812" y="3179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251" name="Line 68"/>
            <p:cNvSpPr>
              <a:spLocks noChangeShapeType="1"/>
            </p:cNvSpPr>
            <p:nvPr/>
          </p:nvSpPr>
          <p:spPr bwMode="auto">
            <a:xfrm>
              <a:off x="127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252" name="Line 69"/>
            <p:cNvSpPr>
              <a:spLocks noChangeShapeType="1"/>
            </p:cNvSpPr>
            <p:nvPr/>
          </p:nvSpPr>
          <p:spPr bwMode="auto">
            <a:xfrm>
              <a:off x="223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3192" name="Text Box 72"/>
          <p:cNvSpPr txBox="1">
            <a:spLocks noChangeArrowheads="1"/>
          </p:cNvSpPr>
          <p:nvPr/>
        </p:nvSpPr>
        <p:spPr bwMode="auto">
          <a:xfrm>
            <a:off x="1979613" y="2057400"/>
            <a:ext cx="1435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string </a:t>
            </a:r>
          </a:p>
        </p:txBody>
      </p:sp>
      <p:graphicFrame>
        <p:nvGraphicFramePr>
          <p:cNvPr id="93193" name="Object 73"/>
          <p:cNvGraphicFramePr>
            <a:graphicFrameLocks noChangeAspect="1"/>
          </p:cNvGraphicFramePr>
          <p:nvPr/>
        </p:nvGraphicFramePr>
        <p:xfrm>
          <a:off x="3427413" y="2197101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30" imgW="1676400" imgH="342900" progId="Equation.3">
                  <p:embed/>
                </p:oleObj>
              </mc:Choice>
              <mc:Fallback>
                <p:oleObj name="Equation" r:id="rId30" imgW="16764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2197101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4" name="Text Box 74"/>
          <p:cNvSpPr txBox="1">
            <a:spLocks noChangeArrowheads="1"/>
          </p:cNvSpPr>
          <p:nvPr/>
        </p:nvSpPr>
        <p:spPr bwMode="auto">
          <a:xfrm>
            <a:off x="5257801" y="2057400"/>
            <a:ext cx="4816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has two derivation trees</a:t>
            </a:r>
          </a:p>
        </p:txBody>
      </p:sp>
    </p:spTree>
    <p:extLst>
      <p:ext uri="{BB962C8B-B14F-4D97-AF65-F5344CB8AC3E}">
        <p14:creationId xmlns:p14="http://schemas.microsoft.com/office/powerpoint/2010/main" val="149325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A035A8-3281-44E6-95B7-CF2E44CB616D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6" name="Text Box 5"/>
          <p:cNvSpPr txBox="1">
            <a:spLocks noChangeArrowheads="1"/>
          </p:cNvSpPr>
          <p:nvPr/>
        </p:nvSpPr>
        <p:spPr bwMode="auto">
          <a:xfrm>
            <a:off x="1751013" y="2057400"/>
            <a:ext cx="1435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string </a:t>
            </a:r>
          </a:p>
        </p:txBody>
      </p:sp>
      <p:graphicFrame>
        <p:nvGraphicFramePr>
          <p:cNvPr id="95237" name="Object 6"/>
          <p:cNvGraphicFramePr>
            <a:graphicFrameLocks noChangeAspect="1"/>
          </p:cNvGraphicFramePr>
          <p:nvPr/>
        </p:nvGraphicFramePr>
        <p:xfrm>
          <a:off x="3198813" y="2197101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4" imgW="1676400" imgH="342900" progId="Equation.3">
                  <p:embed/>
                </p:oleObj>
              </mc:Choice>
              <mc:Fallback>
                <p:oleObj name="Equation" r:id="rId4" imgW="16764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2197101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8" name="Text Box 7"/>
          <p:cNvSpPr txBox="1">
            <a:spLocks noChangeArrowheads="1"/>
          </p:cNvSpPr>
          <p:nvPr/>
        </p:nvSpPr>
        <p:spPr bwMode="auto">
          <a:xfrm>
            <a:off x="5029201" y="2057400"/>
            <a:ext cx="5637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has two leftmost derivations</a:t>
            </a:r>
          </a:p>
        </p:txBody>
      </p:sp>
      <p:graphicFrame>
        <p:nvGraphicFramePr>
          <p:cNvPr id="95239" name="Object 9"/>
          <p:cNvGraphicFramePr>
            <a:graphicFrameLocks noChangeAspect="1"/>
          </p:cNvGraphicFramePr>
          <p:nvPr/>
        </p:nvGraphicFramePr>
        <p:xfrm>
          <a:off x="2209800" y="5410200"/>
          <a:ext cx="73294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6" imgW="7327900" imgH="1295400" progId="Equation.3">
                  <p:embed/>
                </p:oleObj>
              </mc:Choice>
              <mc:Fallback>
                <p:oleObj name="Equation" r:id="rId6" imgW="7327900" imgH="129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10200"/>
                        <a:ext cx="73294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10"/>
          <p:cNvGraphicFramePr>
            <a:graphicFrameLocks noChangeAspect="1"/>
          </p:cNvGraphicFramePr>
          <p:nvPr/>
        </p:nvGraphicFramePr>
        <p:xfrm>
          <a:off x="2209800" y="3276600"/>
          <a:ext cx="65801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8" imgW="6578600" imgH="1295400" progId="Equation.3">
                  <p:embed/>
                </p:oleObj>
              </mc:Choice>
              <mc:Fallback>
                <p:oleObj name="Equation" r:id="rId8" imgW="6578600" imgH="129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76600"/>
                        <a:ext cx="65801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1" name="Text Box 13"/>
          <p:cNvSpPr txBox="1">
            <a:spLocks noChangeArrowheads="1"/>
          </p:cNvSpPr>
          <p:nvPr/>
        </p:nvSpPr>
        <p:spPr bwMode="auto">
          <a:xfrm>
            <a:off x="1600200" y="228600"/>
            <a:ext cx="2693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The grammar</a:t>
            </a:r>
          </a:p>
        </p:txBody>
      </p:sp>
      <p:graphicFrame>
        <p:nvGraphicFramePr>
          <p:cNvPr id="95242" name="Object 14"/>
          <p:cNvGraphicFramePr>
            <a:graphicFrameLocks noChangeAspect="1"/>
          </p:cNvGraphicFramePr>
          <p:nvPr/>
        </p:nvGraphicFramePr>
        <p:xfrm>
          <a:off x="4419600" y="304801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10" imgW="6108700" imgH="546100" progId="Equation.3">
                  <p:embed/>
                </p:oleObj>
              </mc:Choice>
              <mc:Fallback>
                <p:oleObj name="Equation" r:id="rId10" imgW="61087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04801"/>
                        <a:ext cx="61102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3" name="Text Box 15"/>
          <p:cNvSpPr txBox="1">
            <a:spLocks noChangeArrowheads="1"/>
          </p:cNvSpPr>
          <p:nvPr/>
        </p:nvSpPr>
        <p:spPr bwMode="auto">
          <a:xfrm>
            <a:off x="1676400" y="914401"/>
            <a:ext cx="3182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is </a:t>
            </a:r>
            <a:r>
              <a:rPr lang="en-US" altLang="en-US" sz="4000">
                <a:solidFill>
                  <a:srgbClr val="FF0000"/>
                </a:solidFill>
              </a:rPr>
              <a:t>ambiguous:</a:t>
            </a:r>
          </a:p>
        </p:txBody>
      </p:sp>
    </p:spTree>
    <p:extLst>
      <p:ext uri="{BB962C8B-B14F-4D97-AF65-F5344CB8AC3E}">
        <p14:creationId xmlns:p14="http://schemas.microsoft.com/office/powerpoint/2010/main" val="5930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3BDA4F-7384-4EA4-BE91-598AEFB74EE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4" name="Text Box 2"/>
          <p:cNvSpPr txBox="1">
            <a:spLocks noChangeArrowheads="1"/>
          </p:cNvSpPr>
          <p:nvPr/>
        </p:nvSpPr>
        <p:spPr bwMode="auto">
          <a:xfrm>
            <a:off x="1736726" y="204788"/>
            <a:ext cx="2454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3600">
                <a:solidFill>
                  <a:schemeClr val="tx1"/>
                </a:solidFill>
              </a:rPr>
              <a:t>Definition:</a:t>
            </a:r>
          </a:p>
        </p:txBody>
      </p:sp>
      <p:sp>
        <p:nvSpPr>
          <p:cNvPr id="97285" name="Text Box 3"/>
          <p:cNvSpPr txBox="1">
            <a:spLocks noChangeArrowheads="1"/>
          </p:cNvSpPr>
          <p:nvPr/>
        </p:nvSpPr>
        <p:spPr bwMode="auto">
          <a:xfrm>
            <a:off x="2286001" y="1143001"/>
            <a:ext cx="8318303" cy="294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A context-free grammar        is </a:t>
            </a:r>
            <a:r>
              <a:rPr lang="en-US" altLang="en-US" b="1">
                <a:solidFill>
                  <a:srgbClr val="FF0000"/>
                </a:solidFill>
              </a:rPr>
              <a:t>ambiguous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if some string                   has: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       two or more derivation trees</a:t>
            </a:r>
          </a:p>
        </p:txBody>
      </p:sp>
      <p:graphicFrame>
        <p:nvGraphicFramePr>
          <p:cNvPr id="97286" name="Object 5"/>
          <p:cNvGraphicFramePr>
            <a:graphicFrameLocks noChangeAspect="1"/>
          </p:cNvGraphicFramePr>
          <p:nvPr/>
        </p:nvGraphicFramePr>
        <p:xfrm>
          <a:off x="7378700" y="12001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4" imgW="393529" imgH="418918" progId="Equation.3">
                  <p:embed/>
                </p:oleObj>
              </mc:Choice>
              <mc:Fallback>
                <p:oleObj name="Equation" r:id="rId4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120015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6"/>
          <p:cNvGraphicFramePr>
            <a:graphicFrameLocks noChangeAspect="1"/>
          </p:cNvGraphicFramePr>
          <p:nvPr/>
        </p:nvGraphicFramePr>
        <p:xfrm>
          <a:off x="5168900" y="2336801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6" imgW="1879600" imgH="533400" progId="Equation.3">
                  <p:embed/>
                </p:oleObj>
              </mc:Choice>
              <mc:Fallback>
                <p:oleObj name="Equation" r:id="rId6" imgW="18796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2336801"/>
                        <a:ext cx="187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751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2FCCE1-0BCF-404B-A13E-84820311802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2" name="Text Box 2"/>
          <p:cNvSpPr txBox="1">
            <a:spLocks noChangeArrowheads="1"/>
          </p:cNvSpPr>
          <p:nvPr/>
        </p:nvSpPr>
        <p:spPr bwMode="auto">
          <a:xfrm>
            <a:off x="1736725" y="254000"/>
            <a:ext cx="3168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In other words:</a:t>
            </a:r>
          </a:p>
        </p:txBody>
      </p:sp>
      <p:sp>
        <p:nvSpPr>
          <p:cNvPr id="99333" name="Text Box 3"/>
          <p:cNvSpPr txBox="1">
            <a:spLocks noChangeArrowheads="1"/>
          </p:cNvSpPr>
          <p:nvPr/>
        </p:nvSpPr>
        <p:spPr bwMode="auto">
          <a:xfrm>
            <a:off x="2286001" y="1143001"/>
            <a:ext cx="8318303" cy="294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A context-free grammar        is </a:t>
            </a:r>
            <a:r>
              <a:rPr lang="en-US" altLang="en-US" b="1">
                <a:solidFill>
                  <a:srgbClr val="FF0000"/>
                </a:solidFill>
              </a:rPr>
              <a:t>ambiguous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if some string                   has: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       two or more leftmost derivations</a:t>
            </a:r>
          </a:p>
        </p:txBody>
      </p:sp>
      <p:graphicFrame>
        <p:nvGraphicFramePr>
          <p:cNvPr id="99334" name="Object 4"/>
          <p:cNvGraphicFramePr>
            <a:graphicFrameLocks noChangeAspect="1"/>
          </p:cNvGraphicFramePr>
          <p:nvPr/>
        </p:nvGraphicFramePr>
        <p:xfrm>
          <a:off x="7378700" y="12001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4" imgW="393529" imgH="418918" progId="Equation.3">
                  <p:embed/>
                </p:oleObj>
              </mc:Choice>
              <mc:Fallback>
                <p:oleObj name="Equation" r:id="rId4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120015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5"/>
          <p:cNvGraphicFramePr>
            <a:graphicFrameLocks noChangeAspect="1"/>
          </p:cNvGraphicFramePr>
          <p:nvPr/>
        </p:nvGraphicFramePr>
        <p:xfrm>
          <a:off x="5168900" y="2336801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6" imgW="1879600" imgH="533400" progId="Equation.3">
                  <p:embed/>
                </p:oleObj>
              </mc:Choice>
              <mc:Fallback>
                <p:oleObj name="Equation" r:id="rId6" imgW="18796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2336801"/>
                        <a:ext cx="187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6" name="Text Box 6"/>
          <p:cNvSpPr txBox="1">
            <a:spLocks noChangeArrowheads="1"/>
          </p:cNvSpPr>
          <p:nvPr/>
        </p:nvSpPr>
        <p:spPr bwMode="auto">
          <a:xfrm>
            <a:off x="5181601" y="4191000"/>
            <a:ext cx="2887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(or rightmost)</a:t>
            </a:r>
          </a:p>
        </p:txBody>
      </p:sp>
    </p:spTree>
    <p:extLst>
      <p:ext uri="{BB962C8B-B14F-4D97-AF65-F5344CB8AC3E}">
        <p14:creationId xmlns:p14="http://schemas.microsoft.com/office/powerpoint/2010/main" val="311244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6F4D31-8D4E-4408-8623-39028F06F9E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0" name="Text Box 2"/>
          <p:cNvSpPr txBox="1">
            <a:spLocks noChangeArrowheads="1"/>
          </p:cNvSpPr>
          <p:nvPr/>
        </p:nvSpPr>
        <p:spPr bwMode="auto">
          <a:xfrm>
            <a:off x="1752600" y="228600"/>
            <a:ext cx="6554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Why do we care about ambiguity?</a:t>
            </a:r>
          </a:p>
        </p:txBody>
      </p:sp>
      <p:sp>
        <p:nvSpPr>
          <p:cNvPr id="101381" name="Oval 3"/>
          <p:cNvSpPr>
            <a:spLocks noChangeArrowheads="1"/>
          </p:cNvSpPr>
          <p:nvPr/>
        </p:nvSpPr>
        <p:spPr bwMode="auto">
          <a:xfrm>
            <a:off x="8915400" y="210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1382" name="Object 4"/>
          <p:cNvGraphicFramePr>
            <a:graphicFrameLocks noChangeAspect="1"/>
          </p:cNvGraphicFramePr>
          <p:nvPr/>
        </p:nvGraphicFramePr>
        <p:xfrm>
          <a:off x="8980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4" imgW="355446" imgH="368140" progId="Equation.3">
                  <p:embed/>
                </p:oleObj>
              </mc:Choice>
              <mc:Fallback>
                <p:oleObj name="Equation" r:id="rId4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0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3" name="Oval 5"/>
          <p:cNvSpPr>
            <a:spLocks noChangeArrowheads="1"/>
          </p:cNvSpPr>
          <p:nvPr/>
        </p:nvSpPr>
        <p:spPr bwMode="auto">
          <a:xfrm>
            <a:off x="100584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1384" name="Object 6"/>
          <p:cNvGraphicFramePr>
            <a:graphicFrameLocks noChangeAspect="1"/>
          </p:cNvGraphicFramePr>
          <p:nvPr/>
        </p:nvGraphicFramePr>
        <p:xfrm>
          <a:off x="101346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6" imgW="355446" imgH="368140" progId="Equation.3">
                  <p:embed/>
                </p:oleObj>
              </mc:Choice>
              <mc:Fallback>
                <p:oleObj name="Equation" r:id="rId6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6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5" name="Oval 7"/>
          <p:cNvSpPr>
            <a:spLocks noChangeArrowheads="1"/>
          </p:cNvSpPr>
          <p:nvPr/>
        </p:nvSpPr>
        <p:spPr bwMode="auto">
          <a:xfrm>
            <a:off x="77724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1386" name="Object 8"/>
          <p:cNvGraphicFramePr>
            <a:graphicFrameLocks noChangeAspect="1"/>
          </p:cNvGraphicFramePr>
          <p:nvPr/>
        </p:nvGraphicFramePr>
        <p:xfrm>
          <a:off x="7837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355446" imgH="368140" progId="Equation.3">
                  <p:embed/>
                </p:oleObj>
              </mc:Choice>
              <mc:Fallback>
                <p:oleObj name="Equation" r:id="rId7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7" name="Oval 9"/>
          <p:cNvSpPr>
            <a:spLocks noChangeArrowheads="1"/>
          </p:cNvSpPr>
          <p:nvPr/>
        </p:nvSpPr>
        <p:spPr bwMode="auto">
          <a:xfrm>
            <a:off x="89154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1388" name="Oval 10"/>
          <p:cNvSpPr>
            <a:spLocks noChangeArrowheads="1"/>
          </p:cNvSpPr>
          <p:nvPr/>
        </p:nvSpPr>
        <p:spPr bwMode="auto">
          <a:xfrm>
            <a:off x="65532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1389" name="Oval 11"/>
          <p:cNvSpPr>
            <a:spLocks noChangeArrowheads="1"/>
          </p:cNvSpPr>
          <p:nvPr/>
        </p:nvSpPr>
        <p:spPr bwMode="auto">
          <a:xfrm>
            <a:off x="89916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1390" name="Object 12"/>
          <p:cNvGraphicFramePr>
            <a:graphicFrameLocks noChangeAspect="1"/>
          </p:cNvGraphicFramePr>
          <p:nvPr/>
        </p:nvGraphicFramePr>
        <p:xfrm>
          <a:off x="7924801" y="49530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8" imgW="291973" imgH="291973" progId="Equation.3">
                  <p:embed/>
                </p:oleObj>
              </mc:Choice>
              <mc:Fallback>
                <p:oleObj name="Equation" r:id="rId8" imgW="291973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9530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1" name="Object 13"/>
          <p:cNvGraphicFramePr>
            <a:graphicFrameLocks noChangeAspect="1"/>
          </p:cNvGraphicFramePr>
          <p:nvPr/>
        </p:nvGraphicFramePr>
        <p:xfrm>
          <a:off x="6705601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10" imgW="266584" imgH="279279" progId="Equation.3">
                  <p:embed/>
                </p:oleObj>
              </mc:Choice>
              <mc:Fallback>
                <p:oleObj name="Equation" r:id="rId10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2" name="Object 14"/>
          <p:cNvGraphicFramePr>
            <a:graphicFrameLocks noChangeAspect="1"/>
          </p:cNvGraphicFramePr>
          <p:nvPr/>
        </p:nvGraphicFramePr>
        <p:xfrm>
          <a:off x="9144001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3" name="Object 15"/>
          <p:cNvGraphicFramePr>
            <a:graphicFrameLocks noChangeAspect="1"/>
          </p:cNvGraphicFramePr>
          <p:nvPr/>
        </p:nvGraphicFramePr>
        <p:xfrm>
          <a:off x="9144001" y="35814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13" imgW="215713" imgH="241091" progId="Equation.3">
                  <p:embed/>
                </p:oleObj>
              </mc:Choice>
              <mc:Fallback>
                <p:oleObj name="Equation" r:id="rId13" imgW="215713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35814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4" name="Line 16"/>
          <p:cNvSpPr>
            <a:spLocks noChangeShapeType="1"/>
          </p:cNvSpPr>
          <p:nvPr/>
        </p:nvSpPr>
        <p:spPr bwMode="auto">
          <a:xfrm flipH="1">
            <a:off x="8305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95" name="Line 17"/>
          <p:cNvSpPr>
            <a:spLocks noChangeShapeType="1"/>
          </p:cNvSpPr>
          <p:nvPr/>
        </p:nvSpPr>
        <p:spPr bwMode="auto">
          <a:xfrm>
            <a:off x="9448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6" name="Line 18"/>
          <p:cNvSpPr>
            <a:spLocks noChangeShapeType="1"/>
          </p:cNvSpPr>
          <p:nvPr/>
        </p:nvSpPr>
        <p:spPr bwMode="auto">
          <a:xfrm>
            <a:off x="9220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97" name="Line 19"/>
          <p:cNvSpPr>
            <a:spLocks noChangeShapeType="1"/>
          </p:cNvSpPr>
          <p:nvPr/>
        </p:nvSpPr>
        <p:spPr bwMode="auto">
          <a:xfrm>
            <a:off x="1036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98" name="Line 20"/>
          <p:cNvSpPr>
            <a:spLocks noChangeShapeType="1"/>
          </p:cNvSpPr>
          <p:nvPr/>
        </p:nvSpPr>
        <p:spPr bwMode="auto">
          <a:xfrm flipH="1">
            <a:off x="7010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99" name="Line 21"/>
          <p:cNvSpPr>
            <a:spLocks noChangeShapeType="1"/>
          </p:cNvSpPr>
          <p:nvPr/>
        </p:nvSpPr>
        <p:spPr bwMode="auto">
          <a:xfrm>
            <a:off x="8077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400" name="Line 22"/>
          <p:cNvSpPr>
            <a:spLocks noChangeShapeType="1"/>
          </p:cNvSpPr>
          <p:nvPr/>
        </p:nvSpPr>
        <p:spPr bwMode="auto">
          <a:xfrm>
            <a:off x="8229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401" name="Line 23"/>
          <p:cNvSpPr>
            <a:spLocks noChangeShapeType="1"/>
          </p:cNvSpPr>
          <p:nvPr/>
        </p:nvSpPr>
        <p:spPr bwMode="auto">
          <a:xfrm>
            <a:off x="6858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402" name="Line 24"/>
          <p:cNvSpPr>
            <a:spLocks noChangeShapeType="1"/>
          </p:cNvSpPr>
          <p:nvPr/>
        </p:nvSpPr>
        <p:spPr bwMode="auto">
          <a:xfrm>
            <a:off x="929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403" name="Oval 25"/>
          <p:cNvSpPr>
            <a:spLocks noChangeArrowheads="1"/>
          </p:cNvSpPr>
          <p:nvPr/>
        </p:nvSpPr>
        <p:spPr bwMode="auto">
          <a:xfrm>
            <a:off x="89916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1404" name="Object 26"/>
          <p:cNvGraphicFramePr>
            <a:graphicFrameLocks noChangeAspect="1"/>
          </p:cNvGraphicFramePr>
          <p:nvPr/>
        </p:nvGraphicFramePr>
        <p:xfrm>
          <a:off x="9056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15" imgW="355446" imgH="368140" progId="Equation.3">
                  <p:embed/>
                </p:oleObj>
              </mc:Choice>
              <mc:Fallback>
                <p:oleObj name="Equation" r:id="rId15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6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05" name="Oval 27"/>
          <p:cNvSpPr>
            <a:spLocks noChangeArrowheads="1"/>
          </p:cNvSpPr>
          <p:nvPr/>
        </p:nvSpPr>
        <p:spPr bwMode="auto">
          <a:xfrm>
            <a:off x="65532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1406" name="Object 28"/>
          <p:cNvGraphicFramePr>
            <a:graphicFrameLocks noChangeAspect="1"/>
          </p:cNvGraphicFramePr>
          <p:nvPr/>
        </p:nvGraphicFramePr>
        <p:xfrm>
          <a:off x="6618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16" imgW="355446" imgH="368140" progId="Equation.3">
                  <p:embed/>
                </p:oleObj>
              </mc:Choice>
              <mc:Fallback>
                <p:oleObj name="Equation" r:id="rId16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07" name="Oval 29"/>
          <p:cNvSpPr>
            <a:spLocks noChangeArrowheads="1"/>
          </p:cNvSpPr>
          <p:nvPr/>
        </p:nvSpPr>
        <p:spPr bwMode="auto">
          <a:xfrm>
            <a:off x="77724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1408" name="Oval 30"/>
          <p:cNvSpPr>
            <a:spLocks noChangeArrowheads="1"/>
          </p:cNvSpPr>
          <p:nvPr/>
        </p:nvSpPr>
        <p:spPr bwMode="auto">
          <a:xfrm>
            <a:off x="100584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1409" name="Object 31"/>
          <p:cNvGraphicFramePr>
            <a:graphicFrameLocks noChangeAspect="1"/>
          </p:cNvGraphicFramePr>
          <p:nvPr/>
        </p:nvGraphicFramePr>
        <p:xfrm>
          <a:off x="10210801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0801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10" name="Oval 32"/>
          <p:cNvSpPr>
            <a:spLocks noChangeArrowheads="1"/>
          </p:cNvSpPr>
          <p:nvPr/>
        </p:nvSpPr>
        <p:spPr bwMode="auto">
          <a:xfrm>
            <a:off x="2667000" y="210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1411" name="Object 33"/>
          <p:cNvGraphicFramePr>
            <a:graphicFrameLocks noChangeAspect="1"/>
          </p:cNvGraphicFramePr>
          <p:nvPr/>
        </p:nvGraphicFramePr>
        <p:xfrm>
          <a:off x="2732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18" imgW="355446" imgH="368140" progId="Equation.3">
                  <p:embed/>
                </p:oleObj>
              </mc:Choice>
              <mc:Fallback>
                <p:oleObj name="Equation" r:id="rId18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12" name="Oval 34"/>
          <p:cNvSpPr>
            <a:spLocks noChangeArrowheads="1"/>
          </p:cNvSpPr>
          <p:nvPr/>
        </p:nvSpPr>
        <p:spPr bwMode="auto">
          <a:xfrm>
            <a:off x="38100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1413" name="Object 35"/>
          <p:cNvGraphicFramePr>
            <a:graphicFrameLocks noChangeAspect="1"/>
          </p:cNvGraphicFramePr>
          <p:nvPr/>
        </p:nvGraphicFramePr>
        <p:xfrm>
          <a:off x="38862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19" imgW="355446" imgH="368140" progId="Equation.3">
                  <p:embed/>
                </p:oleObj>
              </mc:Choice>
              <mc:Fallback>
                <p:oleObj name="Equation" r:id="rId19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14" name="Oval 36"/>
          <p:cNvSpPr>
            <a:spLocks noChangeArrowheads="1"/>
          </p:cNvSpPr>
          <p:nvPr/>
        </p:nvSpPr>
        <p:spPr bwMode="auto">
          <a:xfrm>
            <a:off x="15240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1415" name="Object 37"/>
          <p:cNvGraphicFramePr>
            <a:graphicFrameLocks noChangeAspect="1"/>
          </p:cNvGraphicFramePr>
          <p:nvPr/>
        </p:nvGraphicFramePr>
        <p:xfrm>
          <a:off x="1589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20" imgW="355446" imgH="368140" progId="Equation.3">
                  <p:embed/>
                </p:oleObj>
              </mc:Choice>
              <mc:Fallback>
                <p:oleObj name="Equation" r:id="rId20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16" name="Oval 38"/>
          <p:cNvSpPr>
            <a:spLocks noChangeArrowheads="1"/>
          </p:cNvSpPr>
          <p:nvPr/>
        </p:nvSpPr>
        <p:spPr bwMode="auto">
          <a:xfrm>
            <a:off x="26670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1417" name="Oval 39"/>
          <p:cNvSpPr>
            <a:spLocks noChangeArrowheads="1"/>
          </p:cNvSpPr>
          <p:nvPr/>
        </p:nvSpPr>
        <p:spPr bwMode="auto">
          <a:xfrm>
            <a:off x="51054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1418" name="Object 40"/>
          <p:cNvGraphicFramePr>
            <a:graphicFrameLocks noChangeAspect="1"/>
          </p:cNvGraphicFramePr>
          <p:nvPr/>
        </p:nvGraphicFramePr>
        <p:xfrm>
          <a:off x="5170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21" imgW="355446" imgH="368140" progId="Equation.3">
                  <p:embed/>
                </p:oleObj>
              </mc:Choice>
              <mc:Fallback>
                <p:oleObj name="Equation" r:id="rId21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19" name="Oval 41"/>
          <p:cNvSpPr>
            <a:spLocks noChangeArrowheads="1"/>
          </p:cNvSpPr>
          <p:nvPr/>
        </p:nvSpPr>
        <p:spPr bwMode="auto">
          <a:xfrm>
            <a:off x="26670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1420" name="Object 42"/>
          <p:cNvGraphicFramePr>
            <a:graphicFrameLocks noChangeAspect="1"/>
          </p:cNvGraphicFramePr>
          <p:nvPr/>
        </p:nvGraphicFramePr>
        <p:xfrm>
          <a:off x="2732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22" imgW="355446" imgH="368140" progId="Equation.3">
                  <p:embed/>
                </p:oleObj>
              </mc:Choice>
              <mc:Fallback>
                <p:oleObj name="Equation" r:id="rId22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21" name="Oval 43"/>
          <p:cNvSpPr>
            <a:spLocks noChangeArrowheads="1"/>
          </p:cNvSpPr>
          <p:nvPr/>
        </p:nvSpPr>
        <p:spPr bwMode="auto">
          <a:xfrm>
            <a:off x="38862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1422" name="Oval 44"/>
          <p:cNvSpPr>
            <a:spLocks noChangeArrowheads="1"/>
          </p:cNvSpPr>
          <p:nvPr/>
        </p:nvSpPr>
        <p:spPr bwMode="auto">
          <a:xfrm>
            <a:off x="15240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1423" name="Oval 45"/>
          <p:cNvSpPr>
            <a:spLocks noChangeArrowheads="1"/>
          </p:cNvSpPr>
          <p:nvPr/>
        </p:nvSpPr>
        <p:spPr bwMode="auto">
          <a:xfrm>
            <a:off x="26670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1424" name="Oval 46"/>
          <p:cNvSpPr>
            <a:spLocks noChangeArrowheads="1"/>
          </p:cNvSpPr>
          <p:nvPr/>
        </p:nvSpPr>
        <p:spPr bwMode="auto">
          <a:xfrm>
            <a:off x="51054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1425" name="Object 47"/>
          <p:cNvGraphicFramePr>
            <a:graphicFrameLocks noChangeAspect="1"/>
          </p:cNvGraphicFramePr>
          <p:nvPr/>
        </p:nvGraphicFramePr>
        <p:xfrm>
          <a:off x="2895601" y="35814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23" imgW="291973" imgH="291973" progId="Equation.3">
                  <p:embed/>
                </p:oleObj>
              </mc:Choice>
              <mc:Fallback>
                <p:oleObj name="Equation" r:id="rId23" imgW="291973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5814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26" name="Object 48"/>
          <p:cNvGraphicFramePr>
            <a:graphicFrameLocks noChangeAspect="1"/>
          </p:cNvGraphicFramePr>
          <p:nvPr/>
        </p:nvGraphicFramePr>
        <p:xfrm>
          <a:off x="1676401" y="502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24" imgW="266584" imgH="279279" progId="Equation.3">
                  <p:embed/>
                </p:oleObj>
              </mc:Choice>
              <mc:Fallback>
                <p:oleObj name="Equation" r:id="rId2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5029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27" name="Object 49"/>
          <p:cNvGraphicFramePr>
            <a:graphicFrameLocks noChangeAspect="1"/>
          </p:cNvGraphicFramePr>
          <p:nvPr/>
        </p:nvGraphicFramePr>
        <p:xfrm>
          <a:off x="2819401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25" imgW="266584" imgH="279279" progId="Equation.3">
                  <p:embed/>
                </p:oleObj>
              </mc:Choice>
              <mc:Fallback>
                <p:oleObj name="Equation" r:id="rId25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28" name="Object 50"/>
          <p:cNvGraphicFramePr>
            <a:graphicFrameLocks noChangeAspect="1"/>
          </p:cNvGraphicFramePr>
          <p:nvPr/>
        </p:nvGraphicFramePr>
        <p:xfrm>
          <a:off x="5257801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26" imgW="266584" imgH="279279" progId="Equation.3">
                  <p:embed/>
                </p:oleObj>
              </mc:Choice>
              <mc:Fallback>
                <p:oleObj name="Equation" r:id="rId26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29" name="Object 51"/>
          <p:cNvGraphicFramePr>
            <a:graphicFrameLocks noChangeAspect="1"/>
          </p:cNvGraphicFramePr>
          <p:nvPr/>
        </p:nvGraphicFramePr>
        <p:xfrm>
          <a:off x="4038601" y="50292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27" imgW="215713" imgH="241091" progId="Equation.3">
                  <p:embed/>
                </p:oleObj>
              </mc:Choice>
              <mc:Fallback>
                <p:oleObj name="Equation" r:id="rId27" imgW="215713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50292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30" name="Line 52"/>
          <p:cNvSpPr>
            <a:spLocks noChangeShapeType="1"/>
          </p:cNvSpPr>
          <p:nvPr/>
        </p:nvSpPr>
        <p:spPr bwMode="auto">
          <a:xfrm flipH="1">
            <a:off x="2057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431" name="Line 53"/>
          <p:cNvSpPr>
            <a:spLocks noChangeShapeType="1"/>
          </p:cNvSpPr>
          <p:nvPr/>
        </p:nvSpPr>
        <p:spPr bwMode="auto">
          <a:xfrm>
            <a:off x="3200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2" name="Line 54"/>
          <p:cNvSpPr>
            <a:spLocks noChangeShapeType="1"/>
          </p:cNvSpPr>
          <p:nvPr/>
        </p:nvSpPr>
        <p:spPr bwMode="auto">
          <a:xfrm>
            <a:off x="2971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433" name="Line 55"/>
          <p:cNvSpPr>
            <a:spLocks noChangeShapeType="1"/>
          </p:cNvSpPr>
          <p:nvPr/>
        </p:nvSpPr>
        <p:spPr bwMode="auto">
          <a:xfrm>
            <a:off x="1828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434" name="Line 56"/>
          <p:cNvSpPr>
            <a:spLocks noChangeShapeType="1"/>
          </p:cNvSpPr>
          <p:nvPr/>
        </p:nvSpPr>
        <p:spPr bwMode="auto">
          <a:xfrm flipH="1">
            <a:off x="3124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435" name="Line 57"/>
          <p:cNvSpPr>
            <a:spLocks noChangeShapeType="1"/>
          </p:cNvSpPr>
          <p:nvPr/>
        </p:nvSpPr>
        <p:spPr bwMode="auto">
          <a:xfrm>
            <a:off x="4191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436" name="Line 58"/>
          <p:cNvSpPr>
            <a:spLocks noChangeShapeType="1"/>
          </p:cNvSpPr>
          <p:nvPr/>
        </p:nvSpPr>
        <p:spPr bwMode="auto">
          <a:xfrm>
            <a:off x="4343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437" name="Line 59"/>
          <p:cNvSpPr>
            <a:spLocks noChangeShapeType="1"/>
          </p:cNvSpPr>
          <p:nvPr/>
        </p:nvSpPr>
        <p:spPr bwMode="auto">
          <a:xfrm>
            <a:off x="2971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438" name="Line 60"/>
          <p:cNvSpPr>
            <a:spLocks noChangeShapeType="1"/>
          </p:cNvSpPr>
          <p:nvPr/>
        </p:nvSpPr>
        <p:spPr bwMode="auto">
          <a:xfrm>
            <a:off x="5410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1439" name="Object 61"/>
          <p:cNvGraphicFramePr>
            <a:graphicFrameLocks noChangeAspect="1"/>
          </p:cNvGraphicFramePr>
          <p:nvPr/>
        </p:nvGraphicFramePr>
        <p:xfrm>
          <a:off x="5105400" y="1206501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28" imgW="1676400" imgH="342900" progId="Equation.3">
                  <p:embed/>
                </p:oleObj>
              </mc:Choice>
              <mc:Fallback>
                <p:oleObj name="Equation" r:id="rId28" imgW="16764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206501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40" name="Text Box 64"/>
          <p:cNvSpPr txBox="1">
            <a:spLocks noChangeArrowheads="1"/>
          </p:cNvSpPr>
          <p:nvPr/>
        </p:nvSpPr>
        <p:spPr bwMode="auto">
          <a:xfrm>
            <a:off x="4845051" y="1924050"/>
            <a:ext cx="1025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take</a:t>
            </a:r>
          </a:p>
        </p:txBody>
      </p:sp>
      <p:graphicFrame>
        <p:nvGraphicFramePr>
          <p:cNvPr id="101441" name="Object 65"/>
          <p:cNvGraphicFramePr>
            <a:graphicFrameLocks noChangeAspect="1"/>
          </p:cNvGraphicFramePr>
          <p:nvPr/>
        </p:nvGraphicFramePr>
        <p:xfrm>
          <a:off x="6019800" y="19812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30" imgW="1040948" imgH="418918" progId="Equation.3">
                  <p:embed/>
                </p:oleObj>
              </mc:Choice>
              <mc:Fallback>
                <p:oleObj name="Equation" r:id="rId30" imgW="1040948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8120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928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E6F211-CC23-4C81-8A64-8651480FEA8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28" name="Oval 4"/>
          <p:cNvSpPr>
            <a:spLocks noChangeArrowheads="1"/>
          </p:cNvSpPr>
          <p:nvPr/>
        </p:nvSpPr>
        <p:spPr bwMode="auto">
          <a:xfrm>
            <a:off x="8915400" y="210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8980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4" imgW="355446" imgH="368140" progId="Equation.3">
                  <p:embed/>
                </p:oleObj>
              </mc:Choice>
              <mc:Fallback>
                <p:oleObj name="Equation" r:id="rId4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0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0" name="Oval 6"/>
          <p:cNvSpPr>
            <a:spLocks noChangeArrowheads="1"/>
          </p:cNvSpPr>
          <p:nvPr/>
        </p:nvSpPr>
        <p:spPr bwMode="auto">
          <a:xfrm>
            <a:off x="100584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3431" name="Object 7"/>
          <p:cNvGraphicFramePr>
            <a:graphicFrameLocks noChangeAspect="1"/>
          </p:cNvGraphicFramePr>
          <p:nvPr/>
        </p:nvGraphicFramePr>
        <p:xfrm>
          <a:off x="101346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6" imgW="355446" imgH="368140" progId="Equation.3">
                  <p:embed/>
                </p:oleObj>
              </mc:Choice>
              <mc:Fallback>
                <p:oleObj name="Equation" r:id="rId6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6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2" name="Oval 8"/>
          <p:cNvSpPr>
            <a:spLocks noChangeArrowheads="1"/>
          </p:cNvSpPr>
          <p:nvPr/>
        </p:nvSpPr>
        <p:spPr bwMode="auto">
          <a:xfrm>
            <a:off x="77724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7837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7" imgW="355446" imgH="368140" progId="Equation.3">
                  <p:embed/>
                </p:oleObj>
              </mc:Choice>
              <mc:Fallback>
                <p:oleObj name="Equation" r:id="rId7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4" name="Oval 10"/>
          <p:cNvSpPr>
            <a:spLocks noChangeArrowheads="1"/>
          </p:cNvSpPr>
          <p:nvPr/>
        </p:nvSpPr>
        <p:spPr bwMode="auto">
          <a:xfrm>
            <a:off x="89154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3435" name="Oval 11"/>
          <p:cNvSpPr>
            <a:spLocks noChangeArrowheads="1"/>
          </p:cNvSpPr>
          <p:nvPr/>
        </p:nvSpPr>
        <p:spPr bwMode="auto">
          <a:xfrm>
            <a:off x="65532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3436" name="Oval 12"/>
          <p:cNvSpPr>
            <a:spLocks noChangeArrowheads="1"/>
          </p:cNvSpPr>
          <p:nvPr/>
        </p:nvSpPr>
        <p:spPr bwMode="auto">
          <a:xfrm>
            <a:off x="89916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3437" name="Object 13"/>
          <p:cNvGraphicFramePr>
            <a:graphicFrameLocks noChangeAspect="1"/>
          </p:cNvGraphicFramePr>
          <p:nvPr/>
        </p:nvGraphicFramePr>
        <p:xfrm>
          <a:off x="7924801" y="49530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8" imgW="291973" imgH="291973" progId="Equation.3">
                  <p:embed/>
                </p:oleObj>
              </mc:Choice>
              <mc:Fallback>
                <p:oleObj name="Equation" r:id="rId8" imgW="291973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9530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8" name="Object 16"/>
          <p:cNvGraphicFramePr>
            <a:graphicFrameLocks noChangeAspect="1"/>
          </p:cNvGraphicFramePr>
          <p:nvPr/>
        </p:nvGraphicFramePr>
        <p:xfrm>
          <a:off x="9144001" y="35814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10" imgW="215713" imgH="241091" progId="Equation.3">
                  <p:embed/>
                </p:oleObj>
              </mc:Choice>
              <mc:Fallback>
                <p:oleObj name="Equation" r:id="rId10" imgW="215713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35814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9" name="Line 17"/>
          <p:cNvSpPr>
            <a:spLocks noChangeShapeType="1"/>
          </p:cNvSpPr>
          <p:nvPr/>
        </p:nvSpPr>
        <p:spPr bwMode="auto">
          <a:xfrm flipH="1">
            <a:off x="8305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40" name="Line 18"/>
          <p:cNvSpPr>
            <a:spLocks noChangeShapeType="1"/>
          </p:cNvSpPr>
          <p:nvPr/>
        </p:nvSpPr>
        <p:spPr bwMode="auto">
          <a:xfrm>
            <a:off x="9448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41" name="Line 19"/>
          <p:cNvSpPr>
            <a:spLocks noChangeShapeType="1"/>
          </p:cNvSpPr>
          <p:nvPr/>
        </p:nvSpPr>
        <p:spPr bwMode="auto">
          <a:xfrm>
            <a:off x="9220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42" name="Line 20"/>
          <p:cNvSpPr>
            <a:spLocks noChangeShapeType="1"/>
          </p:cNvSpPr>
          <p:nvPr/>
        </p:nvSpPr>
        <p:spPr bwMode="auto">
          <a:xfrm>
            <a:off x="1036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43" name="Line 21"/>
          <p:cNvSpPr>
            <a:spLocks noChangeShapeType="1"/>
          </p:cNvSpPr>
          <p:nvPr/>
        </p:nvSpPr>
        <p:spPr bwMode="auto">
          <a:xfrm flipH="1">
            <a:off x="7010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44" name="Line 22"/>
          <p:cNvSpPr>
            <a:spLocks noChangeShapeType="1"/>
          </p:cNvSpPr>
          <p:nvPr/>
        </p:nvSpPr>
        <p:spPr bwMode="auto">
          <a:xfrm>
            <a:off x="8077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45" name="Line 23"/>
          <p:cNvSpPr>
            <a:spLocks noChangeShapeType="1"/>
          </p:cNvSpPr>
          <p:nvPr/>
        </p:nvSpPr>
        <p:spPr bwMode="auto">
          <a:xfrm>
            <a:off x="8229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46" name="Line 24"/>
          <p:cNvSpPr>
            <a:spLocks noChangeShapeType="1"/>
          </p:cNvSpPr>
          <p:nvPr/>
        </p:nvSpPr>
        <p:spPr bwMode="auto">
          <a:xfrm>
            <a:off x="6858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47" name="Line 25"/>
          <p:cNvSpPr>
            <a:spLocks noChangeShapeType="1"/>
          </p:cNvSpPr>
          <p:nvPr/>
        </p:nvSpPr>
        <p:spPr bwMode="auto">
          <a:xfrm>
            <a:off x="929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48" name="Oval 26"/>
          <p:cNvSpPr>
            <a:spLocks noChangeArrowheads="1"/>
          </p:cNvSpPr>
          <p:nvPr/>
        </p:nvSpPr>
        <p:spPr bwMode="auto">
          <a:xfrm>
            <a:off x="89916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3449" name="Object 27"/>
          <p:cNvGraphicFramePr>
            <a:graphicFrameLocks noChangeAspect="1"/>
          </p:cNvGraphicFramePr>
          <p:nvPr/>
        </p:nvGraphicFramePr>
        <p:xfrm>
          <a:off x="9056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12" imgW="355446" imgH="368140" progId="Equation.3">
                  <p:embed/>
                </p:oleObj>
              </mc:Choice>
              <mc:Fallback>
                <p:oleObj name="Equation" r:id="rId12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6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0" name="Oval 28"/>
          <p:cNvSpPr>
            <a:spLocks noChangeArrowheads="1"/>
          </p:cNvSpPr>
          <p:nvPr/>
        </p:nvSpPr>
        <p:spPr bwMode="auto">
          <a:xfrm>
            <a:off x="65532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3451" name="Object 29"/>
          <p:cNvGraphicFramePr>
            <a:graphicFrameLocks noChangeAspect="1"/>
          </p:cNvGraphicFramePr>
          <p:nvPr/>
        </p:nvGraphicFramePr>
        <p:xfrm>
          <a:off x="6618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13" imgW="355446" imgH="368140" progId="Equation.3">
                  <p:embed/>
                </p:oleObj>
              </mc:Choice>
              <mc:Fallback>
                <p:oleObj name="Equation" r:id="rId13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2" name="Oval 30"/>
          <p:cNvSpPr>
            <a:spLocks noChangeArrowheads="1"/>
          </p:cNvSpPr>
          <p:nvPr/>
        </p:nvSpPr>
        <p:spPr bwMode="auto">
          <a:xfrm>
            <a:off x="77724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3453" name="Oval 31"/>
          <p:cNvSpPr>
            <a:spLocks noChangeArrowheads="1"/>
          </p:cNvSpPr>
          <p:nvPr/>
        </p:nvSpPr>
        <p:spPr bwMode="auto">
          <a:xfrm>
            <a:off x="100584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3454" name="Oval 33"/>
          <p:cNvSpPr>
            <a:spLocks noChangeArrowheads="1"/>
          </p:cNvSpPr>
          <p:nvPr/>
        </p:nvSpPr>
        <p:spPr bwMode="auto">
          <a:xfrm>
            <a:off x="2667000" y="210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3455" name="Object 34"/>
          <p:cNvGraphicFramePr>
            <a:graphicFrameLocks noChangeAspect="1"/>
          </p:cNvGraphicFramePr>
          <p:nvPr/>
        </p:nvGraphicFramePr>
        <p:xfrm>
          <a:off x="2732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14" imgW="355446" imgH="368140" progId="Equation.3">
                  <p:embed/>
                </p:oleObj>
              </mc:Choice>
              <mc:Fallback>
                <p:oleObj name="Equation" r:id="rId14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6" name="Oval 35"/>
          <p:cNvSpPr>
            <a:spLocks noChangeArrowheads="1"/>
          </p:cNvSpPr>
          <p:nvPr/>
        </p:nvSpPr>
        <p:spPr bwMode="auto">
          <a:xfrm>
            <a:off x="38100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3457" name="Object 36"/>
          <p:cNvGraphicFramePr>
            <a:graphicFrameLocks noChangeAspect="1"/>
          </p:cNvGraphicFramePr>
          <p:nvPr/>
        </p:nvGraphicFramePr>
        <p:xfrm>
          <a:off x="38862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15" imgW="355446" imgH="368140" progId="Equation.3">
                  <p:embed/>
                </p:oleObj>
              </mc:Choice>
              <mc:Fallback>
                <p:oleObj name="Equation" r:id="rId15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58" name="Oval 37"/>
          <p:cNvSpPr>
            <a:spLocks noChangeArrowheads="1"/>
          </p:cNvSpPr>
          <p:nvPr/>
        </p:nvSpPr>
        <p:spPr bwMode="auto">
          <a:xfrm>
            <a:off x="15240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3459" name="Object 38"/>
          <p:cNvGraphicFramePr>
            <a:graphicFrameLocks noChangeAspect="1"/>
          </p:cNvGraphicFramePr>
          <p:nvPr/>
        </p:nvGraphicFramePr>
        <p:xfrm>
          <a:off x="1589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16" imgW="355446" imgH="368140" progId="Equation.3">
                  <p:embed/>
                </p:oleObj>
              </mc:Choice>
              <mc:Fallback>
                <p:oleObj name="Equation" r:id="rId16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60" name="Oval 39"/>
          <p:cNvSpPr>
            <a:spLocks noChangeArrowheads="1"/>
          </p:cNvSpPr>
          <p:nvPr/>
        </p:nvSpPr>
        <p:spPr bwMode="auto">
          <a:xfrm>
            <a:off x="26670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3461" name="Oval 40"/>
          <p:cNvSpPr>
            <a:spLocks noChangeArrowheads="1"/>
          </p:cNvSpPr>
          <p:nvPr/>
        </p:nvSpPr>
        <p:spPr bwMode="auto">
          <a:xfrm>
            <a:off x="51054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3462" name="Object 41"/>
          <p:cNvGraphicFramePr>
            <a:graphicFrameLocks noChangeAspect="1"/>
          </p:cNvGraphicFramePr>
          <p:nvPr/>
        </p:nvGraphicFramePr>
        <p:xfrm>
          <a:off x="5170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17" imgW="355446" imgH="368140" progId="Equation.3">
                  <p:embed/>
                </p:oleObj>
              </mc:Choice>
              <mc:Fallback>
                <p:oleObj name="Equation" r:id="rId17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63" name="Oval 42"/>
          <p:cNvSpPr>
            <a:spLocks noChangeArrowheads="1"/>
          </p:cNvSpPr>
          <p:nvPr/>
        </p:nvSpPr>
        <p:spPr bwMode="auto">
          <a:xfrm>
            <a:off x="26670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3464" name="Object 43"/>
          <p:cNvGraphicFramePr>
            <a:graphicFrameLocks noChangeAspect="1"/>
          </p:cNvGraphicFramePr>
          <p:nvPr/>
        </p:nvGraphicFramePr>
        <p:xfrm>
          <a:off x="2732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18" imgW="355446" imgH="368140" progId="Equation.3">
                  <p:embed/>
                </p:oleObj>
              </mc:Choice>
              <mc:Fallback>
                <p:oleObj name="Equation" r:id="rId18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65" name="Oval 44"/>
          <p:cNvSpPr>
            <a:spLocks noChangeArrowheads="1"/>
          </p:cNvSpPr>
          <p:nvPr/>
        </p:nvSpPr>
        <p:spPr bwMode="auto">
          <a:xfrm>
            <a:off x="38862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3466" name="Oval 45"/>
          <p:cNvSpPr>
            <a:spLocks noChangeArrowheads="1"/>
          </p:cNvSpPr>
          <p:nvPr/>
        </p:nvSpPr>
        <p:spPr bwMode="auto">
          <a:xfrm>
            <a:off x="15240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3467" name="Oval 46"/>
          <p:cNvSpPr>
            <a:spLocks noChangeArrowheads="1"/>
          </p:cNvSpPr>
          <p:nvPr/>
        </p:nvSpPr>
        <p:spPr bwMode="auto">
          <a:xfrm>
            <a:off x="26670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3468" name="Oval 47"/>
          <p:cNvSpPr>
            <a:spLocks noChangeArrowheads="1"/>
          </p:cNvSpPr>
          <p:nvPr/>
        </p:nvSpPr>
        <p:spPr bwMode="auto">
          <a:xfrm>
            <a:off x="51054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3469" name="Object 48"/>
          <p:cNvGraphicFramePr>
            <a:graphicFrameLocks noChangeAspect="1"/>
          </p:cNvGraphicFramePr>
          <p:nvPr/>
        </p:nvGraphicFramePr>
        <p:xfrm>
          <a:off x="2895601" y="35814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19" imgW="291973" imgH="291973" progId="Equation.3">
                  <p:embed/>
                </p:oleObj>
              </mc:Choice>
              <mc:Fallback>
                <p:oleObj name="Equation" r:id="rId19" imgW="291973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5814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70" name="Object 52"/>
          <p:cNvGraphicFramePr>
            <a:graphicFrameLocks noChangeAspect="1"/>
          </p:cNvGraphicFramePr>
          <p:nvPr/>
        </p:nvGraphicFramePr>
        <p:xfrm>
          <a:off x="4038601" y="50292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20" imgW="215713" imgH="241091" progId="Equation.3">
                  <p:embed/>
                </p:oleObj>
              </mc:Choice>
              <mc:Fallback>
                <p:oleObj name="Equation" r:id="rId20" imgW="215713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50292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71" name="Line 53"/>
          <p:cNvSpPr>
            <a:spLocks noChangeShapeType="1"/>
          </p:cNvSpPr>
          <p:nvPr/>
        </p:nvSpPr>
        <p:spPr bwMode="auto">
          <a:xfrm flipH="1">
            <a:off x="2057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72" name="Line 54"/>
          <p:cNvSpPr>
            <a:spLocks noChangeShapeType="1"/>
          </p:cNvSpPr>
          <p:nvPr/>
        </p:nvSpPr>
        <p:spPr bwMode="auto">
          <a:xfrm>
            <a:off x="3200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73" name="Line 55"/>
          <p:cNvSpPr>
            <a:spLocks noChangeShapeType="1"/>
          </p:cNvSpPr>
          <p:nvPr/>
        </p:nvSpPr>
        <p:spPr bwMode="auto">
          <a:xfrm>
            <a:off x="2971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74" name="Line 56"/>
          <p:cNvSpPr>
            <a:spLocks noChangeShapeType="1"/>
          </p:cNvSpPr>
          <p:nvPr/>
        </p:nvSpPr>
        <p:spPr bwMode="auto">
          <a:xfrm>
            <a:off x="1828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75" name="Line 57"/>
          <p:cNvSpPr>
            <a:spLocks noChangeShapeType="1"/>
          </p:cNvSpPr>
          <p:nvPr/>
        </p:nvSpPr>
        <p:spPr bwMode="auto">
          <a:xfrm flipH="1">
            <a:off x="3124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76" name="Line 58"/>
          <p:cNvSpPr>
            <a:spLocks noChangeShapeType="1"/>
          </p:cNvSpPr>
          <p:nvPr/>
        </p:nvSpPr>
        <p:spPr bwMode="auto">
          <a:xfrm>
            <a:off x="4191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77" name="Line 59"/>
          <p:cNvSpPr>
            <a:spLocks noChangeShapeType="1"/>
          </p:cNvSpPr>
          <p:nvPr/>
        </p:nvSpPr>
        <p:spPr bwMode="auto">
          <a:xfrm>
            <a:off x="4343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78" name="Line 60"/>
          <p:cNvSpPr>
            <a:spLocks noChangeShapeType="1"/>
          </p:cNvSpPr>
          <p:nvPr/>
        </p:nvSpPr>
        <p:spPr bwMode="auto">
          <a:xfrm>
            <a:off x="2971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79" name="Line 61"/>
          <p:cNvSpPr>
            <a:spLocks noChangeShapeType="1"/>
          </p:cNvSpPr>
          <p:nvPr/>
        </p:nvSpPr>
        <p:spPr bwMode="auto">
          <a:xfrm>
            <a:off x="5410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3480" name="Object 63"/>
          <p:cNvGraphicFramePr>
            <a:graphicFrameLocks noChangeAspect="1"/>
          </p:cNvGraphicFramePr>
          <p:nvPr/>
        </p:nvGraphicFramePr>
        <p:xfrm>
          <a:off x="5334000" y="1276350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21" imgW="1624895" imgH="406224" progId="Equation.3">
                  <p:embed/>
                </p:oleObj>
              </mc:Choice>
              <mc:Fallback>
                <p:oleObj name="Equation" r:id="rId21" imgW="162489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76350"/>
                        <a:ext cx="162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81" name="Object 64"/>
          <p:cNvGraphicFramePr>
            <a:graphicFrameLocks noChangeAspect="1"/>
          </p:cNvGraphicFramePr>
          <p:nvPr/>
        </p:nvGraphicFramePr>
        <p:xfrm>
          <a:off x="1676401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82" name="Object 65"/>
          <p:cNvGraphicFramePr>
            <a:graphicFrameLocks noChangeAspect="1"/>
          </p:cNvGraphicFramePr>
          <p:nvPr/>
        </p:nvGraphicFramePr>
        <p:xfrm>
          <a:off x="28194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83" name="Object 66"/>
          <p:cNvGraphicFramePr>
            <a:graphicFrameLocks noChangeAspect="1"/>
          </p:cNvGraphicFramePr>
          <p:nvPr/>
        </p:nvGraphicFramePr>
        <p:xfrm>
          <a:off x="52578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84" name="Object 67"/>
          <p:cNvGraphicFramePr>
            <a:graphicFrameLocks noChangeAspect="1"/>
          </p:cNvGraphicFramePr>
          <p:nvPr/>
        </p:nvGraphicFramePr>
        <p:xfrm>
          <a:off x="67056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27" imgW="253890" imgH="368140" progId="Equation.3">
                  <p:embed/>
                </p:oleObj>
              </mc:Choice>
              <mc:Fallback>
                <p:oleObj name="Equation" r:id="rId27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85" name="Object 68"/>
          <p:cNvGraphicFramePr>
            <a:graphicFrameLocks noChangeAspect="1"/>
          </p:cNvGraphicFramePr>
          <p:nvPr/>
        </p:nvGraphicFramePr>
        <p:xfrm>
          <a:off x="91440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28" imgW="253890" imgH="368140" progId="Equation.3">
                  <p:embed/>
                </p:oleObj>
              </mc:Choice>
              <mc:Fallback>
                <p:oleObj name="Equation" r:id="rId28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86" name="Object 69"/>
          <p:cNvGraphicFramePr>
            <a:graphicFrameLocks noChangeAspect="1"/>
          </p:cNvGraphicFramePr>
          <p:nvPr/>
        </p:nvGraphicFramePr>
        <p:xfrm>
          <a:off x="10210801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29" imgW="253890" imgH="368140" progId="Equation.3">
                  <p:embed/>
                </p:oleObj>
              </mc:Choice>
              <mc:Fallback>
                <p:oleObj name="Equation" r:id="rId29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0801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11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501CEA-23D2-4474-92CA-25E4D9A3B29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6" name="Oval 64"/>
          <p:cNvSpPr>
            <a:spLocks noChangeArrowheads="1"/>
          </p:cNvSpPr>
          <p:nvPr/>
        </p:nvSpPr>
        <p:spPr bwMode="auto">
          <a:xfrm>
            <a:off x="8915400" y="210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5477" name="Object 65"/>
          <p:cNvGraphicFramePr>
            <a:graphicFrameLocks noChangeAspect="1"/>
          </p:cNvGraphicFramePr>
          <p:nvPr/>
        </p:nvGraphicFramePr>
        <p:xfrm>
          <a:off x="8980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4" imgW="355446" imgH="368140" progId="Equation.3">
                  <p:embed/>
                </p:oleObj>
              </mc:Choice>
              <mc:Fallback>
                <p:oleObj name="Equation" r:id="rId4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0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Oval 66"/>
          <p:cNvSpPr>
            <a:spLocks noChangeArrowheads="1"/>
          </p:cNvSpPr>
          <p:nvPr/>
        </p:nvSpPr>
        <p:spPr bwMode="auto">
          <a:xfrm>
            <a:off x="100584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5479" name="Object 67"/>
          <p:cNvGraphicFramePr>
            <a:graphicFrameLocks noChangeAspect="1"/>
          </p:cNvGraphicFramePr>
          <p:nvPr/>
        </p:nvGraphicFramePr>
        <p:xfrm>
          <a:off x="101346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6" imgW="355446" imgH="368140" progId="Equation.3">
                  <p:embed/>
                </p:oleObj>
              </mc:Choice>
              <mc:Fallback>
                <p:oleObj name="Equation" r:id="rId6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6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0" name="Oval 68"/>
          <p:cNvSpPr>
            <a:spLocks noChangeArrowheads="1"/>
          </p:cNvSpPr>
          <p:nvPr/>
        </p:nvSpPr>
        <p:spPr bwMode="auto">
          <a:xfrm>
            <a:off x="77724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5481" name="Object 69"/>
          <p:cNvGraphicFramePr>
            <a:graphicFrameLocks noChangeAspect="1"/>
          </p:cNvGraphicFramePr>
          <p:nvPr/>
        </p:nvGraphicFramePr>
        <p:xfrm>
          <a:off x="7837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7" imgW="355446" imgH="368140" progId="Equation.3">
                  <p:embed/>
                </p:oleObj>
              </mc:Choice>
              <mc:Fallback>
                <p:oleObj name="Equation" r:id="rId7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2" name="Oval 70"/>
          <p:cNvSpPr>
            <a:spLocks noChangeArrowheads="1"/>
          </p:cNvSpPr>
          <p:nvPr/>
        </p:nvSpPr>
        <p:spPr bwMode="auto">
          <a:xfrm>
            <a:off x="89154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5483" name="Oval 71"/>
          <p:cNvSpPr>
            <a:spLocks noChangeArrowheads="1"/>
          </p:cNvSpPr>
          <p:nvPr/>
        </p:nvSpPr>
        <p:spPr bwMode="auto">
          <a:xfrm>
            <a:off x="65532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5484" name="Oval 72"/>
          <p:cNvSpPr>
            <a:spLocks noChangeArrowheads="1"/>
          </p:cNvSpPr>
          <p:nvPr/>
        </p:nvSpPr>
        <p:spPr bwMode="auto">
          <a:xfrm>
            <a:off x="89916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5485" name="Object 73"/>
          <p:cNvGraphicFramePr>
            <a:graphicFrameLocks noChangeAspect="1"/>
          </p:cNvGraphicFramePr>
          <p:nvPr/>
        </p:nvGraphicFramePr>
        <p:xfrm>
          <a:off x="7924801" y="49530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8" imgW="291973" imgH="291973" progId="Equation.3">
                  <p:embed/>
                </p:oleObj>
              </mc:Choice>
              <mc:Fallback>
                <p:oleObj name="Equation" r:id="rId8" imgW="291973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49530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6" name="Object 74"/>
          <p:cNvGraphicFramePr>
            <a:graphicFrameLocks noChangeAspect="1"/>
          </p:cNvGraphicFramePr>
          <p:nvPr/>
        </p:nvGraphicFramePr>
        <p:xfrm>
          <a:off x="9144001" y="35814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10" imgW="215713" imgH="241091" progId="Equation.3">
                  <p:embed/>
                </p:oleObj>
              </mc:Choice>
              <mc:Fallback>
                <p:oleObj name="Equation" r:id="rId10" imgW="215713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35814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7" name="Line 75"/>
          <p:cNvSpPr>
            <a:spLocks noChangeShapeType="1"/>
          </p:cNvSpPr>
          <p:nvPr/>
        </p:nvSpPr>
        <p:spPr bwMode="auto">
          <a:xfrm flipH="1">
            <a:off x="8305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88" name="Line 76"/>
          <p:cNvSpPr>
            <a:spLocks noChangeShapeType="1"/>
          </p:cNvSpPr>
          <p:nvPr/>
        </p:nvSpPr>
        <p:spPr bwMode="auto">
          <a:xfrm>
            <a:off x="9448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89" name="Line 77"/>
          <p:cNvSpPr>
            <a:spLocks noChangeShapeType="1"/>
          </p:cNvSpPr>
          <p:nvPr/>
        </p:nvSpPr>
        <p:spPr bwMode="auto">
          <a:xfrm>
            <a:off x="9220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90" name="Line 78"/>
          <p:cNvSpPr>
            <a:spLocks noChangeShapeType="1"/>
          </p:cNvSpPr>
          <p:nvPr/>
        </p:nvSpPr>
        <p:spPr bwMode="auto">
          <a:xfrm>
            <a:off x="1036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91" name="Line 79"/>
          <p:cNvSpPr>
            <a:spLocks noChangeShapeType="1"/>
          </p:cNvSpPr>
          <p:nvPr/>
        </p:nvSpPr>
        <p:spPr bwMode="auto">
          <a:xfrm flipH="1">
            <a:off x="7010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92" name="Line 80"/>
          <p:cNvSpPr>
            <a:spLocks noChangeShapeType="1"/>
          </p:cNvSpPr>
          <p:nvPr/>
        </p:nvSpPr>
        <p:spPr bwMode="auto">
          <a:xfrm>
            <a:off x="8077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93" name="Line 81"/>
          <p:cNvSpPr>
            <a:spLocks noChangeShapeType="1"/>
          </p:cNvSpPr>
          <p:nvPr/>
        </p:nvSpPr>
        <p:spPr bwMode="auto">
          <a:xfrm>
            <a:off x="8229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94" name="Line 82"/>
          <p:cNvSpPr>
            <a:spLocks noChangeShapeType="1"/>
          </p:cNvSpPr>
          <p:nvPr/>
        </p:nvSpPr>
        <p:spPr bwMode="auto">
          <a:xfrm>
            <a:off x="6858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95" name="Line 83"/>
          <p:cNvSpPr>
            <a:spLocks noChangeShapeType="1"/>
          </p:cNvSpPr>
          <p:nvPr/>
        </p:nvSpPr>
        <p:spPr bwMode="auto">
          <a:xfrm>
            <a:off x="929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96" name="Oval 84"/>
          <p:cNvSpPr>
            <a:spLocks noChangeArrowheads="1"/>
          </p:cNvSpPr>
          <p:nvPr/>
        </p:nvSpPr>
        <p:spPr bwMode="auto">
          <a:xfrm>
            <a:off x="89916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5497" name="Object 85"/>
          <p:cNvGraphicFramePr>
            <a:graphicFrameLocks noChangeAspect="1"/>
          </p:cNvGraphicFramePr>
          <p:nvPr/>
        </p:nvGraphicFramePr>
        <p:xfrm>
          <a:off x="9056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12" imgW="355446" imgH="368140" progId="Equation.3">
                  <p:embed/>
                </p:oleObj>
              </mc:Choice>
              <mc:Fallback>
                <p:oleObj name="Equation" r:id="rId12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6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98" name="Oval 86"/>
          <p:cNvSpPr>
            <a:spLocks noChangeArrowheads="1"/>
          </p:cNvSpPr>
          <p:nvPr/>
        </p:nvSpPr>
        <p:spPr bwMode="auto">
          <a:xfrm>
            <a:off x="65532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5499" name="Object 87"/>
          <p:cNvGraphicFramePr>
            <a:graphicFrameLocks noChangeAspect="1"/>
          </p:cNvGraphicFramePr>
          <p:nvPr/>
        </p:nvGraphicFramePr>
        <p:xfrm>
          <a:off x="6618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13" imgW="355446" imgH="368140" progId="Equation.3">
                  <p:embed/>
                </p:oleObj>
              </mc:Choice>
              <mc:Fallback>
                <p:oleObj name="Equation" r:id="rId13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00" name="Oval 88"/>
          <p:cNvSpPr>
            <a:spLocks noChangeArrowheads="1"/>
          </p:cNvSpPr>
          <p:nvPr/>
        </p:nvSpPr>
        <p:spPr bwMode="auto">
          <a:xfrm>
            <a:off x="77724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5501" name="Oval 89"/>
          <p:cNvSpPr>
            <a:spLocks noChangeArrowheads="1"/>
          </p:cNvSpPr>
          <p:nvPr/>
        </p:nvSpPr>
        <p:spPr bwMode="auto">
          <a:xfrm>
            <a:off x="100584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5502" name="Oval 90"/>
          <p:cNvSpPr>
            <a:spLocks noChangeArrowheads="1"/>
          </p:cNvSpPr>
          <p:nvPr/>
        </p:nvSpPr>
        <p:spPr bwMode="auto">
          <a:xfrm>
            <a:off x="2667000" y="210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5503" name="Object 91"/>
          <p:cNvGraphicFramePr>
            <a:graphicFrameLocks noChangeAspect="1"/>
          </p:cNvGraphicFramePr>
          <p:nvPr/>
        </p:nvGraphicFramePr>
        <p:xfrm>
          <a:off x="2732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14" imgW="355446" imgH="368140" progId="Equation.3">
                  <p:embed/>
                </p:oleObj>
              </mc:Choice>
              <mc:Fallback>
                <p:oleObj name="Equation" r:id="rId14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04" name="Oval 92"/>
          <p:cNvSpPr>
            <a:spLocks noChangeArrowheads="1"/>
          </p:cNvSpPr>
          <p:nvPr/>
        </p:nvSpPr>
        <p:spPr bwMode="auto">
          <a:xfrm>
            <a:off x="38100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5505" name="Object 93"/>
          <p:cNvGraphicFramePr>
            <a:graphicFrameLocks noChangeAspect="1"/>
          </p:cNvGraphicFramePr>
          <p:nvPr/>
        </p:nvGraphicFramePr>
        <p:xfrm>
          <a:off x="3886201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15" imgW="355446" imgH="368140" progId="Equation.3">
                  <p:embed/>
                </p:oleObj>
              </mc:Choice>
              <mc:Fallback>
                <p:oleObj name="Equation" r:id="rId15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06" name="Oval 94"/>
          <p:cNvSpPr>
            <a:spLocks noChangeArrowheads="1"/>
          </p:cNvSpPr>
          <p:nvPr/>
        </p:nvSpPr>
        <p:spPr bwMode="auto">
          <a:xfrm>
            <a:off x="15240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5507" name="Object 95"/>
          <p:cNvGraphicFramePr>
            <a:graphicFrameLocks noChangeAspect="1"/>
          </p:cNvGraphicFramePr>
          <p:nvPr/>
        </p:nvGraphicFramePr>
        <p:xfrm>
          <a:off x="1589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16" imgW="355446" imgH="368140" progId="Equation.3">
                  <p:embed/>
                </p:oleObj>
              </mc:Choice>
              <mc:Fallback>
                <p:oleObj name="Equation" r:id="rId16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08" name="Oval 96"/>
          <p:cNvSpPr>
            <a:spLocks noChangeArrowheads="1"/>
          </p:cNvSpPr>
          <p:nvPr/>
        </p:nvSpPr>
        <p:spPr bwMode="auto">
          <a:xfrm>
            <a:off x="2667000" y="33226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5509" name="Oval 97"/>
          <p:cNvSpPr>
            <a:spLocks noChangeArrowheads="1"/>
          </p:cNvSpPr>
          <p:nvPr/>
        </p:nvSpPr>
        <p:spPr bwMode="auto">
          <a:xfrm>
            <a:off x="51054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5510" name="Object 98"/>
          <p:cNvGraphicFramePr>
            <a:graphicFrameLocks noChangeAspect="1"/>
          </p:cNvGraphicFramePr>
          <p:nvPr/>
        </p:nvGraphicFramePr>
        <p:xfrm>
          <a:off x="5170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17" imgW="355446" imgH="368140" progId="Equation.3">
                  <p:embed/>
                </p:oleObj>
              </mc:Choice>
              <mc:Fallback>
                <p:oleObj name="Equation" r:id="rId17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11" name="Oval 99"/>
          <p:cNvSpPr>
            <a:spLocks noChangeArrowheads="1"/>
          </p:cNvSpPr>
          <p:nvPr/>
        </p:nvSpPr>
        <p:spPr bwMode="auto">
          <a:xfrm>
            <a:off x="26670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5512" name="Object 100"/>
          <p:cNvGraphicFramePr>
            <a:graphicFrameLocks noChangeAspect="1"/>
          </p:cNvGraphicFramePr>
          <p:nvPr/>
        </p:nvGraphicFramePr>
        <p:xfrm>
          <a:off x="2732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18" imgW="355446" imgH="368140" progId="Equation.3">
                  <p:embed/>
                </p:oleObj>
              </mc:Choice>
              <mc:Fallback>
                <p:oleObj name="Equation" r:id="rId18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13" name="Oval 101"/>
          <p:cNvSpPr>
            <a:spLocks noChangeArrowheads="1"/>
          </p:cNvSpPr>
          <p:nvPr/>
        </p:nvSpPr>
        <p:spPr bwMode="auto">
          <a:xfrm>
            <a:off x="38862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5514" name="Oval 102"/>
          <p:cNvSpPr>
            <a:spLocks noChangeArrowheads="1"/>
          </p:cNvSpPr>
          <p:nvPr/>
        </p:nvSpPr>
        <p:spPr bwMode="auto">
          <a:xfrm>
            <a:off x="1524000" y="4694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5515" name="Oval 103"/>
          <p:cNvSpPr>
            <a:spLocks noChangeArrowheads="1"/>
          </p:cNvSpPr>
          <p:nvPr/>
        </p:nvSpPr>
        <p:spPr bwMode="auto">
          <a:xfrm>
            <a:off x="26670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5516" name="Oval 104"/>
          <p:cNvSpPr>
            <a:spLocks noChangeArrowheads="1"/>
          </p:cNvSpPr>
          <p:nvPr/>
        </p:nvSpPr>
        <p:spPr bwMode="auto">
          <a:xfrm>
            <a:off x="5105400" y="5913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5517" name="Object 105"/>
          <p:cNvGraphicFramePr>
            <a:graphicFrameLocks noChangeAspect="1"/>
          </p:cNvGraphicFramePr>
          <p:nvPr/>
        </p:nvGraphicFramePr>
        <p:xfrm>
          <a:off x="2895601" y="35814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19" imgW="291973" imgH="291973" progId="Equation.3">
                  <p:embed/>
                </p:oleObj>
              </mc:Choice>
              <mc:Fallback>
                <p:oleObj name="Equation" r:id="rId19" imgW="291973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5814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18" name="Object 106"/>
          <p:cNvGraphicFramePr>
            <a:graphicFrameLocks noChangeAspect="1"/>
          </p:cNvGraphicFramePr>
          <p:nvPr/>
        </p:nvGraphicFramePr>
        <p:xfrm>
          <a:off x="4038601" y="50292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20" imgW="215713" imgH="241091" progId="Equation.3">
                  <p:embed/>
                </p:oleObj>
              </mc:Choice>
              <mc:Fallback>
                <p:oleObj name="Equation" r:id="rId20" imgW="215713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50292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19" name="Line 107"/>
          <p:cNvSpPr>
            <a:spLocks noChangeShapeType="1"/>
          </p:cNvSpPr>
          <p:nvPr/>
        </p:nvSpPr>
        <p:spPr bwMode="auto">
          <a:xfrm flipH="1">
            <a:off x="2057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520" name="Line 108"/>
          <p:cNvSpPr>
            <a:spLocks noChangeShapeType="1"/>
          </p:cNvSpPr>
          <p:nvPr/>
        </p:nvSpPr>
        <p:spPr bwMode="auto">
          <a:xfrm>
            <a:off x="3200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521" name="Line 109"/>
          <p:cNvSpPr>
            <a:spLocks noChangeShapeType="1"/>
          </p:cNvSpPr>
          <p:nvPr/>
        </p:nvSpPr>
        <p:spPr bwMode="auto">
          <a:xfrm>
            <a:off x="2971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522" name="Line 110"/>
          <p:cNvSpPr>
            <a:spLocks noChangeShapeType="1"/>
          </p:cNvSpPr>
          <p:nvPr/>
        </p:nvSpPr>
        <p:spPr bwMode="auto">
          <a:xfrm>
            <a:off x="1828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523" name="Line 111"/>
          <p:cNvSpPr>
            <a:spLocks noChangeShapeType="1"/>
          </p:cNvSpPr>
          <p:nvPr/>
        </p:nvSpPr>
        <p:spPr bwMode="auto">
          <a:xfrm flipH="1">
            <a:off x="3124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524" name="Line 112"/>
          <p:cNvSpPr>
            <a:spLocks noChangeShapeType="1"/>
          </p:cNvSpPr>
          <p:nvPr/>
        </p:nvSpPr>
        <p:spPr bwMode="auto">
          <a:xfrm>
            <a:off x="4191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525" name="Line 113"/>
          <p:cNvSpPr>
            <a:spLocks noChangeShapeType="1"/>
          </p:cNvSpPr>
          <p:nvPr/>
        </p:nvSpPr>
        <p:spPr bwMode="auto">
          <a:xfrm>
            <a:off x="4343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526" name="Line 114"/>
          <p:cNvSpPr>
            <a:spLocks noChangeShapeType="1"/>
          </p:cNvSpPr>
          <p:nvPr/>
        </p:nvSpPr>
        <p:spPr bwMode="auto">
          <a:xfrm>
            <a:off x="2971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527" name="Line 115"/>
          <p:cNvSpPr>
            <a:spLocks noChangeShapeType="1"/>
          </p:cNvSpPr>
          <p:nvPr/>
        </p:nvSpPr>
        <p:spPr bwMode="auto">
          <a:xfrm>
            <a:off x="5410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5528" name="Object 117"/>
          <p:cNvGraphicFramePr>
            <a:graphicFrameLocks noChangeAspect="1"/>
          </p:cNvGraphicFramePr>
          <p:nvPr/>
        </p:nvGraphicFramePr>
        <p:xfrm>
          <a:off x="1943100" y="819150"/>
          <a:ext cx="237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21" imgW="2374900" imgH="419100" progId="Equation.3">
                  <p:embed/>
                </p:oleObj>
              </mc:Choice>
              <mc:Fallback>
                <p:oleObj name="Equation" r:id="rId21" imgW="2374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819150"/>
                        <a:ext cx="237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29" name="Object 118"/>
          <p:cNvGraphicFramePr>
            <a:graphicFrameLocks noChangeAspect="1"/>
          </p:cNvGraphicFramePr>
          <p:nvPr/>
        </p:nvGraphicFramePr>
        <p:xfrm>
          <a:off x="1676401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30" name="Object 119"/>
          <p:cNvGraphicFramePr>
            <a:graphicFrameLocks noChangeAspect="1"/>
          </p:cNvGraphicFramePr>
          <p:nvPr/>
        </p:nvGraphicFramePr>
        <p:xfrm>
          <a:off x="28194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31" name="Object 120"/>
          <p:cNvGraphicFramePr>
            <a:graphicFrameLocks noChangeAspect="1"/>
          </p:cNvGraphicFramePr>
          <p:nvPr/>
        </p:nvGraphicFramePr>
        <p:xfrm>
          <a:off x="52578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32" name="Object 121"/>
          <p:cNvGraphicFramePr>
            <a:graphicFrameLocks noChangeAspect="1"/>
          </p:cNvGraphicFramePr>
          <p:nvPr/>
        </p:nvGraphicFramePr>
        <p:xfrm>
          <a:off x="67056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27" imgW="253890" imgH="368140" progId="Equation.3">
                  <p:embed/>
                </p:oleObj>
              </mc:Choice>
              <mc:Fallback>
                <p:oleObj name="Equation" r:id="rId27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33" name="Object 122"/>
          <p:cNvGraphicFramePr>
            <a:graphicFrameLocks noChangeAspect="1"/>
          </p:cNvGraphicFramePr>
          <p:nvPr/>
        </p:nvGraphicFramePr>
        <p:xfrm>
          <a:off x="9144001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28" imgW="253890" imgH="368140" progId="Equation.3">
                  <p:embed/>
                </p:oleObj>
              </mc:Choice>
              <mc:Fallback>
                <p:oleObj name="Equation" r:id="rId28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1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34" name="Object 123"/>
          <p:cNvGraphicFramePr>
            <a:graphicFrameLocks noChangeAspect="1"/>
          </p:cNvGraphicFramePr>
          <p:nvPr/>
        </p:nvGraphicFramePr>
        <p:xfrm>
          <a:off x="10210801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29" imgW="253890" imgH="368140" progId="Equation.3">
                  <p:embed/>
                </p:oleObj>
              </mc:Choice>
              <mc:Fallback>
                <p:oleObj name="Equation" r:id="rId29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0801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35" name="Object 124"/>
          <p:cNvGraphicFramePr>
            <a:graphicFrameLocks noChangeAspect="1"/>
          </p:cNvGraphicFramePr>
          <p:nvPr/>
        </p:nvGraphicFramePr>
        <p:xfrm>
          <a:off x="8001000" y="838200"/>
          <a:ext cx="234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30" imgW="2349500" imgH="419100" progId="Equation.3">
                  <p:embed/>
                </p:oleObj>
              </mc:Choice>
              <mc:Fallback>
                <p:oleObj name="Equation" r:id="rId30" imgW="2349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838200"/>
                        <a:ext cx="234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36" name="Object 125"/>
          <p:cNvGraphicFramePr>
            <a:graphicFrameLocks noChangeAspect="1"/>
          </p:cNvGraphicFramePr>
          <p:nvPr/>
        </p:nvGraphicFramePr>
        <p:xfrm>
          <a:off x="4038601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32" imgW="253890" imgH="368140" progId="Equation.3">
                  <p:embed/>
                </p:oleObj>
              </mc:Choice>
              <mc:Fallback>
                <p:oleObj name="Equation" r:id="rId32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37" name="Object 126"/>
          <p:cNvGraphicFramePr>
            <a:graphicFrameLocks noChangeAspect="1"/>
          </p:cNvGraphicFramePr>
          <p:nvPr/>
        </p:nvGraphicFramePr>
        <p:xfrm>
          <a:off x="2819401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38" name="Object 127"/>
          <p:cNvGraphicFramePr>
            <a:graphicFrameLocks noChangeAspect="1"/>
          </p:cNvGraphicFramePr>
          <p:nvPr/>
        </p:nvGraphicFramePr>
        <p:xfrm>
          <a:off x="5334001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39" name="Object 128"/>
          <p:cNvGraphicFramePr>
            <a:graphicFrameLocks noChangeAspect="1"/>
          </p:cNvGraphicFramePr>
          <p:nvPr/>
        </p:nvGraphicFramePr>
        <p:xfrm>
          <a:off x="1752601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36" imgW="253890" imgH="368140" progId="Equation.3">
                  <p:embed/>
                </p:oleObj>
              </mc:Choice>
              <mc:Fallback>
                <p:oleObj name="Equation" r:id="rId3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40" name="Object 129"/>
          <p:cNvGraphicFramePr>
            <a:graphicFrameLocks noChangeAspect="1"/>
          </p:cNvGraphicFramePr>
          <p:nvPr/>
        </p:nvGraphicFramePr>
        <p:xfrm>
          <a:off x="2895601" y="1828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37" imgW="253890" imgH="380835" progId="Equation.3">
                  <p:embed/>
                </p:oleObj>
              </mc:Choice>
              <mc:Fallback>
                <p:oleObj name="Equation" r:id="rId37" imgW="253890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1828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41" name="Object 130"/>
          <p:cNvGraphicFramePr>
            <a:graphicFrameLocks noChangeAspect="1"/>
          </p:cNvGraphicFramePr>
          <p:nvPr/>
        </p:nvGraphicFramePr>
        <p:xfrm>
          <a:off x="6477001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39" imgW="253890" imgH="368140" progId="Equation.3">
                  <p:embed/>
                </p:oleObj>
              </mc:Choice>
              <mc:Fallback>
                <p:oleObj name="Equation" r:id="rId39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42" name="Object 131"/>
          <p:cNvGraphicFramePr>
            <a:graphicFrameLocks noChangeAspect="1"/>
          </p:cNvGraphicFramePr>
          <p:nvPr/>
        </p:nvGraphicFramePr>
        <p:xfrm>
          <a:off x="9296401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Equation" r:id="rId40" imgW="253890" imgH="368140" progId="Equation.3">
                  <p:embed/>
                </p:oleObj>
              </mc:Choice>
              <mc:Fallback>
                <p:oleObj name="Equation" r:id="rId40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1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43" name="Object 132"/>
          <p:cNvGraphicFramePr>
            <a:graphicFrameLocks noChangeAspect="1"/>
          </p:cNvGraphicFramePr>
          <p:nvPr/>
        </p:nvGraphicFramePr>
        <p:xfrm>
          <a:off x="10210801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41" imgW="253890" imgH="368140" progId="Equation.3">
                  <p:embed/>
                </p:oleObj>
              </mc:Choice>
              <mc:Fallback>
                <p:oleObj name="Equation" r:id="rId41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0801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44" name="Object 133"/>
          <p:cNvGraphicFramePr>
            <a:graphicFrameLocks noChangeAspect="1"/>
          </p:cNvGraphicFramePr>
          <p:nvPr/>
        </p:nvGraphicFramePr>
        <p:xfrm>
          <a:off x="7924801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Equation" r:id="rId42" imgW="253890" imgH="368140" progId="Equation.3">
                  <p:embed/>
                </p:oleObj>
              </mc:Choice>
              <mc:Fallback>
                <p:oleObj name="Equation" r:id="rId42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1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45" name="Object 134"/>
          <p:cNvGraphicFramePr>
            <a:graphicFrameLocks noChangeAspect="1"/>
          </p:cNvGraphicFramePr>
          <p:nvPr/>
        </p:nvGraphicFramePr>
        <p:xfrm>
          <a:off x="9067800" y="1752600"/>
          <a:ext cx="22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43" imgW="228600" imgH="381000" progId="Equation.3">
                  <p:embed/>
                </p:oleObj>
              </mc:Choice>
              <mc:Fallback>
                <p:oleObj name="Equation" r:id="rId43" imgW="228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1752600"/>
                        <a:ext cx="22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35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49F4CA-9295-4AC8-A05B-7693C510A49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Derivation Order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 </a:t>
            </a:r>
          </a:p>
        </p:txBody>
      </p:sp>
      <p:sp>
        <p:nvSpPr>
          <p:cNvPr id="52229" name="Text Box 13"/>
          <p:cNvSpPr txBox="1">
            <a:spLocks noChangeArrowheads="1"/>
          </p:cNvSpPr>
          <p:nvPr/>
        </p:nvSpPr>
        <p:spPr bwMode="auto">
          <a:xfrm>
            <a:off x="1660525" y="1168400"/>
            <a:ext cx="8029762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Consider the following example grammar </a:t>
            </a:r>
          </a:p>
          <a:p>
            <a:pPr>
              <a:buFontTx/>
              <a:buNone/>
            </a:pPr>
            <a:r>
              <a:rPr lang="en-US" altLang="en-US"/>
              <a:t>with 5 productions:</a:t>
            </a:r>
          </a:p>
        </p:txBody>
      </p:sp>
      <p:grpSp>
        <p:nvGrpSpPr>
          <p:cNvPr id="52230" name="Group 15"/>
          <p:cNvGrpSpPr>
            <a:grpSpLocks/>
          </p:cNvGrpSpPr>
          <p:nvPr/>
        </p:nvGrpSpPr>
        <p:grpSpPr bwMode="auto">
          <a:xfrm>
            <a:off x="1905000" y="2971800"/>
            <a:ext cx="8458200" cy="1295400"/>
            <a:chOff x="96" y="1968"/>
            <a:chExt cx="5328" cy="816"/>
          </a:xfrm>
        </p:grpSpPr>
        <p:graphicFrame>
          <p:nvGraphicFramePr>
            <p:cNvPr id="52233" name="Object 4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4" imgW="2260600" imgH="533400" progId="Equation.3">
                    <p:embed/>
                  </p:oleObj>
                </mc:Choice>
                <mc:Fallback>
                  <p:oleObj name="Equation" r:id="rId4" imgW="2260600" imgH="533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4" name="Object 7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6" imgW="2476500" imgH="1295400" progId="Equation.3">
                    <p:embed/>
                  </p:oleObj>
                </mc:Choice>
                <mc:Fallback>
                  <p:oleObj name="Equation" r:id="rId6" imgW="2476500" imgH="1295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5" name="Object 8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8" imgW="2260600" imgH="1295400" progId="Equation.3">
                    <p:embed/>
                  </p:oleObj>
                </mc:Choice>
                <mc:Fallback>
                  <p:oleObj name="Equation" r:id="rId8" imgW="2260600" imgH="1295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6" name="Rectangle 14"/>
            <p:cNvSpPr>
              <a:spLocks noChangeArrowheads="1"/>
            </p:cNvSpPr>
            <p:nvPr/>
          </p:nvSpPr>
          <p:spPr bwMode="auto">
            <a:xfrm>
              <a:off x="96" y="2168"/>
              <a:ext cx="532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</p:grpSp>
      <p:sp>
        <p:nvSpPr>
          <p:cNvPr id="522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52232" name="TextBox 1"/>
          <p:cNvSpPr txBox="1">
            <a:spLocks noChangeArrowheads="1"/>
          </p:cNvSpPr>
          <p:nvPr/>
        </p:nvSpPr>
        <p:spPr bwMode="auto">
          <a:xfrm>
            <a:off x="3581401" y="5410200"/>
            <a:ext cx="3827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Derive a string aab</a:t>
            </a:r>
          </a:p>
        </p:txBody>
      </p:sp>
    </p:spTree>
    <p:extLst>
      <p:ext uri="{BB962C8B-B14F-4D97-AF65-F5344CB8AC3E}">
        <p14:creationId xmlns:p14="http://schemas.microsoft.com/office/powerpoint/2010/main" val="8636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58C1B6-D0E6-4743-9A4F-BF42D8129A9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4" name="Oval 2"/>
          <p:cNvSpPr>
            <a:spLocks noChangeArrowheads="1"/>
          </p:cNvSpPr>
          <p:nvPr/>
        </p:nvSpPr>
        <p:spPr bwMode="auto">
          <a:xfrm>
            <a:off x="5181600" y="2027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7525" name="Object 3"/>
          <p:cNvGraphicFramePr>
            <a:graphicFrameLocks noChangeAspect="1"/>
          </p:cNvGraphicFramePr>
          <p:nvPr/>
        </p:nvGraphicFramePr>
        <p:xfrm>
          <a:off x="5246688" y="2286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4" imgW="355446" imgH="368140" progId="Equation.3">
                  <p:embed/>
                </p:oleObj>
              </mc:Choice>
              <mc:Fallback>
                <p:oleObj name="Equation" r:id="rId4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2286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6" name="Oval 4"/>
          <p:cNvSpPr>
            <a:spLocks noChangeArrowheads="1"/>
          </p:cNvSpPr>
          <p:nvPr/>
        </p:nvSpPr>
        <p:spPr bwMode="auto">
          <a:xfrm>
            <a:off x="6324600" y="3246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7527" name="Object 5"/>
          <p:cNvGraphicFramePr>
            <a:graphicFrameLocks noChangeAspect="1"/>
          </p:cNvGraphicFramePr>
          <p:nvPr/>
        </p:nvGraphicFramePr>
        <p:xfrm>
          <a:off x="6400801" y="35052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6" imgW="355446" imgH="368140" progId="Equation.3">
                  <p:embed/>
                </p:oleObj>
              </mc:Choice>
              <mc:Fallback>
                <p:oleObj name="Equation" r:id="rId6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35052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8" name="Oval 6"/>
          <p:cNvSpPr>
            <a:spLocks noChangeArrowheads="1"/>
          </p:cNvSpPr>
          <p:nvPr/>
        </p:nvSpPr>
        <p:spPr bwMode="auto">
          <a:xfrm>
            <a:off x="4038600" y="3246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7529" name="Object 7"/>
          <p:cNvGraphicFramePr>
            <a:graphicFrameLocks noChangeAspect="1"/>
          </p:cNvGraphicFramePr>
          <p:nvPr/>
        </p:nvGraphicFramePr>
        <p:xfrm>
          <a:off x="4103688" y="3505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355446" imgH="368140" progId="Equation.3">
                  <p:embed/>
                </p:oleObj>
              </mc:Choice>
              <mc:Fallback>
                <p:oleObj name="Equation" r:id="rId7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3505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0" name="Oval 8"/>
          <p:cNvSpPr>
            <a:spLocks noChangeArrowheads="1"/>
          </p:cNvSpPr>
          <p:nvPr/>
        </p:nvSpPr>
        <p:spPr bwMode="auto">
          <a:xfrm>
            <a:off x="5181600" y="3246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7531" name="Oval 9"/>
          <p:cNvSpPr>
            <a:spLocks noChangeArrowheads="1"/>
          </p:cNvSpPr>
          <p:nvPr/>
        </p:nvSpPr>
        <p:spPr bwMode="auto">
          <a:xfrm>
            <a:off x="7620000" y="4618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7532" name="Object 10"/>
          <p:cNvGraphicFramePr>
            <a:graphicFrameLocks noChangeAspect="1"/>
          </p:cNvGraphicFramePr>
          <p:nvPr/>
        </p:nvGraphicFramePr>
        <p:xfrm>
          <a:off x="7685088" y="48768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8" imgW="355446" imgH="368140" progId="Equation.3">
                  <p:embed/>
                </p:oleObj>
              </mc:Choice>
              <mc:Fallback>
                <p:oleObj name="Equation" r:id="rId8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5088" y="48768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3" name="Oval 11"/>
          <p:cNvSpPr>
            <a:spLocks noChangeArrowheads="1"/>
          </p:cNvSpPr>
          <p:nvPr/>
        </p:nvSpPr>
        <p:spPr bwMode="auto">
          <a:xfrm>
            <a:off x="5181600" y="4618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7534" name="Object 12"/>
          <p:cNvGraphicFramePr>
            <a:graphicFrameLocks noChangeAspect="1"/>
          </p:cNvGraphicFramePr>
          <p:nvPr/>
        </p:nvGraphicFramePr>
        <p:xfrm>
          <a:off x="5246688" y="48768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9" imgW="355446" imgH="368140" progId="Equation.3">
                  <p:embed/>
                </p:oleObj>
              </mc:Choice>
              <mc:Fallback>
                <p:oleObj name="Equation" r:id="rId9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48768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5" name="Oval 13"/>
          <p:cNvSpPr>
            <a:spLocks noChangeArrowheads="1"/>
          </p:cNvSpPr>
          <p:nvPr/>
        </p:nvSpPr>
        <p:spPr bwMode="auto">
          <a:xfrm>
            <a:off x="6400800" y="4618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7536" name="Oval 14"/>
          <p:cNvSpPr>
            <a:spLocks noChangeArrowheads="1"/>
          </p:cNvSpPr>
          <p:nvPr/>
        </p:nvSpPr>
        <p:spPr bwMode="auto">
          <a:xfrm>
            <a:off x="4038600" y="4618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7537" name="Oval 15"/>
          <p:cNvSpPr>
            <a:spLocks noChangeArrowheads="1"/>
          </p:cNvSpPr>
          <p:nvPr/>
        </p:nvSpPr>
        <p:spPr bwMode="auto">
          <a:xfrm>
            <a:off x="5181600" y="5837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07538" name="Oval 16"/>
          <p:cNvSpPr>
            <a:spLocks noChangeArrowheads="1"/>
          </p:cNvSpPr>
          <p:nvPr/>
        </p:nvSpPr>
        <p:spPr bwMode="auto">
          <a:xfrm>
            <a:off x="7620000" y="58372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07539" name="Object 17"/>
          <p:cNvGraphicFramePr>
            <a:graphicFrameLocks noChangeAspect="1"/>
          </p:cNvGraphicFramePr>
          <p:nvPr/>
        </p:nvGraphicFramePr>
        <p:xfrm>
          <a:off x="5410201" y="35052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10" imgW="291973" imgH="291973" progId="Equation.3">
                  <p:embed/>
                </p:oleObj>
              </mc:Choice>
              <mc:Fallback>
                <p:oleObj name="Equation" r:id="rId10" imgW="291973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35052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0" name="Object 18"/>
          <p:cNvGraphicFramePr>
            <a:graphicFrameLocks noChangeAspect="1"/>
          </p:cNvGraphicFramePr>
          <p:nvPr/>
        </p:nvGraphicFramePr>
        <p:xfrm>
          <a:off x="6553201" y="49530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12" imgW="215713" imgH="241091" progId="Equation.3">
                  <p:embed/>
                </p:oleObj>
              </mc:Choice>
              <mc:Fallback>
                <p:oleObj name="Equation" r:id="rId12" imgW="215713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49530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1" name="Line 19"/>
          <p:cNvSpPr>
            <a:spLocks noChangeShapeType="1"/>
          </p:cNvSpPr>
          <p:nvPr/>
        </p:nvSpPr>
        <p:spPr bwMode="auto">
          <a:xfrm flipH="1">
            <a:off x="4572000" y="25908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42" name="Line 20"/>
          <p:cNvSpPr>
            <a:spLocks noChangeShapeType="1"/>
          </p:cNvSpPr>
          <p:nvPr/>
        </p:nvSpPr>
        <p:spPr bwMode="auto">
          <a:xfrm>
            <a:off x="5715000" y="25908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543" name="Line 21"/>
          <p:cNvSpPr>
            <a:spLocks noChangeShapeType="1"/>
          </p:cNvSpPr>
          <p:nvPr/>
        </p:nvSpPr>
        <p:spPr bwMode="auto">
          <a:xfrm>
            <a:off x="54864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44" name="Line 22"/>
          <p:cNvSpPr>
            <a:spLocks noChangeShapeType="1"/>
          </p:cNvSpPr>
          <p:nvPr/>
        </p:nvSpPr>
        <p:spPr bwMode="auto">
          <a:xfrm>
            <a:off x="43434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45" name="Line 23"/>
          <p:cNvSpPr>
            <a:spLocks noChangeShapeType="1"/>
          </p:cNvSpPr>
          <p:nvPr/>
        </p:nvSpPr>
        <p:spPr bwMode="auto">
          <a:xfrm flipH="1">
            <a:off x="5638800" y="3886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46" name="Line 24"/>
          <p:cNvSpPr>
            <a:spLocks noChangeShapeType="1"/>
          </p:cNvSpPr>
          <p:nvPr/>
        </p:nvSpPr>
        <p:spPr bwMode="auto">
          <a:xfrm>
            <a:off x="67056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47" name="Line 25"/>
          <p:cNvSpPr>
            <a:spLocks noChangeShapeType="1"/>
          </p:cNvSpPr>
          <p:nvPr/>
        </p:nvSpPr>
        <p:spPr bwMode="auto">
          <a:xfrm>
            <a:off x="6858000" y="38862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48" name="Line 26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49" name="Line 27"/>
          <p:cNvSpPr>
            <a:spLocks noChangeShapeType="1"/>
          </p:cNvSpPr>
          <p:nvPr/>
        </p:nvSpPr>
        <p:spPr bwMode="auto">
          <a:xfrm>
            <a:off x="792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7550" name="Object 28"/>
          <p:cNvGraphicFramePr>
            <a:graphicFrameLocks noChangeAspect="1"/>
          </p:cNvGraphicFramePr>
          <p:nvPr/>
        </p:nvGraphicFramePr>
        <p:xfrm>
          <a:off x="4724400" y="609600"/>
          <a:ext cx="237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14" imgW="2374900" imgH="419100" progId="Equation.3">
                  <p:embed/>
                </p:oleObj>
              </mc:Choice>
              <mc:Fallback>
                <p:oleObj name="Equation" r:id="rId14" imgW="2374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609600"/>
                        <a:ext cx="237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1" name="Object 29"/>
          <p:cNvGraphicFramePr>
            <a:graphicFrameLocks noChangeAspect="1"/>
          </p:cNvGraphicFramePr>
          <p:nvPr/>
        </p:nvGraphicFramePr>
        <p:xfrm>
          <a:off x="4191001" y="4876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16" imgW="253890" imgH="368140" progId="Equation.3">
                  <p:embed/>
                </p:oleObj>
              </mc:Choice>
              <mc:Fallback>
                <p:oleObj name="Equation" r:id="rId16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4876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2" name="Object 30"/>
          <p:cNvGraphicFramePr>
            <a:graphicFrameLocks noChangeAspect="1"/>
          </p:cNvGraphicFramePr>
          <p:nvPr/>
        </p:nvGraphicFramePr>
        <p:xfrm>
          <a:off x="5334001" y="6019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18" imgW="253890" imgH="368140" progId="Equation.3">
                  <p:embed/>
                </p:oleObj>
              </mc:Choice>
              <mc:Fallback>
                <p:oleObj name="Equation" r:id="rId18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6019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3" name="Object 31"/>
          <p:cNvGraphicFramePr>
            <a:graphicFrameLocks noChangeAspect="1"/>
          </p:cNvGraphicFramePr>
          <p:nvPr/>
        </p:nvGraphicFramePr>
        <p:xfrm>
          <a:off x="7772401" y="6019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19" imgW="253890" imgH="368140" progId="Equation.3">
                  <p:embed/>
                </p:oleObj>
              </mc:Choice>
              <mc:Fallback>
                <p:oleObj name="Equation" r:id="rId19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1" y="6019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4" name="Object 32"/>
          <p:cNvGraphicFramePr>
            <a:graphicFrameLocks noChangeAspect="1"/>
          </p:cNvGraphicFramePr>
          <p:nvPr/>
        </p:nvGraphicFramePr>
        <p:xfrm>
          <a:off x="6553201" y="2971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20" imgW="253890" imgH="368140" progId="Equation.3">
                  <p:embed/>
                </p:oleObj>
              </mc:Choice>
              <mc:Fallback>
                <p:oleObj name="Equation" r:id="rId20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2971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5" name="Object 33"/>
          <p:cNvGraphicFramePr>
            <a:graphicFrameLocks noChangeAspect="1"/>
          </p:cNvGraphicFramePr>
          <p:nvPr/>
        </p:nvGraphicFramePr>
        <p:xfrm>
          <a:off x="5334001" y="434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22" imgW="253890" imgH="368140" progId="Equation.3">
                  <p:embed/>
                </p:oleObj>
              </mc:Choice>
              <mc:Fallback>
                <p:oleObj name="Equation" r:id="rId22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434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6" name="Object 34"/>
          <p:cNvGraphicFramePr>
            <a:graphicFrameLocks noChangeAspect="1"/>
          </p:cNvGraphicFramePr>
          <p:nvPr/>
        </p:nvGraphicFramePr>
        <p:xfrm>
          <a:off x="7848601" y="434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1" y="43434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7" name="Object 35"/>
          <p:cNvGraphicFramePr>
            <a:graphicFrameLocks noChangeAspect="1"/>
          </p:cNvGraphicFramePr>
          <p:nvPr/>
        </p:nvGraphicFramePr>
        <p:xfrm>
          <a:off x="4267201" y="2971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1" y="29718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8" name="Object 36"/>
          <p:cNvGraphicFramePr>
            <a:graphicFrameLocks noChangeAspect="1"/>
          </p:cNvGraphicFramePr>
          <p:nvPr/>
        </p:nvGraphicFramePr>
        <p:xfrm>
          <a:off x="5410201" y="1752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25" imgW="253890" imgH="380835" progId="Equation.3">
                  <p:embed/>
                </p:oleObj>
              </mc:Choice>
              <mc:Fallback>
                <p:oleObj name="Equation" r:id="rId25" imgW="253890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17526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59" name="Text Box 37"/>
          <p:cNvSpPr txBox="1">
            <a:spLocks noChangeArrowheads="1"/>
          </p:cNvSpPr>
          <p:nvPr/>
        </p:nvSpPr>
        <p:spPr bwMode="auto">
          <a:xfrm>
            <a:off x="1584326" y="558800"/>
            <a:ext cx="3032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Correct result:</a:t>
            </a:r>
          </a:p>
        </p:txBody>
      </p:sp>
    </p:spTree>
    <p:extLst>
      <p:ext uri="{BB962C8B-B14F-4D97-AF65-F5344CB8AC3E}">
        <p14:creationId xmlns:p14="http://schemas.microsoft.com/office/powerpoint/2010/main" val="42783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89249B-5BD5-48B0-8C78-12466FA0594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72" name="Text Box 2"/>
          <p:cNvSpPr txBox="1">
            <a:spLocks noChangeArrowheads="1"/>
          </p:cNvSpPr>
          <p:nvPr/>
        </p:nvSpPr>
        <p:spPr bwMode="auto">
          <a:xfrm>
            <a:off x="1600201" y="3733800"/>
            <a:ext cx="6086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 We want to remove ambiguity</a:t>
            </a:r>
          </a:p>
        </p:txBody>
      </p:sp>
      <p:sp>
        <p:nvSpPr>
          <p:cNvPr id="109573" name="Text Box 3"/>
          <p:cNvSpPr txBox="1">
            <a:spLocks noChangeArrowheads="1"/>
          </p:cNvSpPr>
          <p:nvPr/>
        </p:nvSpPr>
        <p:spPr bwMode="auto">
          <a:xfrm>
            <a:off x="1600200" y="1066800"/>
            <a:ext cx="893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/>
              <a:t> Ambiguity is </a:t>
            </a:r>
            <a:r>
              <a:rPr lang="en-US" altLang="en-US" sz="3600" b="1">
                <a:solidFill>
                  <a:srgbClr val="FF0000"/>
                </a:solidFill>
              </a:rPr>
              <a:t>bad</a:t>
            </a:r>
            <a:r>
              <a:rPr lang="en-US" altLang="en-US"/>
              <a:t> for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3171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16436F-B67E-43D8-8FE3-7F3D0C633FA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1736725" y="204788"/>
            <a:ext cx="4656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Ambiguous Grammar:</a:t>
            </a:r>
          </a:p>
        </p:txBody>
      </p:sp>
      <p:sp>
        <p:nvSpPr>
          <p:cNvPr id="111620" name="Text Box 3"/>
          <p:cNvSpPr txBox="1">
            <a:spLocks noChangeArrowheads="1"/>
          </p:cNvSpPr>
          <p:nvPr/>
        </p:nvSpPr>
        <p:spPr bwMode="auto">
          <a:xfrm>
            <a:off x="2286000" y="1143000"/>
            <a:ext cx="8300670" cy="339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A context-free grammar        is ambiguous</a:t>
            </a:r>
            <a:endParaRPr lang="en-US" altLang="en-US" b="1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en-US"/>
              <a:t>if there is a string                   which has: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r>
              <a:rPr lang="en-US" altLang="en-US"/>
              <a:t>       two different derivation trees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       </a:t>
            </a:r>
            <a:r>
              <a:rPr lang="en-US" altLang="en-US"/>
              <a:t>or</a:t>
            </a:r>
          </a:p>
          <a:p>
            <a:pPr>
              <a:buFontTx/>
              <a:buNone/>
            </a:pPr>
            <a:r>
              <a:rPr lang="en-US" altLang="en-US"/>
              <a:t>       two leftmost derivations</a:t>
            </a:r>
          </a:p>
        </p:txBody>
      </p:sp>
      <p:graphicFrame>
        <p:nvGraphicFramePr>
          <p:cNvPr id="111621" name="Object 1024"/>
          <p:cNvGraphicFramePr>
            <a:graphicFrameLocks noChangeAspect="1"/>
          </p:cNvGraphicFramePr>
          <p:nvPr/>
        </p:nvGraphicFramePr>
        <p:xfrm>
          <a:off x="7378700" y="12001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4" imgW="393529" imgH="418918" progId="Equation.3">
                  <p:embed/>
                </p:oleObj>
              </mc:Choice>
              <mc:Fallback>
                <p:oleObj name="Equation" r:id="rId4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120015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1025"/>
          <p:cNvGraphicFramePr>
            <a:graphicFrameLocks noChangeAspect="1"/>
          </p:cNvGraphicFramePr>
          <p:nvPr/>
        </p:nvGraphicFramePr>
        <p:xfrm>
          <a:off x="6096000" y="1828801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6" imgW="1879600" imgH="533400" progId="Equation.3">
                  <p:embed/>
                </p:oleObj>
              </mc:Choice>
              <mc:Fallback>
                <p:oleObj name="Equation" r:id="rId6" imgW="18796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828801"/>
                        <a:ext cx="187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2743200" y="5486401"/>
            <a:ext cx="7021474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CC0099"/>
                </a:solidFill>
              </a:rPr>
              <a:t>(Two different derivation trees give two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rgbClr val="CC0099"/>
                </a:solidFill>
              </a:rPr>
              <a:t>  different leftmost derivations and vice-versa)</a:t>
            </a:r>
          </a:p>
        </p:txBody>
      </p:sp>
      <p:sp>
        <p:nvSpPr>
          <p:cNvPr id="1116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</p:spTree>
    <p:extLst>
      <p:ext uri="{BB962C8B-B14F-4D97-AF65-F5344CB8AC3E}">
        <p14:creationId xmlns:p14="http://schemas.microsoft.com/office/powerpoint/2010/main" val="19120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FA6249-3501-4469-99FA-BE67684FF76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524000" y="1371600"/>
            <a:ext cx="2101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IF_STMT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4495801" y="1371600"/>
            <a:ext cx="3941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if EXPR then STMT</a:t>
            </a:r>
          </a:p>
        </p:txBody>
      </p:sp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3810000" y="1524001"/>
          <a:ext cx="5334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4" imgW="418918" imgH="266584" progId="Equation.3">
                  <p:embed/>
                </p:oleObj>
              </mc:Choice>
              <mc:Fallback>
                <p:oleObj name="Equation" r:id="rId4" imgW="418918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24001"/>
                        <a:ext cx="5334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3962400" y="1981200"/>
          <a:ext cx="1222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6" imgW="76134" imgH="431425" progId="Equation.3">
                  <p:embed/>
                </p:oleObj>
              </mc:Choice>
              <mc:Fallback>
                <p:oleObj name="Equation" r:id="rId6" imgW="76134" imgH="4314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81200"/>
                        <a:ext cx="1222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4235450" y="2133600"/>
            <a:ext cx="6923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if EXPR then STMT else IF_STMT</a:t>
            </a:r>
          </a:p>
        </p:txBody>
      </p:sp>
      <p:sp>
        <p:nvSpPr>
          <p:cNvPr id="113672" name="Text Box 9"/>
          <p:cNvSpPr txBox="1">
            <a:spLocks noChangeArrowheads="1"/>
          </p:cNvSpPr>
          <p:nvPr/>
        </p:nvSpPr>
        <p:spPr bwMode="auto">
          <a:xfrm>
            <a:off x="1660525" y="330200"/>
            <a:ext cx="5703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339933"/>
                </a:solidFill>
              </a:rPr>
              <a:t>Another ambiguous grammar:</a:t>
            </a:r>
          </a:p>
        </p:txBody>
      </p:sp>
      <p:sp>
        <p:nvSpPr>
          <p:cNvPr id="113673" name="Text Box 11"/>
          <p:cNvSpPr txBox="1">
            <a:spLocks noChangeArrowheads="1"/>
          </p:cNvSpPr>
          <p:nvPr/>
        </p:nvSpPr>
        <p:spPr bwMode="auto">
          <a:xfrm>
            <a:off x="4572001" y="3810000"/>
            <a:ext cx="1946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Variables</a:t>
            </a:r>
          </a:p>
        </p:txBody>
      </p:sp>
      <p:sp>
        <p:nvSpPr>
          <p:cNvPr id="113674" name="Line 12"/>
          <p:cNvSpPr>
            <a:spLocks noChangeShapeType="1"/>
          </p:cNvSpPr>
          <p:nvPr/>
        </p:nvSpPr>
        <p:spPr bwMode="auto">
          <a:xfrm flipV="1">
            <a:off x="5334000" y="2819400"/>
            <a:ext cx="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675" name="Line 13"/>
          <p:cNvSpPr>
            <a:spLocks noChangeShapeType="1"/>
          </p:cNvSpPr>
          <p:nvPr/>
        </p:nvSpPr>
        <p:spPr bwMode="auto">
          <a:xfrm flipV="1">
            <a:off x="8534400" y="2819400"/>
            <a:ext cx="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676" name="Text Box 14"/>
          <p:cNvSpPr txBox="1">
            <a:spLocks noChangeArrowheads="1"/>
          </p:cNvSpPr>
          <p:nvPr/>
        </p:nvSpPr>
        <p:spPr bwMode="auto">
          <a:xfrm>
            <a:off x="7696200" y="3810000"/>
            <a:ext cx="2038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Terminals</a:t>
            </a:r>
          </a:p>
        </p:txBody>
      </p:sp>
      <p:sp>
        <p:nvSpPr>
          <p:cNvPr id="113677" name="Text Box 15"/>
          <p:cNvSpPr txBox="1">
            <a:spLocks noChangeArrowheads="1"/>
          </p:cNvSpPr>
          <p:nvPr/>
        </p:nvSpPr>
        <p:spPr bwMode="auto">
          <a:xfrm>
            <a:off x="2667001" y="5105400"/>
            <a:ext cx="6290505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Very common piece of grammar </a:t>
            </a:r>
          </a:p>
          <a:p>
            <a:pPr>
              <a:buFontTx/>
              <a:buNone/>
            </a:pPr>
            <a:r>
              <a:rPr lang="en-US" altLang="en-US"/>
              <a:t>in programming languages</a:t>
            </a:r>
          </a:p>
        </p:txBody>
      </p:sp>
      <p:sp>
        <p:nvSpPr>
          <p:cNvPr id="113678" name="Line 16"/>
          <p:cNvSpPr>
            <a:spLocks noChangeShapeType="1"/>
          </p:cNvSpPr>
          <p:nvPr/>
        </p:nvSpPr>
        <p:spPr bwMode="auto">
          <a:xfrm flipV="1">
            <a:off x="5638800" y="2743200"/>
            <a:ext cx="160020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6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</p:spTree>
    <p:extLst>
      <p:ext uri="{BB962C8B-B14F-4D97-AF65-F5344CB8AC3E}">
        <p14:creationId xmlns:p14="http://schemas.microsoft.com/office/powerpoint/2010/main" val="38570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483CB0-F008-4AE2-B5A9-AD70A5D1FAD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15" name="Text Box 2"/>
          <p:cNvSpPr txBox="1">
            <a:spLocks noChangeArrowheads="1"/>
          </p:cNvSpPr>
          <p:nvPr/>
        </p:nvSpPr>
        <p:spPr bwMode="auto">
          <a:xfrm>
            <a:off x="1524000" y="228600"/>
            <a:ext cx="87963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If expr1 then if expr2 then stmt1 else stmt2</a:t>
            </a:r>
          </a:p>
        </p:txBody>
      </p:sp>
      <p:sp>
        <p:nvSpPr>
          <p:cNvPr id="115716" name="Oval 3"/>
          <p:cNvSpPr>
            <a:spLocks noChangeArrowheads="1"/>
          </p:cNvSpPr>
          <p:nvPr/>
        </p:nvSpPr>
        <p:spPr bwMode="auto">
          <a:xfrm>
            <a:off x="2895600" y="884249"/>
            <a:ext cx="1905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5717" name="Text Box 4"/>
          <p:cNvSpPr txBox="1">
            <a:spLocks noChangeArrowheads="1"/>
          </p:cNvSpPr>
          <p:nvPr/>
        </p:nvSpPr>
        <p:spPr bwMode="auto">
          <a:xfrm>
            <a:off x="3048001" y="1066800"/>
            <a:ext cx="162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IF_STMT</a:t>
            </a:r>
          </a:p>
        </p:txBody>
      </p:sp>
      <p:sp>
        <p:nvSpPr>
          <p:cNvPr id="115718" name="Oval 5"/>
          <p:cNvSpPr>
            <a:spLocks noChangeArrowheads="1"/>
          </p:cNvSpPr>
          <p:nvPr/>
        </p:nvSpPr>
        <p:spPr bwMode="auto">
          <a:xfrm>
            <a:off x="3048000" y="1760549"/>
            <a:ext cx="10668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5719" name="Text Box 6"/>
          <p:cNvSpPr txBox="1">
            <a:spLocks noChangeArrowheads="1"/>
          </p:cNvSpPr>
          <p:nvPr/>
        </p:nvSpPr>
        <p:spPr bwMode="auto">
          <a:xfrm>
            <a:off x="3124201" y="1981200"/>
            <a:ext cx="976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33CC33"/>
                </a:solidFill>
              </a:rPr>
              <a:t>expr1</a:t>
            </a:r>
          </a:p>
        </p:txBody>
      </p:sp>
      <p:sp>
        <p:nvSpPr>
          <p:cNvPr id="115720" name="Oval 7"/>
          <p:cNvSpPr>
            <a:spLocks noChangeArrowheads="1"/>
          </p:cNvSpPr>
          <p:nvPr/>
        </p:nvSpPr>
        <p:spPr bwMode="auto">
          <a:xfrm>
            <a:off x="4343400" y="1798649"/>
            <a:ext cx="8382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5721" name="Text Box 8"/>
          <p:cNvSpPr txBox="1">
            <a:spLocks noChangeArrowheads="1"/>
          </p:cNvSpPr>
          <p:nvPr/>
        </p:nvSpPr>
        <p:spPr bwMode="auto">
          <a:xfrm>
            <a:off x="4343401" y="1981200"/>
            <a:ext cx="830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then</a:t>
            </a:r>
          </a:p>
        </p:txBody>
      </p:sp>
      <p:sp>
        <p:nvSpPr>
          <p:cNvPr id="115722" name="Oval 9"/>
          <p:cNvSpPr>
            <a:spLocks noChangeArrowheads="1"/>
          </p:cNvSpPr>
          <p:nvPr/>
        </p:nvSpPr>
        <p:spPr bwMode="auto">
          <a:xfrm>
            <a:off x="7620000" y="2713049"/>
            <a:ext cx="762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5723" name="Text Box 10"/>
          <p:cNvSpPr txBox="1">
            <a:spLocks noChangeArrowheads="1"/>
          </p:cNvSpPr>
          <p:nvPr/>
        </p:nvSpPr>
        <p:spPr bwMode="auto">
          <a:xfrm>
            <a:off x="7620000" y="2895600"/>
            <a:ext cx="74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else</a:t>
            </a:r>
          </a:p>
        </p:txBody>
      </p:sp>
      <p:sp>
        <p:nvSpPr>
          <p:cNvPr id="115724" name="Oval 11"/>
          <p:cNvSpPr>
            <a:spLocks noChangeArrowheads="1"/>
          </p:cNvSpPr>
          <p:nvPr/>
        </p:nvSpPr>
        <p:spPr bwMode="auto">
          <a:xfrm>
            <a:off x="3276600" y="27130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5725" name="Text Box 12"/>
          <p:cNvSpPr txBox="1">
            <a:spLocks noChangeArrowheads="1"/>
          </p:cNvSpPr>
          <p:nvPr/>
        </p:nvSpPr>
        <p:spPr bwMode="auto">
          <a:xfrm>
            <a:off x="3352800" y="2895600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if</a:t>
            </a:r>
          </a:p>
        </p:txBody>
      </p:sp>
      <p:sp>
        <p:nvSpPr>
          <p:cNvPr id="115726" name="Oval 13"/>
          <p:cNvSpPr>
            <a:spLocks noChangeArrowheads="1"/>
          </p:cNvSpPr>
          <p:nvPr/>
        </p:nvSpPr>
        <p:spPr bwMode="auto">
          <a:xfrm>
            <a:off x="4038600" y="2713049"/>
            <a:ext cx="10668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5727" name="Text Box 14"/>
          <p:cNvSpPr txBox="1">
            <a:spLocks noChangeArrowheads="1"/>
          </p:cNvSpPr>
          <p:nvPr/>
        </p:nvSpPr>
        <p:spPr bwMode="auto">
          <a:xfrm>
            <a:off x="4114801" y="2895600"/>
            <a:ext cx="102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33CC33"/>
                </a:solidFill>
              </a:rPr>
              <a:t>expr2</a:t>
            </a:r>
          </a:p>
        </p:txBody>
      </p:sp>
      <p:sp>
        <p:nvSpPr>
          <p:cNvPr id="115728" name="Oval 15"/>
          <p:cNvSpPr>
            <a:spLocks noChangeArrowheads="1"/>
          </p:cNvSpPr>
          <p:nvPr/>
        </p:nvSpPr>
        <p:spPr bwMode="auto">
          <a:xfrm>
            <a:off x="5334000" y="2713049"/>
            <a:ext cx="762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5729" name="Text Box 16"/>
          <p:cNvSpPr txBox="1">
            <a:spLocks noChangeArrowheads="1"/>
          </p:cNvSpPr>
          <p:nvPr/>
        </p:nvSpPr>
        <p:spPr bwMode="auto">
          <a:xfrm>
            <a:off x="5334001" y="2895600"/>
            <a:ext cx="830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then</a:t>
            </a:r>
          </a:p>
        </p:txBody>
      </p:sp>
      <p:sp>
        <p:nvSpPr>
          <p:cNvPr id="115730" name="Oval 17"/>
          <p:cNvSpPr>
            <a:spLocks noChangeArrowheads="1"/>
          </p:cNvSpPr>
          <p:nvPr/>
        </p:nvSpPr>
        <p:spPr bwMode="auto">
          <a:xfrm>
            <a:off x="5334000" y="1798649"/>
            <a:ext cx="1143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5731" name="Text Box 18"/>
          <p:cNvSpPr txBox="1">
            <a:spLocks noChangeArrowheads="1"/>
          </p:cNvSpPr>
          <p:nvPr/>
        </p:nvSpPr>
        <p:spPr bwMode="auto">
          <a:xfrm>
            <a:off x="5410200" y="1981200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STMT</a:t>
            </a:r>
          </a:p>
        </p:txBody>
      </p:sp>
      <p:sp>
        <p:nvSpPr>
          <p:cNvPr id="115732" name="Oval 19"/>
          <p:cNvSpPr>
            <a:spLocks noChangeArrowheads="1"/>
          </p:cNvSpPr>
          <p:nvPr/>
        </p:nvSpPr>
        <p:spPr bwMode="auto">
          <a:xfrm>
            <a:off x="6324600" y="2713049"/>
            <a:ext cx="1143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5733" name="Text Box 20"/>
          <p:cNvSpPr txBox="1">
            <a:spLocks noChangeArrowheads="1"/>
          </p:cNvSpPr>
          <p:nvPr/>
        </p:nvSpPr>
        <p:spPr bwMode="auto">
          <a:xfrm>
            <a:off x="6400800" y="2895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33CC33"/>
                </a:solidFill>
              </a:rPr>
              <a:t>stmt1</a:t>
            </a:r>
          </a:p>
        </p:txBody>
      </p:sp>
      <p:sp>
        <p:nvSpPr>
          <p:cNvPr id="115734" name="Oval 21"/>
          <p:cNvSpPr>
            <a:spLocks noChangeArrowheads="1"/>
          </p:cNvSpPr>
          <p:nvPr/>
        </p:nvSpPr>
        <p:spPr bwMode="auto">
          <a:xfrm>
            <a:off x="2362200" y="17224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5735" name="Text Box 22"/>
          <p:cNvSpPr txBox="1">
            <a:spLocks noChangeArrowheads="1"/>
          </p:cNvSpPr>
          <p:nvPr/>
        </p:nvSpPr>
        <p:spPr bwMode="auto">
          <a:xfrm>
            <a:off x="2438400" y="1905000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if</a:t>
            </a:r>
          </a:p>
        </p:txBody>
      </p:sp>
      <p:sp>
        <p:nvSpPr>
          <p:cNvPr id="115736" name="Line 23"/>
          <p:cNvSpPr>
            <a:spLocks noChangeShapeType="1"/>
          </p:cNvSpPr>
          <p:nvPr/>
        </p:nvSpPr>
        <p:spPr bwMode="auto">
          <a:xfrm flipH="1">
            <a:off x="2743200" y="1447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737" name="Line 24"/>
          <p:cNvSpPr>
            <a:spLocks noChangeShapeType="1"/>
          </p:cNvSpPr>
          <p:nvPr/>
        </p:nvSpPr>
        <p:spPr bwMode="auto">
          <a:xfrm>
            <a:off x="35814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5738" name="Line 25"/>
          <p:cNvSpPr>
            <a:spLocks noChangeShapeType="1"/>
          </p:cNvSpPr>
          <p:nvPr/>
        </p:nvSpPr>
        <p:spPr bwMode="auto">
          <a:xfrm>
            <a:off x="4343400" y="1524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5739" name="Line 26"/>
          <p:cNvSpPr>
            <a:spLocks noChangeShapeType="1"/>
          </p:cNvSpPr>
          <p:nvPr/>
        </p:nvSpPr>
        <p:spPr bwMode="auto">
          <a:xfrm>
            <a:off x="48006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5740" name="Line 27"/>
          <p:cNvSpPr>
            <a:spLocks noChangeShapeType="1"/>
          </p:cNvSpPr>
          <p:nvPr/>
        </p:nvSpPr>
        <p:spPr bwMode="auto">
          <a:xfrm flipH="1">
            <a:off x="3733800" y="23622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741" name="Line 28"/>
          <p:cNvSpPr>
            <a:spLocks noChangeShapeType="1"/>
          </p:cNvSpPr>
          <p:nvPr/>
        </p:nvSpPr>
        <p:spPr bwMode="auto">
          <a:xfrm flipH="1">
            <a:off x="4800600" y="2438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5742" name="Line 29"/>
          <p:cNvSpPr>
            <a:spLocks noChangeShapeType="1"/>
          </p:cNvSpPr>
          <p:nvPr/>
        </p:nvSpPr>
        <p:spPr bwMode="auto">
          <a:xfrm flipH="1">
            <a:off x="5791200" y="2438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5743" name="Line 30"/>
          <p:cNvSpPr>
            <a:spLocks noChangeShapeType="1"/>
          </p:cNvSpPr>
          <p:nvPr/>
        </p:nvSpPr>
        <p:spPr bwMode="auto">
          <a:xfrm>
            <a:off x="61722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5744" name="Line 31"/>
          <p:cNvSpPr>
            <a:spLocks noChangeShapeType="1"/>
          </p:cNvSpPr>
          <p:nvPr/>
        </p:nvSpPr>
        <p:spPr bwMode="auto">
          <a:xfrm>
            <a:off x="6324600" y="23622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745" name="Oval 32"/>
          <p:cNvSpPr>
            <a:spLocks noChangeArrowheads="1"/>
          </p:cNvSpPr>
          <p:nvPr/>
        </p:nvSpPr>
        <p:spPr bwMode="auto">
          <a:xfrm>
            <a:off x="2743200" y="3856049"/>
            <a:ext cx="1905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5746" name="Text Box 33"/>
          <p:cNvSpPr txBox="1">
            <a:spLocks noChangeArrowheads="1"/>
          </p:cNvSpPr>
          <p:nvPr/>
        </p:nvSpPr>
        <p:spPr bwMode="auto">
          <a:xfrm>
            <a:off x="2895601" y="4038600"/>
            <a:ext cx="162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IF_STMT</a:t>
            </a:r>
          </a:p>
        </p:txBody>
      </p:sp>
      <p:sp>
        <p:nvSpPr>
          <p:cNvPr id="115747" name="Oval 34"/>
          <p:cNvSpPr>
            <a:spLocks noChangeArrowheads="1"/>
          </p:cNvSpPr>
          <p:nvPr/>
        </p:nvSpPr>
        <p:spPr bwMode="auto">
          <a:xfrm>
            <a:off x="2895600" y="4732349"/>
            <a:ext cx="10668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5748" name="Text Box 35"/>
          <p:cNvSpPr txBox="1">
            <a:spLocks noChangeArrowheads="1"/>
          </p:cNvSpPr>
          <p:nvPr/>
        </p:nvSpPr>
        <p:spPr bwMode="auto">
          <a:xfrm>
            <a:off x="2971801" y="4953000"/>
            <a:ext cx="976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33CC33"/>
                </a:solidFill>
              </a:rPr>
              <a:t>expr1</a:t>
            </a:r>
          </a:p>
        </p:txBody>
      </p:sp>
      <p:sp>
        <p:nvSpPr>
          <p:cNvPr id="115749" name="Oval 36"/>
          <p:cNvSpPr>
            <a:spLocks noChangeArrowheads="1"/>
          </p:cNvSpPr>
          <p:nvPr/>
        </p:nvSpPr>
        <p:spPr bwMode="auto">
          <a:xfrm>
            <a:off x="4191000" y="4770449"/>
            <a:ext cx="8382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5750" name="Text Box 37"/>
          <p:cNvSpPr txBox="1">
            <a:spLocks noChangeArrowheads="1"/>
          </p:cNvSpPr>
          <p:nvPr/>
        </p:nvSpPr>
        <p:spPr bwMode="auto">
          <a:xfrm>
            <a:off x="4191001" y="4953000"/>
            <a:ext cx="830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then</a:t>
            </a:r>
          </a:p>
        </p:txBody>
      </p:sp>
      <p:sp>
        <p:nvSpPr>
          <p:cNvPr id="115751" name="Oval 38"/>
          <p:cNvSpPr>
            <a:spLocks noChangeArrowheads="1"/>
          </p:cNvSpPr>
          <p:nvPr/>
        </p:nvSpPr>
        <p:spPr bwMode="auto">
          <a:xfrm>
            <a:off x="6553200" y="4770449"/>
            <a:ext cx="762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5752" name="Text Box 39"/>
          <p:cNvSpPr txBox="1">
            <a:spLocks noChangeArrowheads="1"/>
          </p:cNvSpPr>
          <p:nvPr/>
        </p:nvSpPr>
        <p:spPr bwMode="auto">
          <a:xfrm>
            <a:off x="6553200" y="4953000"/>
            <a:ext cx="74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else</a:t>
            </a:r>
          </a:p>
        </p:txBody>
      </p:sp>
      <p:sp>
        <p:nvSpPr>
          <p:cNvPr id="115753" name="Oval 40"/>
          <p:cNvSpPr>
            <a:spLocks noChangeArrowheads="1"/>
          </p:cNvSpPr>
          <p:nvPr/>
        </p:nvSpPr>
        <p:spPr bwMode="auto">
          <a:xfrm>
            <a:off x="3124200" y="56848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5754" name="Text Box 41"/>
          <p:cNvSpPr txBox="1">
            <a:spLocks noChangeArrowheads="1"/>
          </p:cNvSpPr>
          <p:nvPr/>
        </p:nvSpPr>
        <p:spPr bwMode="auto">
          <a:xfrm>
            <a:off x="3200400" y="5867400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if</a:t>
            </a:r>
          </a:p>
        </p:txBody>
      </p:sp>
      <p:sp>
        <p:nvSpPr>
          <p:cNvPr id="115755" name="Oval 42"/>
          <p:cNvSpPr>
            <a:spLocks noChangeArrowheads="1"/>
          </p:cNvSpPr>
          <p:nvPr/>
        </p:nvSpPr>
        <p:spPr bwMode="auto">
          <a:xfrm>
            <a:off x="3886200" y="5684849"/>
            <a:ext cx="10668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5756" name="Text Box 43"/>
          <p:cNvSpPr txBox="1">
            <a:spLocks noChangeArrowheads="1"/>
          </p:cNvSpPr>
          <p:nvPr/>
        </p:nvSpPr>
        <p:spPr bwMode="auto">
          <a:xfrm>
            <a:off x="3962401" y="5867400"/>
            <a:ext cx="102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33CC33"/>
                </a:solidFill>
              </a:rPr>
              <a:t>expr2</a:t>
            </a:r>
          </a:p>
        </p:txBody>
      </p:sp>
      <p:sp>
        <p:nvSpPr>
          <p:cNvPr id="115757" name="Oval 44"/>
          <p:cNvSpPr>
            <a:spLocks noChangeArrowheads="1"/>
          </p:cNvSpPr>
          <p:nvPr/>
        </p:nvSpPr>
        <p:spPr bwMode="auto">
          <a:xfrm>
            <a:off x="5181600" y="5684849"/>
            <a:ext cx="762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5758" name="Text Box 45"/>
          <p:cNvSpPr txBox="1">
            <a:spLocks noChangeArrowheads="1"/>
          </p:cNvSpPr>
          <p:nvPr/>
        </p:nvSpPr>
        <p:spPr bwMode="auto">
          <a:xfrm>
            <a:off x="5181601" y="5867400"/>
            <a:ext cx="830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then</a:t>
            </a:r>
          </a:p>
        </p:txBody>
      </p:sp>
      <p:sp>
        <p:nvSpPr>
          <p:cNvPr id="115759" name="Oval 46"/>
          <p:cNvSpPr>
            <a:spLocks noChangeArrowheads="1"/>
          </p:cNvSpPr>
          <p:nvPr/>
        </p:nvSpPr>
        <p:spPr bwMode="auto">
          <a:xfrm>
            <a:off x="5181600" y="4770449"/>
            <a:ext cx="1143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5760" name="Text Box 47"/>
          <p:cNvSpPr txBox="1">
            <a:spLocks noChangeArrowheads="1"/>
          </p:cNvSpPr>
          <p:nvPr/>
        </p:nvSpPr>
        <p:spPr bwMode="auto">
          <a:xfrm>
            <a:off x="5257800" y="4953000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STMT</a:t>
            </a:r>
          </a:p>
        </p:txBody>
      </p:sp>
      <p:sp>
        <p:nvSpPr>
          <p:cNvPr id="115761" name="Oval 48"/>
          <p:cNvSpPr>
            <a:spLocks noChangeArrowheads="1"/>
          </p:cNvSpPr>
          <p:nvPr/>
        </p:nvSpPr>
        <p:spPr bwMode="auto">
          <a:xfrm>
            <a:off x="7467600" y="4770449"/>
            <a:ext cx="1143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5762" name="Text Box 49"/>
          <p:cNvSpPr txBox="1">
            <a:spLocks noChangeArrowheads="1"/>
          </p:cNvSpPr>
          <p:nvPr/>
        </p:nvSpPr>
        <p:spPr bwMode="auto">
          <a:xfrm>
            <a:off x="7543801" y="4953000"/>
            <a:ext cx="1039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33CC33"/>
                </a:solidFill>
              </a:rPr>
              <a:t>stmt2</a:t>
            </a:r>
          </a:p>
        </p:txBody>
      </p:sp>
      <p:sp>
        <p:nvSpPr>
          <p:cNvPr id="115763" name="Oval 50"/>
          <p:cNvSpPr>
            <a:spLocks noChangeArrowheads="1"/>
          </p:cNvSpPr>
          <p:nvPr/>
        </p:nvSpPr>
        <p:spPr bwMode="auto">
          <a:xfrm>
            <a:off x="2209800" y="46942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5764" name="Text Box 51"/>
          <p:cNvSpPr txBox="1">
            <a:spLocks noChangeArrowheads="1"/>
          </p:cNvSpPr>
          <p:nvPr/>
        </p:nvSpPr>
        <p:spPr bwMode="auto">
          <a:xfrm>
            <a:off x="2286000" y="4876800"/>
            <a:ext cx="42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if</a:t>
            </a:r>
          </a:p>
        </p:txBody>
      </p:sp>
      <p:sp>
        <p:nvSpPr>
          <p:cNvPr id="115765" name="Line 52"/>
          <p:cNvSpPr>
            <a:spLocks noChangeShapeType="1"/>
          </p:cNvSpPr>
          <p:nvPr/>
        </p:nvSpPr>
        <p:spPr bwMode="auto">
          <a:xfrm flipH="1">
            <a:off x="2590800" y="4419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766" name="Line 53"/>
          <p:cNvSpPr>
            <a:spLocks noChangeShapeType="1"/>
          </p:cNvSpPr>
          <p:nvPr/>
        </p:nvSpPr>
        <p:spPr bwMode="auto">
          <a:xfrm>
            <a:off x="34290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5767" name="Line 54"/>
          <p:cNvSpPr>
            <a:spLocks noChangeShapeType="1"/>
          </p:cNvSpPr>
          <p:nvPr/>
        </p:nvSpPr>
        <p:spPr bwMode="auto">
          <a:xfrm>
            <a:off x="3657600" y="4495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768" name="Line 55"/>
          <p:cNvSpPr>
            <a:spLocks noChangeShapeType="1"/>
          </p:cNvSpPr>
          <p:nvPr/>
        </p:nvSpPr>
        <p:spPr bwMode="auto">
          <a:xfrm>
            <a:off x="4038600" y="44958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769" name="Line 56"/>
          <p:cNvSpPr>
            <a:spLocks noChangeShapeType="1"/>
          </p:cNvSpPr>
          <p:nvPr/>
        </p:nvSpPr>
        <p:spPr bwMode="auto">
          <a:xfrm flipH="1">
            <a:off x="3581400" y="53340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770" name="Line 57"/>
          <p:cNvSpPr>
            <a:spLocks noChangeShapeType="1"/>
          </p:cNvSpPr>
          <p:nvPr/>
        </p:nvSpPr>
        <p:spPr bwMode="auto">
          <a:xfrm flipH="1">
            <a:off x="4648200" y="5410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5771" name="Line 58"/>
          <p:cNvSpPr>
            <a:spLocks noChangeShapeType="1"/>
          </p:cNvSpPr>
          <p:nvPr/>
        </p:nvSpPr>
        <p:spPr bwMode="auto">
          <a:xfrm flipH="1">
            <a:off x="5638800" y="5410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5772" name="Oval 59"/>
          <p:cNvSpPr>
            <a:spLocks noChangeArrowheads="1"/>
          </p:cNvSpPr>
          <p:nvPr/>
        </p:nvSpPr>
        <p:spPr bwMode="auto">
          <a:xfrm>
            <a:off x="6172200" y="5684849"/>
            <a:ext cx="1143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5773" name="Text Box 60"/>
          <p:cNvSpPr txBox="1">
            <a:spLocks noChangeArrowheads="1"/>
          </p:cNvSpPr>
          <p:nvPr/>
        </p:nvSpPr>
        <p:spPr bwMode="auto">
          <a:xfrm>
            <a:off x="6248400" y="5867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33CC33"/>
                </a:solidFill>
              </a:rPr>
              <a:t>stmt1</a:t>
            </a:r>
          </a:p>
        </p:txBody>
      </p:sp>
      <p:sp>
        <p:nvSpPr>
          <p:cNvPr id="115774" name="Line 61"/>
          <p:cNvSpPr>
            <a:spLocks noChangeShapeType="1"/>
          </p:cNvSpPr>
          <p:nvPr/>
        </p:nvSpPr>
        <p:spPr bwMode="auto">
          <a:xfrm>
            <a:off x="60198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5775" name="Line 62"/>
          <p:cNvSpPr>
            <a:spLocks noChangeShapeType="1"/>
          </p:cNvSpPr>
          <p:nvPr/>
        </p:nvSpPr>
        <p:spPr bwMode="auto">
          <a:xfrm>
            <a:off x="4495800" y="44196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5776" name="Line 63"/>
          <p:cNvSpPr>
            <a:spLocks noChangeShapeType="1"/>
          </p:cNvSpPr>
          <p:nvPr/>
        </p:nvSpPr>
        <p:spPr bwMode="auto">
          <a:xfrm>
            <a:off x="4648200" y="4267200"/>
            <a:ext cx="3200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5777" name="Oval 64"/>
          <p:cNvSpPr>
            <a:spLocks noChangeArrowheads="1"/>
          </p:cNvSpPr>
          <p:nvPr/>
        </p:nvSpPr>
        <p:spPr bwMode="auto">
          <a:xfrm>
            <a:off x="8534400" y="2713049"/>
            <a:ext cx="11430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115778" name="Text Box 65"/>
          <p:cNvSpPr txBox="1">
            <a:spLocks noChangeArrowheads="1"/>
          </p:cNvSpPr>
          <p:nvPr/>
        </p:nvSpPr>
        <p:spPr bwMode="auto">
          <a:xfrm>
            <a:off x="8610601" y="2895600"/>
            <a:ext cx="1039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33CC33"/>
                </a:solidFill>
              </a:rPr>
              <a:t>stmt2</a:t>
            </a:r>
          </a:p>
        </p:txBody>
      </p:sp>
      <p:sp>
        <p:nvSpPr>
          <p:cNvPr id="115779" name="Line 66"/>
          <p:cNvSpPr>
            <a:spLocks noChangeShapeType="1"/>
          </p:cNvSpPr>
          <p:nvPr/>
        </p:nvSpPr>
        <p:spPr bwMode="auto">
          <a:xfrm>
            <a:off x="6477000" y="22098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780" name="Text Box 67"/>
          <p:cNvSpPr txBox="1">
            <a:spLocks noChangeArrowheads="1"/>
          </p:cNvSpPr>
          <p:nvPr/>
        </p:nvSpPr>
        <p:spPr bwMode="auto">
          <a:xfrm>
            <a:off x="6248401" y="3657600"/>
            <a:ext cx="4137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CC0099"/>
                </a:solidFill>
              </a:rPr>
              <a:t>Two derivation trees</a:t>
            </a:r>
          </a:p>
        </p:txBody>
      </p:sp>
      <p:sp>
        <p:nvSpPr>
          <p:cNvPr id="115781" name="Line 68"/>
          <p:cNvSpPr>
            <a:spLocks noChangeShapeType="1"/>
          </p:cNvSpPr>
          <p:nvPr/>
        </p:nvSpPr>
        <p:spPr bwMode="auto">
          <a:xfrm>
            <a:off x="1524000" y="914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57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</p:spTree>
    <p:extLst>
      <p:ext uri="{BB962C8B-B14F-4D97-AF65-F5344CB8AC3E}">
        <p14:creationId xmlns:p14="http://schemas.microsoft.com/office/powerpoint/2010/main" val="35875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B2E3D1-05C5-4444-AFDD-98A8AF59B15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763" name="Text Box 5"/>
          <p:cNvSpPr txBox="1">
            <a:spLocks noChangeArrowheads="1"/>
          </p:cNvSpPr>
          <p:nvPr/>
        </p:nvSpPr>
        <p:spPr bwMode="auto">
          <a:xfrm>
            <a:off x="3124201" y="152400"/>
            <a:ext cx="5607625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CC0099"/>
                </a:solidFill>
              </a:rPr>
              <a:t>In general, ambiguity is bad 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CC0099"/>
                </a:solidFill>
              </a:rPr>
              <a:t>and we want to remove it</a:t>
            </a:r>
          </a:p>
        </p:txBody>
      </p:sp>
      <p:sp>
        <p:nvSpPr>
          <p:cNvPr id="117764" name="Text Box 6"/>
          <p:cNvSpPr txBox="1">
            <a:spLocks noChangeArrowheads="1"/>
          </p:cNvSpPr>
          <p:nvPr/>
        </p:nvSpPr>
        <p:spPr bwMode="auto">
          <a:xfrm>
            <a:off x="2133600" y="2057400"/>
            <a:ext cx="7901522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Sometimes it is possible to find </a:t>
            </a:r>
          </a:p>
          <a:p>
            <a:pPr>
              <a:buFontTx/>
              <a:buNone/>
            </a:pPr>
            <a:r>
              <a:rPr lang="en-US" altLang="en-US"/>
              <a:t>a non-ambiguous grammar for a language</a:t>
            </a:r>
          </a:p>
        </p:txBody>
      </p:sp>
      <p:sp>
        <p:nvSpPr>
          <p:cNvPr id="117765" name="Text Box 7"/>
          <p:cNvSpPr txBox="1">
            <a:spLocks noChangeArrowheads="1"/>
          </p:cNvSpPr>
          <p:nvPr/>
        </p:nvSpPr>
        <p:spPr bwMode="auto">
          <a:xfrm>
            <a:off x="1828800" y="4572000"/>
            <a:ext cx="8426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But, in general </a:t>
            </a:r>
            <a:r>
              <a:rPr lang="el-GR" altLang="en-US"/>
              <a:t>ι</a:t>
            </a:r>
            <a:r>
              <a:rPr lang="en-US" altLang="en-US"/>
              <a:t>t is difficult to achieve this</a:t>
            </a:r>
          </a:p>
        </p:txBody>
      </p:sp>
      <p:sp>
        <p:nvSpPr>
          <p:cNvPr id="1177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</p:spTree>
    <p:extLst>
      <p:ext uri="{BB962C8B-B14F-4D97-AF65-F5344CB8AC3E}">
        <p14:creationId xmlns:p14="http://schemas.microsoft.com/office/powerpoint/2010/main" val="37348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BCCAF3-4C12-4A1E-B319-11268969810A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9811" name="Object 0"/>
          <p:cNvGraphicFramePr>
            <a:graphicFrameLocks noChangeAspect="1"/>
          </p:cNvGraphicFramePr>
          <p:nvPr/>
        </p:nvGraphicFramePr>
        <p:xfrm>
          <a:off x="1997075" y="2413000"/>
          <a:ext cx="25336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4" imgW="889000" imgH="939800" progId="Equation.3">
                  <p:embed/>
                </p:oleObj>
              </mc:Choice>
              <mc:Fallback>
                <p:oleObj name="Equation" r:id="rId4" imgW="8890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2413000"/>
                        <a:ext cx="2533650" cy="2667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1"/>
          <p:cNvGraphicFramePr>
            <a:graphicFrameLocks noChangeAspect="1"/>
          </p:cNvGraphicFramePr>
          <p:nvPr/>
        </p:nvGraphicFramePr>
        <p:xfrm>
          <a:off x="6781800" y="2743200"/>
          <a:ext cx="29718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6" imgW="1002865" imgH="723586" progId="Equation.3">
                  <p:embed/>
                </p:oleObj>
              </mc:Choice>
              <mc:Fallback>
                <p:oleObj name="Equation" r:id="rId6" imgW="1002865" imgH="723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743200"/>
                        <a:ext cx="2971800" cy="2146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Text Box 9"/>
          <p:cNvSpPr txBox="1">
            <a:spLocks noChangeArrowheads="1"/>
          </p:cNvSpPr>
          <p:nvPr/>
        </p:nvSpPr>
        <p:spPr bwMode="auto">
          <a:xfrm>
            <a:off x="1905001" y="1066800"/>
            <a:ext cx="2347117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Ambiguous </a:t>
            </a:r>
          </a:p>
          <a:p>
            <a:pPr>
              <a:buFontTx/>
              <a:buNone/>
            </a:pPr>
            <a:r>
              <a:rPr lang="en-US" altLang="en-US"/>
              <a:t>Grammar</a:t>
            </a:r>
          </a:p>
        </p:txBody>
      </p:sp>
      <p:sp>
        <p:nvSpPr>
          <p:cNvPr id="119814" name="Text Box 10"/>
          <p:cNvSpPr txBox="1">
            <a:spLocks noChangeArrowheads="1"/>
          </p:cNvSpPr>
          <p:nvPr/>
        </p:nvSpPr>
        <p:spPr bwMode="auto">
          <a:xfrm>
            <a:off x="6934201" y="1371600"/>
            <a:ext cx="3153427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Non-Ambiguous</a:t>
            </a:r>
          </a:p>
          <a:p>
            <a:pPr>
              <a:buFontTx/>
              <a:buNone/>
            </a:pPr>
            <a:r>
              <a:rPr lang="en-US" altLang="en-US"/>
              <a:t>Grammar</a:t>
            </a:r>
          </a:p>
        </p:txBody>
      </p:sp>
      <p:sp>
        <p:nvSpPr>
          <p:cNvPr id="119815" name="Text Box 12"/>
          <p:cNvSpPr txBox="1">
            <a:spLocks noChangeArrowheads="1"/>
          </p:cNvSpPr>
          <p:nvPr/>
        </p:nvSpPr>
        <p:spPr bwMode="auto">
          <a:xfrm>
            <a:off x="6858001" y="685800"/>
            <a:ext cx="2119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Equivalent</a:t>
            </a:r>
          </a:p>
        </p:txBody>
      </p:sp>
      <p:sp>
        <p:nvSpPr>
          <p:cNvPr id="119816" name="Text Box 13"/>
          <p:cNvSpPr txBox="1">
            <a:spLocks noChangeArrowheads="1"/>
          </p:cNvSpPr>
          <p:nvPr/>
        </p:nvSpPr>
        <p:spPr bwMode="auto">
          <a:xfrm>
            <a:off x="6421439" y="5160963"/>
            <a:ext cx="4071949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generates the same 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language</a:t>
            </a:r>
          </a:p>
        </p:txBody>
      </p:sp>
      <p:sp>
        <p:nvSpPr>
          <p:cNvPr id="119817" name="Text Box 14"/>
          <p:cNvSpPr txBox="1">
            <a:spLocks noChangeArrowheads="1"/>
          </p:cNvSpPr>
          <p:nvPr/>
        </p:nvSpPr>
        <p:spPr bwMode="auto">
          <a:xfrm>
            <a:off x="1736726" y="177800"/>
            <a:ext cx="4360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339933"/>
                </a:solidFill>
              </a:rPr>
              <a:t>A successful example:</a:t>
            </a:r>
          </a:p>
        </p:txBody>
      </p:sp>
      <p:sp>
        <p:nvSpPr>
          <p:cNvPr id="119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</p:spTree>
    <p:extLst>
      <p:ext uri="{BB962C8B-B14F-4D97-AF65-F5344CB8AC3E}">
        <p14:creationId xmlns:p14="http://schemas.microsoft.com/office/powerpoint/2010/main" val="262651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B84451-240E-41A7-A16E-C4F52B3DE86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1860" name="Object 2"/>
          <p:cNvGraphicFramePr>
            <a:graphicFrameLocks noChangeAspect="1"/>
          </p:cNvGraphicFramePr>
          <p:nvPr/>
        </p:nvGraphicFramePr>
        <p:xfrm>
          <a:off x="1752600" y="1981200"/>
          <a:ext cx="222250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4" imgW="2222500" imgH="4216400" progId="Equation.3">
                  <p:embed/>
                </p:oleObj>
              </mc:Choice>
              <mc:Fallback>
                <p:oleObj name="Equation" r:id="rId4" imgW="2222500" imgH="421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1200"/>
                        <a:ext cx="2222500" cy="421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3"/>
          <p:cNvGraphicFramePr>
            <a:graphicFrameLocks noChangeAspect="1"/>
          </p:cNvGraphicFramePr>
          <p:nvPr/>
        </p:nvGraphicFramePr>
        <p:xfrm>
          <a:off x="1752600" y="152401"/>
          <a:ext cx="75438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6" imgW="9156700" imgH="1168400" progId="Equation.3">
                  <p:embed/>
                </p:oleObj>
              </mc:Choice>
              <mc:Fallback>
                <p:oleObj name="Equation" r:id="rId6" imgW="91567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1"/>
                        <a:ext cx="75438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2" name="Oval 4"/>
          <p:cNvSpPr>
            <a:spLocks noChangeArrowheads="1"/>
          </p:cNvSpPr>
          <p:nvPr/>
        </p:nvSpPr>
        <p:spPr bwMode="auto">
          <a:xfrm>
            <a:off x="6705600" y="10747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1863" name="Object 5"/>
          <p:cNvGraphicFramePr>
            <a:graphicFrameLocks noChangeAspect="1"/>
          </p:cNvGraphicFramePr>
          <p:nvPr/>
        </p:nvGraphicFramePr>
        <p:xfrm>
          <a:off x="6781801" y="1295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8" imgW="355446" imgH="368140" progId="Equation.3">
                  <p:embed/>
                </p:oleObj>
              </mc:Choice>
              <mc:Fallback>
                <p:oleObj name="Equation" r:id="rId8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1" y="1295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4" name="Oval 6"/>
          <p:cNvSpPr>
            <a:spLocks noChangeArrowheads="1"/>
          </p:cNvSpPr>
          <p:nvPr/>
        </p:nvSpPr>
        <p:spPr bwMode="auto">
          <a:xfrm>
            <a:off x="5562600" y="20653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1865" name="Object 7"/>
          <p:cNvGraphicFramePr>
            <a:graphicFrameLocks noChangeAspect="1"/>
          </p:cNvGraphicFramePr>
          <p:nvPr/>
        </p:nvGraphicFramePr>
        <p:xfrm>
          <a:off x="5638801" y="22860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10" imgW="355446" imgH="368140" progId="Equation.3">
                  <p:embed/>
                </p:oleObj>
              </mc:Choice>
              <mc:Fallback>
                <p:oleObj name="Equation" r:id="rId10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22860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6" name="Oval 8"/>
          <p:cNvSpPr>
            <a:spLocks noChangeArrowheads="1"/>
          </p:cNvSpPr>
          <p:nvPr/>
        </p:nvSpPr>
        <p:spPr bwMode="auto">
          <a:xfrm>
            <a:off x="7848600" y="20653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1867" name="Object 9"/>
          <p:cNvGraphicFramePr>
            <a:graphicFrameLocks noChangeAspect="1"/>
          </p:cNvGraphicFramePr>
          <p:nvPr/>
        </p:nvGraphicFramePr>
        <p:xfrm>
          <a:off x="8001001" y="2286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11" imgW="317362" imgH="368140" progId="Equation.3">
                  <p:embed/>
                </p:oleObj>
              </mc:Choice>
              <mc:Fallback>
                <p:oleObj name="Equation" r:id="rId11" imgW="317362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2286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8" name="Line 10"/>
          <p:cNvSpPr>
            <a:spLocks noChangeShapeType="1"/>
          </p:cNvSpPr>
          <p:nvPr/>
        </p:nvSpPr>
        <p:spPr bwMode="auto">
          <a:xfrm flipH="1">
            <a:off x="58674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1869" name="Line 11"/>
          <p:cNvSpPr>
            <a:spLocks noChangeShapeType="1"/>
          </p:cNvSpPr>
          <p:nvPr/>
        </p:nvSpPr>
        <p:spPr bwMode="auto">
          <a:xfrm>
            <a:off x="72390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1870" name="Oval 12"/>
          <p:cNvSpPr>
            <a:spLocks noChangeArrowheads="1"/>
          </p:cNvSpPr>
          <p:nvPr/>
        </p:nvSpPr>
        <p:spPr bwMode="auto">
          <a:xfrm>
            <a:off x="6705600" y="20653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1871" name="Object 13"/>
          <p:cNvGraphicFramePr>
            <a:graphicFrameLocks noChangeAspect="1"/>
          </p:cNvGraphicFramePr>
          <p:nvPr/>
        </p:nvGraphicFramePr>
        <p:xfrm>
          <a:off x="6858001" y="23622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13" imgW="291973" imgH="291973" progId="Equation.3">
                  <p:embed/>
                </p:oleObj>
              </mc:Choice>
              <mc:Fallback>
                <p:oleObj name="Equation" r:id="rId13" imgW="291973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23622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2" name="Line 14"/>
          <p:cNvSpPr>
            <a:spLocks noChangeShapeType="1"/>
          </p:cNvSpPr>
          <p:nvPr/>
        </p:nvSpPr>
        <p:spPr bwMode="auto">
          <a:xfrm>
            <a:off x="70104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1873" name="Oval 15"/>
          <p:cNvSpPr>
            <a:spLocks noChangeArrowheads="1"/>
          </p:cNvSpPr>
          <p:nvPr/>
        </p:nvSpPr>
        <p:spPr bwMode="auto">
          <a:xfrm>
            <a:off x="7315200" y="32083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1874" name="Object 16"/>
          <p:cNvGraphicFramePr>
            <a:graphicFrameLocks noChangeAspect="1"/>
          </p:cNvGraphicFramePr>
          <p:nvPr/>
        </p:nvGraphicFramePr>
        <p:xfrm>
          <a:off x="7467601" y="3429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15" imgW="317362" imgH="368140" progId="Equation.3">
                  <p:embed/>
                </p:oleObj>
              </mc:Choice>
              <mc:Fallback>
                <p:oleObj name="Equation" r:id="rId15" imgW="317362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1" y="3429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5" name="Oval 17"/>
          <p:cNvSpPr>
            <a:spLocks noChangeArrowheads="1"/>
          </p:cNvSpPr>
          <p:nvPr/>
        </p:nvSpPr>
        <p:spPr bwMode="auto">
          <a:xfrm>
            <a:off x="8458200" y="32083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1876" name="Object 18"/>
          <p:cNvGraphicFramePr>
            <a:graphicFrameLocks noChangeAspect="1"/>
          </p:cNvGraphicFramePr>
          <p:nvPr/>
        </p:nvGraphicFramePr>
        <p:xfrm>
          <a:off x="8648701" y="35306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16" imgW="215713" imgH="241091" progId="Equation.3">
                  <p:embed/>
                </p:oleObj>
              </mc:Choice>
              <mc:Fallback>
                <p:oleObj name="Equation" r:id="rId16" imgW="215713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8701" y="35306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7" name="Oval 19"/>
          <p:cNvSpPr>
            <a:spLocks noChangeArrowheads="1"/>
          </p:cNvSpPr>
          <p:nvPr/>
        </p:nvSpPr>
        <p:spPr bwMode="auto">
          <a:xfrm>
            <a:off x="9601200" y="32083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1878" name="Object 20"/>
          <p:cNvGraphicFramePr>
            <a:graphicFrameLocks noChangeAspect="1"/>
          </p:cNvGraphicFramePr>
          <p:nvPr/>
        </p:nvGraphicFramePr>
        <p:xfrm>
          <a:off x="9728200" y="3429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Equation" r:id="rId18" imgW="368300" imgH="368300" progId="Equation.3">
                  <p:embed/>
                </p:oleObj>
              </mc:Choice>
              <mc:Fallback>
                <p:oleObj name="Equation" r:id="rId18" imgW="3683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200" y="34290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9" name="Oval 21"/>
          <p:cNvSpPr>
            <a:spLocks noChangeArrowheads="1"/>
          </p:cNvSpPr>
          <p:nvPr/>
        </p:nvSpPr>
        <p:spPr bwMode="auto">
          <a:xfrm>
            <a:off x="7315200" y="44275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1880" name="Object 22"/>
          <p:cNvGraphicFramePr>
            <a:graphicFrameLocks noChangeAspect="1"/>
          </p:cNvGraphicFramePr>
          <p:nvPr/>
        </p:nvGraphicFramePr>
        <p:xfrm>
          <a:off x="7442200" y="46482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20" imgW="368300" imgH="368300" progId="Equation.3">
                  <p:embed/>
                </p:oleObj>
              </mc:Choice>
              <mc:Fallback>
                <p:oleObj name="Equation" r:id="rId20" imgW="3683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46482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81" name="Oval 23"/>
          <p:cNvSpPr>
            <a:spLocks noChangeArrowheads="1"/>
          </p:cNvSpPr>
          <p:nvPr/>
        </p:nvSpPr>
        <p:spPr bwMode="auto">
          <a:xfrm>
            <a:off x="7315200" y="56467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1882" name="Object 24"/>
          <p:cNvGraphicFramePr>
            <a:graphicFrameLocks noChangeAspect="1"/>
          </p:cNvGraphicFramePr>
          <p:nvPr/>
        </p:nvGraphicFramePr>
        <p:xfrm>
          <a:off x="7493001" y="5911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1" y="59118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83" name="Oval 25"/>
          <p:cNvSpPr>
            <a:spLocks noChangeArrowheads="1"/>
          </p:cNvSpPr>
          <p:nvPr/>
        </p:nvSpPr>
        <p:spPr bwMode="auto">
          <a:xfrm>
            <a:off x="5562600" y="32083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1884" name="Object 26"/>
          <p:cNvGraphicFramePr>
            <a:graphicFrameLocks noChangeAspect="1"/>
          </p:cNvGraphicFramePr>
          <p:nvPr/>
        </p:nvGraphicFramePr>
        <p:xfrm>
          <a:off x="5715001" y="3429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23" imgW="317362" imgH="368140" progId="Equation.3">
                  <p:embed/>
                </p:oleObj>
              </mc:Choice>
              <mc:Fallback>
                <p:oleObj name="Equation" r:id="rId23" imgW="317362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3429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85" name="Oval 27"/>
          <p:cNvSpPr>
            <a:spLocks noChangeArrowheads="1"/>
          </p:cNvSpPr>
          <p:nvPr/>
        </p:nvSpPr>
        <p:spPr bwMode="auto">
          <a:xfrm>
            <a:off x="5562600" y="44275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1886" name="Object 28"/>
          <p:cNvGraphicFramePr>
            <a:graphicFrameLocks noChangeAspect="1"/>
          </p:cNvGraphicFramePr>
          <p:nvPr/>
        </p:nvGraphicFramePr>
        <p:xfrm>
          <a:off x="5689600" y="46482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24" imgW="368300" imgH="368300" progId="Equation.3">
                  <p:embed/>
                </p:oleObj>
              </mc:Choice>
              <mc:Fallback>
                <p:oleObj name="Equation" r:id="rId24" imgW="3683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46482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87" name="Oval 29"/>
          <p:cNvSpPr>
            <a:spLocks noChangeArrowheads="1"/>
          </p:cNvSpPr>
          <p:nvPr/>
        </p:nvSpPr>
        <p:spPr bwMode="auto">
          <a:xfrm>
            <a:off x="5562600" y="56467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1888" name="Object 30"/>
          <p:cNvGraphicFramePr>
            <a:graphicFrameLocks noChangeAspect="1"/>
          </p:cNvGraphicFramePr>
          <p:nvPr/>
        </p:nvGraphicFramePr>
        <p:xfrm>
          <a:off x="5740401" y="5911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25" imgW="266584" imgH="279279" progId="Equation.3">
                  <p:embed/>
                </p:oleObj>
              </mc:Choice>
              <mc:Fallback>
                <p:oleObj name="Equation" r:id="rId25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1" y="59118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89" name="Oval 31"/>
          <p:cNvSpPr>
            <a:spLocks noChangeArrowheads="1"/>
          </p:cNvSpPr>
          <p:nvPr/>
        </p:nvSpPr>
        <p:spPr bwMode="auto">
          <a:xfrm>
            <a:off x="9601200" y="44275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1890" name="Object 32"/>
          <p:cNvGraphicFramePr>
            <a:graphicFrameLocks noChangeAspect="1"/>
          </p:cNvGraphicFramePr>
          <p:nvPr/>
        </p:nvGraphicFramePr>
        <p:xfrm>
          <a:off x="9779001" y="46926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26" imgW="266584" imgH="279279" progId="Equation.3">
                  <p:embed/>
                </p:oleObj>
              </mc:Choice>
              <mc:Fallback>
                <p:oleObj name="Equation" r:id="rId26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1" y="46926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91" name="Line 33"/>
          <p:cNvSpPr>
            <a:spLocks noChangeShapeType="1"/>
          </p:cNvSpPr>
          <p:nvPr/>
        </p:nvSpPr>
        <p:spPr bwMode="auto">
          <a:xfrm>
            <a:off x="5791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92" name="Line 34"/>
          <p:cNvSpPr>
            <a:spLocks noChangeShapeType="1"/>
          </p:cNvSpPr>
          <p:nvPr/>
        </p:nvSpPr>
        <p:spPr bwMode="auto">
          <a:xfrm>
            <a:off x="57912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93" name="Line 35"/>
          <p:cNvSpPr>
            <a:spLocks noChangeShapeType="1"/>
          </p:cNvSpPr>
          <p:nvPr/>
        </p:nvSpPr>
        <p:spPr bwMode="auto">
          <a:xfrm>
            <a:off x="57912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94" name="Line 36"/>
          <p:cNvSpPr>
            <a:spLocks noChangeShapeType="1"/>
          </p:cNvSpPr>
          <p:nvPr/>
        </p:nvSpPr>
        <p:spPr bwMode="auto">
          <a:xfrm flipH="1">
            <a:off x="7620000" y="26670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95" name="Line 37"/>
          <p:cNvSpPr>
            <a:spLocks noChangeShapeType="1"/>
          </p:cNvSpPr>
          <p:nvPr/>
        </p:nvSpPr>
        <p:spPr bwMode="auto">
          <a:xfrm>
            <a:off x="8229600" y="2743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96" name="Line 38"/>
          <p:cNvSpPr>
            <a:spLocks noChangeShapeType="1"/>
          </p:cNvSpPr>
          <p:nvPr/>
        </p:nvSpPr>
        <p:spPr bwMode="auto">
          <a:xfrm>
            <a:off x="8382000" y="2590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97" name="Line 39"/>
          <p:cNvSpPr>
            <a:spLocks noChangeShapeType="1"/>
          </p:cNvSpPr>
          <p:nvPr/>
        </p:nvSpPr>
        <p:spPr bwMode="auto">
          <a:xfrm>
            <a:off x="7620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98" name="Line 40"/>
          <p:cNvSpPr>
            <a:spLocks noChangeShapeType="1"/>
          </p:cNvSpPr>
          <p:nvPr/>
        </p:nvSpPr>
        <p:spPr bwMode="auto">
          <a:xfrm>
            <a:off x="76200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899" name="Line 41"/>
          <p:cNvSpPr>
            <a:spLocks noChangeShapeType="1"/>
          </p:cNvSpPr>
          <p:nvPr/>
        </p:nvSpPr>
        <p:spPr bwMode="auto">
          <a:xfrm>
            <a:off x="9906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1900" name="Object 42"/>
          <p:cNvGraphicFramePr>
            <a:graphicFrameLocks noChangeAspect="1"/>
          </p:cNvGraphicFramePr>
          <p:nvPr/>
        </p:nvGraphicFramePr>
        <p:xfrm>
          <a:off x="8610600" y="1358901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27" imgW="1676400" imgH="342900" progId="Equation.3">
                  <p:embed/>
                </p:oleObj>
              </mc:Choice>
              <mc:Fallback>
                <p:oleObj name="Equation" r:id="rId27" imgW="16764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1358901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6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AEF6A1-514D-4E70-95A5-A4ADE5ADA2E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08" name="Oval 2"/>
          <p:cNvSpPr>
            <a:spLocks noChangeArrowheads="1"/>
          </p:cNvSpPr>
          <p:nvPr/>
        </p:nvSpPr>
        <p:spPr bwMode="auto">
          <a:xfrm>
            <a:off x="4953000" y="10874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3909" name="Object 3"/>
          <p:cNvGraphicFramePr>
            <a:graphicFrameLocks noChangeAspect="1"/>
          </p:cNvGraphicFramePr>
          <p:nvPr/>
        </p:nvGraphicFramePr>
        <p:xfrm>
          <a:off x="5029201" y="13081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4" imgW="355446" imgH="368140" progId="Equation.3">
                  <p:embed/>
                </p:oleObj>
              </mc:Choice>
              <mc:Fallback>
                <p:oleObj name="Equation" r:id="rId4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13081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0" name="Oval 4"/>
          <p:cNvSpPr>
            <a:spLocks noChangeArrowheads="1"/>
          </p:cNvSpPr>
          <p:nvPr/>
        </p:nvSpPr>
        <p:spPr bwMode="auto">
          <a:xfrm>
            <a:off x="3810000" y="20780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3911" name="Object 5"/>
          <p:cNvGraphicFramePr>
            <a:graphicFrameLocks noChangeAspect="1"/>
          </p:cNvGraphicFramePr>
          <p:nvPr/>
        </p:nvGraphicFramePr>
        <p:xfrm>
          <a:off x="3886201" y="22987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6" imgW="355446" imgH="368140" progId="Equation.3">
                  <p:embed/>
                </p:oleObj>
              </mc:Choice>
              <mc:Fallback>
                <p:oleObj name="Equation" r:id="rId6" imgW="355446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22987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2" name="Oval 6"/>
          <p:cNvSpPr>
            <a:spLocks noChangeArrowheads="1"/>
          </p:cNvSpPr>
          <p:nvPr/>
        </p:nvSpPr>
        <p:spPr bwMode="auto">
          <a:xfrm>
            <a:off x="6096000" y="20780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3913" name="Object 7"/>
          <p:cNvGraphicFramePr>
            <a:graphicFrameLocks noChangeAspect="1"/>
          </p:cNvGraphicFramePr>
          <p:nvPr/>
        </p:nvGraphicFramePr>
        <p:xfrm>
          <a:off x="6248401" y="22987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7" imgW="317362" imgH="368140" progId="Equation.3">
                  <p:embed/>
                </p:oleObj>
              </mc:Choice>
              <mc:Fallback>
                <p:oleObj name="Equation" r:id="rId7" imgW="317362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22987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4" name="Line 8"/>
          <p:cNvSpPr>
            <a:spLocks noChangeShapeType="1"/>
          </p:cNvSpPr>
          <p:nvPr/>
        </p:nvSpPr>
        <p:spPr bwMode="auto">
          <a:xfrm flipH="1">
            <a:off x="4114800" y="16129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5" name="Line 9"/>
          <p:cNvSpPr>
            <a:spLocks noChangeShapeType="1"/>
          </p:cNvSpPr>
          <p:nvPr/>
        </p:nvSpPr>
        <p:spPr bwMode="auto">
          <a:xfrm>
            <a:off x="5486400" y="16129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6" name="Oval 10"/>
          <p:cNvSpPr>
            <a:spLocks noChangeArrowheads="1"/>
          </p:cNvSpPr>
          <p:nvPr/>
        </p:nvSpPr>
        <p:spPr bwMode="auto">
          <a:xfrm>
            <a:off x="4953000" y="20780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3917" name="Object 11"/>
          <p:cNvGraphicFramePr>
            <a:graphicFrameLocks noChangeAspect="1"/>
          </p:cNvGraphicFramePr>
          <p:nvPr/>
        </p:nvGraphicFramePr>
        <p:xfrm>
          <a:off x="5105401" y="2374901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9" imgW="291973" imgH="291973" progId="Equation.3">
                  <p:embed/>
                </p:oleObj>
              </mc:Choice>
              <mc:Fallback>
                <p:oleObj name="Equation" r:id="rId9" imgW="291973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2374901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8" name="Line 12"/>
          <p:cNvSpPr>
            <a:spLocks noChangeShapeType="1"/>
          </p:cNvSpPr>
          <p:nvPr/>
        </p:nvSpPr>
        <p:spPr bwMode="auto">
          <a:xfrm>
            <a:off x="5257800" y="1765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9" name="Oval 13"/>
          <p:cNvSpPr>
            <a:spLocks noChangeArrowheads="1"/>
          </p:cNvSpPr>
          <p:nvPr/>
        </p:nvSpPr>
        <p:spPr bwMode="auto">
          <a:xfrm>
            <a:off x="5562600" y="32210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3920" name="Object 14"/>
          <p:cNvGraphicFramePr>
            <a:graphicFrameLocks noChangeAspect="1"/>
          </p:cNvGraphicFramePr>
          <p:nvPr/>
        </p:nvGraphicFramePr>
        <p:xfrm>
          <a:off x="5715001" y="34417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11" imgW="317362" imgH="368140" progId="Equation.3">
                  <p:embed/>
                </p:oleObj>
              </mc:Choice>
              <mc:Fallback>
                <p:oleObj name="Equation" r:id="rId11" imgW="317362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34417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1" name="Oval 15"/>
          <p:cNvSpPr>
            <a:spLocks noChangeArrowheads="1"/>
          </p:cNvSpPr>
          <p:nvPr/>
        </p:nvSpPr>
        <p:spPr bwMode="auto">
          <a:xfrm>
            <a:off x="6705600" y="32210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3922" name="Object 16"/>
          <p:cNvGraphicFramePr>
            <a:graphicFrameLocks noChangeAspect="1"/>
          </p:cNvGraphicFramePr>
          <p:nvPr/>
        </p:nvGraphicFramePr>
        <p:xfrm>
          <a:off x="6896101" y="3543301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12" imgW="215713" imgH="241091" progId="Equation.3">
                  <p:embed/>
                </p:oleObj>
              </mc:Choice>
              <mc:Fallback>
                <p:oleObj name="Equation" r:id="rId12" imgW="215713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1" y="3543301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3" name="Oval 17"/>
          <p:cNvSpPr>
            <a:spLocks noChangeArrowheads="1"/>
          </p:cNvSpPr>
          <p:nvPr/>
        </p:nvSpPr>
        <p:spPr bwMode="auto">
          <a:xfrm>
            <a:off x="7848600" y="32210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3924" name="Object 18"/>
          <p:cNvGraphicFramePr>
            <a:graphicFrameLocks noChangeAspect="1"/>
          </p:cNvGraphicFramePr>
          <p:nvPr/>
        </p:nvGraphicFramePr>
        <p:xfrm>
          <a:off x="7975600" y="34417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14" imgW="368300" imgH="368300" progId="Equation.3">
                  <p:embed/>
                </p:oleObj>
              </mc:Choice>
              <mc:Fallback>
                <p:oleObj name="Equation" r:id="rId14" imgW="3683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34417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5" name="Oval 19"/>
          <p:cNvSpPr>
            <a:spLocks noChangeArrowheads="1"/>
          </p:cNvSpPr>
          <p:nvPr/>
        </p:nvSpPr>
        <p:spPr bwMode="auto">
          <a:xfrm>
            <a:off x="5562600" y="44402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3926" name="Object 20"/>
          <p:cNvGraphicFramePr>
            <a:graphicFrameLocks noChangeAspect="1"/>
          </p:cNvGraphicFramePr>
          <p:nvPr/>
        </p:nvGraphicFramePr>
        <p:xfrm>
          <a:off x="5689600" y="46609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16" imgW="368300" imgH="368300" progId="Equation.3">
                  <p:embed/>
                </p:oleObj>
              </mc:Choice>
              <mc:Fallback>
                <p:oleObj name="Equation" r:id="rId16" imgW="3683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46609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7" name="Oval 21"/>
          <p:cNvSpPr>
            <a:spLocks noChangeArrowheads="1"/>
          </p:cNvSpPr>
          <p:nvPr/>
        </p:nvSpPr>
        <p:spPr bwMode="auto">
          <a:xfrm>
            <a:off x="5562600" y="56594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3928" name="Object 22"/>
          <p:cNvGraphicFramePr>
            <a:graphicFrameLocks noChangeAspect="1"/>
          </p:cNvGraphicFramePr>
          <p:nvPr/>
        </p:nvGraphicFramePr>
        <p:xfrm>
          <a:off x="5740401" y="59245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1" y="59245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9" name="Oval 23"/>
          <p:cNvSpPr>
            <a:spLocks noChangeArrowheads="1"/>
          </p:cNvSpPr>
          <p:nvPr/>
        </p:nvSpPr>
        <p:spPr bwMode="auto">
          <a:xfrm>
            <a:off x="3810000" y="32210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3930" name="Object 24"/>
          <p:cNvGraphicFramePr>
            <a:graphicFrameLocks noChangeAspect="1"/>
          </p:cNvGraphicFramePr>
          <p:nvPr/>
        </p:nvGraphicFramePr>
        <p:xfrm>
          <a:off x="3962401" y="34417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19" imgW="317362" imgH="368140" progId="Equation.3">
                  <p:embed/>
                </p:oleObj>
              </mc:Choice>
              <mc:Fallback>
                <p:oleObj name="Equation" r:id="rId19" imgW="317362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34417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31" name="Oval 25"/>
          <p:cNvSpPr>
            <a:spLocks noChangeArrowheads="1"/>
          </p:cNvSpPr>
          <p:nvPr/>
        </p:nvSpPr>
        <p:spPr bwMode="auto">
          <a:xfrm>
            <a:off x="3810000" y="44402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3932" name="Object 26"/>
          <p:cNvGraphicFramePr>
            <a:graphicFrameLocks noChangeAspect="1"/>
          </p:cNvGraphicFramePr>
          <p:nvPr/>
        </p:nvGraphicFramePr>
        <p:xfrm>
          <a:off x="3937000" y="46609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20" imgW="368300" imgH="368300" progId="Equation.3">
                  <p:embed/>
                </p:oleObj>
              </mc:Choice>
              <mc:Fallback>
                <p:oleObj name="Equation" r:id="rId20" imgW="3683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46609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33" name="Oval 27"/>
          <p:cNvSpPr>
            <a:spLocks noChangeArrowheads="1"/>
          </p:cNvSpPr>
          <p:nvPr/>
        </p:nvSpPr>
        <p:spPr bwMode="auto">
          <a:xfrm>
            <a:off x="3810000" y="56594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3934" name="Object 28"/>
          <p:cNvGraphicFramePr>
            <a:graphicFrameLocks noChangeAspect="1"/>
          </p:cNvGraphicFramePr>
          <p:nvPr/>
        </p:nvGraphicFramePr>
        <p:xfrm>
          <a:off x="3987801" y="59245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21" imgW="266584" imgH="279279" progId="Equation.3">
                  <p:embed/>
                </p:oleObj>
              </mc:Choice>
              <mc:Fallback>
                <p:oleObj name="Equation" r:id="rId21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1" y="59245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35" name="Oval 29"/>
          <p:cNvSpPr>
            <a:spLocks noChangeArrowheads="1"/>
          </p:cNvSpPr>
          <p:nvPr/>
        </p:nvSpPr>
        <p:spPr bwMode="auto">
          <a:xfrm>
            <a:off x="7848600" y="4440249"/>
            <a:ext cx="5334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23936" name="Object 30"/>
          <p:cNvGraphicFramePr>
            <a:graphicFrameLocks noChangeAspect="1"/>
          </p:cNvGraphicFramePr>
          <p:nvPr/>
        </p:nvGraphicFramePr>
        <p:xfrm>
          <a:off x="8026401" y="47053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6401" y="47053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37" name="Line 31"/>
          <p:cNvSpPr>
            <a:spLocks noChangeShapeType="1"/>
          </p:cNvSpPr>
          <p:nvPr/>
        </p:nvSpPr>
        <p:spPr bwMode="auto">
          <a:xfrm>
            <a:off x="4038600" y="27559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38" name="Line 32"/>
          <p:cNvSpPr>
            <a:spLocks noChangeShapeType="1"/>
          </p:cNvSpPr>
          <p:nvPr/>
        </p:nvSpPr>
        <p:spPr bwMode="auto">
          <a:xfrm>
            <a:off x="4038600" y="38989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39" name="Line 33"/>
          <p:cNvSpPr>
            <a:spLocks noChangeShapeType="1"/>
          </p:cNvSpPr>
          <p:nvPr/>
        </p:nvSpPr>
        <p:spPr bwMode="auto">
          <a:xfrm>
            <a:off x="4038600" y="5118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40" name="Line 34"/>
          <p:cNvSpPr>
            <a:spLocks noChangeShapeType="1"/>
          </p:cNvSpPr>
          <p:nvPr/>
        </p:nvSpPr>
        <p:spPr bwMode="auto">
          <a:xfrm flipH="1">
            <a:off x="5867400" y="26797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41" name="Line 35"/>
          <p:cNvSpPr>
            <a:spLocks noChangeShapeType="1"/>
          </p:cNvSpPr>
          <p:nvPr/>
        </p:nvSpPr>
        <p:spPr bwMode="auto">
          <a:xfrm>
            <a:off x="6477000" y="27559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42" name="Line 36"/>
          <p:cNvSpPr>
            <a:spLocks noChangeShapeType="1"/>
          </p:cNvSpPr>
          <p:nvPr/>
        </p:nvSpPr>
        <p:spPr bwMode="auto">
          <a:xfrm>
            <a:off x="6629400" y="26035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43" name="Line 37"/>
          <p:cNvSpPr>
            <a:spLocks noChangeShapeType="1"/>
          </p:cNvSpPr>
          <p:nvPr/>
        </p:nvSpPr>
        <p:spPr bwMode="auto">
          <a:xfrm>
            <a:off x="5867400" y="38989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44" name="Line 38"/>
          <p:cNvSpPr>
            <a:spLocks noChangeShapeType="1"/>
          </p:cNvSpPr>
          <p:nvPr/>
        </p:nvSpPr>
        <p:spPr bwMode="auto">
          <a:xfrm>
            <a:off x="5867400" y="5118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945" name="Line 39"/>
          <p:cNvSpPr>
            <a:spLocks noChangeShapeType="1"/>
          </p:cNvSpPr>
          <p:nvPr/>
        </p:nvSpPr>
        <p:spPr bwMode="auto">
          <a:xfrm>
            <a:off x="8153400" y="38989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3946" name="Object 40"/>
          <p:cNvGraphicFramePr>
            <a:graphicFrameLocks noChangeAspect="1"/>
          </p:cNvGraphicFramePr>
          <p:nvPr/>
        </p:nvGraphicFramePr>
        <p:xfrm>
          <a:off x="6858000" y="1371601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23" imgW="1676400" imgH="342900" progId="Equation.3">
                  <p:embed/>
                </p:oleObj>
              </mc:Choice>
              <mc:Fallback>
                <p:oleObj name="Equation" r:id="rId23" imgW="16764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371601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47" name="Text Box 41"/>
          <p:cNvSpPr txBox="1">
            <a:spLocks noChangeArrowheads="1"/>
          </p:cNvSpPr>
          <p:nvPr/>
        </p:nvSpPr>
        <p:spPr bwMode="auto">
          <a:xfrm>
            <a:off x="2879726" y="254000"/>
            <a:ext cx="4441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Unique derivation tree</a:t>
            </a:r>
          </a:p>
        </p:txBody>
      </p:sp>
    </p:spTree>
    <p:extLst>
      <p:ext uri="{BB962C8B-B14F-4D97-AF65-F5344CB8AC3E}">
        <p14:creationId xmlns:p14="http://schemas.microsoft.com/office/powerpoint/2010/main" val="144069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293B18-D521-41D4-BEFA-F34A9DF77A8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56" name="Text Box 2"/>
          <p:cNvSpPr txBox="1">
            <a:spLocks noChangeArrowheads="1"/>
          </p:cNvSpPr>
          <p:nvPr/>
        </p:nvSpPr>
        <p:spPr bwMode="auto">
          <a:xfrm>
            <a:off x="1812926" y="101600"/>
            <a:ext cx="3794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The grammar     :   </a:t>
            </a:r>
          </a:p>
        </p:txBody>
      </p:sp>
      <p:graphicFrame>
        <p:nvGraphicFramePr>
          <p:cNvPr id="125957" name="Object 3"/>
          <p:cNvGraphicFramePr>
            <a:graphicFrameLocks noChangeAspect="1"/>
          </p:cNvGraphicFramePr>
          <p:nvPr/>
        </p:nvGraphicFramePr>
        <p:xfrm>
          <a:off x="5791200" y="228600"/>
          <a:ext cx="222250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4" imgW="2222500" imgH="4216400" progId="Equation.3">
                  <p:embed/>
                </p:oleObj>
              </mc:Choice>
              <mc:Fallback>
                <p:oleObj name="Equation" r:id="rId4" imgW="2222500" imgH="421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8600"/>
                        <a:ext cx="2222500" cy="421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8" name="Text Box 4"/>
          <p:cNvSpPr txBox="1">
            <a:spLocks noChangeArrowheads="1"/>
          </p:cNvSpPr>
          <p:nvPr/>
        </p:nvSpPr>
        <p:spPr bwMode="auto">
          <a:xfrm>
            <a:off x="1905000" y="4572000"/>
            <a:ext cx="3481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is </a:t>
            </a:r>
            <a:r>
              <a:rPr lang="en-US" altLang="en-US">
                <a:solidFill>
                  <a:srgbClr val="FF0000"/>
                </a:solidFill>
              </a:rPr>
              <a:t>non-ambiguous:</a:t>
            </a:r>
          </a:p>
        </p:txBody>
      </p:sp>
      <p:sp>
        <p:nvSpPr>
          <p:cNvPr id="125959" name="Text Box 5"/>
          <p:cNvSpPr txBox="1">
            <a:spLocks noChangeArrowheads="1"/>
          </p:cNvSpPr>
          <p:nvPr/>
        </p:nvSpPr>
        <p:spPr bwMode="auto">
          <a:xfrm>
            <a:off x="2879726" y="5359400"/>
            <a:ext cx="5408853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Every string                  has</a:t>
            </a:r>
          </a:p>
          <a:p>
            <a:pPr>
              <a:buFontTx/>
              <a:buNone/>
            </a:pPr>
            <a:r>
              <a:rPr lang="en-US" altLang="en-US"/>
              <a:t>a unique derivation tree </a:t>
            </a:r>
          </a:p>
        </p:txBody>
      </p:sp>
      <p:graphicFrame>
        <p:nvGraphicFramePr>
          <p:cNvPr id="125960" name="Object 6"/>
          <p:cNvGraphicFramePr>
            <a:graphicFrameLocks noChangeAspect="1"/>
          </p:cNvGraphicFramePr>
          <p:nvPr/>
        </p:nvGraphicFramePr>
        <p:xfrm>
          <a:off x="4648200" y="1524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Equation" r:id="rId6" imgW="393529" imgH="418918" progId="Equation.3">
                  <p:embed/>
                </p:oleObj>
              </mc:Choice>
              <mc:Fallback>
                <p:oleObj name="Equation" r:id="rId6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524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1" name="Object 7"/>
          <p:cNvGraphicFramePr>
            <a:graphicFrameLocks noChangeAspect="1"/>
          </p:cNvGraphicFramePr>
          <p:nvPr/>
        </p:nvGraphicFramePr>
        <p:xfrm>
          <a:off x="5410200" y="5410200"/>
          <a:ext cx="187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8" imgW="1879600" imgH="533400" progId="Equation.3">
                  <p:embed/>
                </p:oleObj>
              </mc:Choice>
              <mc:Fallback>
                <p:oleObj name="Equation" r:id="rId8" imgW="18796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410200"/>
                        <a:ext cx="187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7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9C1A96-0EEE-456E-8126-2BCF6E4A63A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 </a:t>
            </a:r>
          </a:p>
        </p:txBody>
      </p:sp>
      <p:graphicFrame>
        <p:nvGraphicFramePr>
          <p:cNvPr id="54276" name="Object 8"/>
          <p:cNvGraphicFramePr>
            <a:graphicFrameLocks noChangeAspect="1"/>
          </p:cNvGraphicFramePr>
          <p:nvPr/>
        </p:nvGraphicFramePr>
        <p:xfrm>
          <a:off x="2362200" y="3657601"/>
          <a:ext cx="77866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7785100" imgH="876300" progId="Equation.3">
                  <p:embed/>
                </p:oleObj>
              </mc:Choice>
              <mc:Fallback>
                <p:oleObj name="Equation" r:id="rId4" imgW="77851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57601"/>
                        <a:ext cx="77866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9"/>
          <p:cNvSpPr txBox="1">
            <a:spLocks noChangeArrowheads="1"/>
          </p:cNvSpPr>
          <p:nvPr/>
        </p:nvSpPr>
        <p:spPr bwMode="auto">
          <a:xfrm>
            <a:off x="1524001" y="2667000"/>
            <a:ext cx="8062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CC0099"/>
                </a:solidFill>
              </a:rPr>
              <a:t>Leftmost derivation order of string        :</a:t>
            </a:r>
          </a:p>
        </p:txBody>
      </p:sp>
      <p:graphicFrame>
        <p:nvGraphicFramePr>
          <p:cNvPr id="54278" name="Object 14"/>
          <p:cNvGraphicFramePr>
            <a:graphicFrameLocks noChangeAspect="1"/>
          </p:cNvGraphicFramePr>
          <p:nvPr/>
        </p:nvGraphicFramePr>
        <p:xfrm>
          <a:off x="8534400" y="26670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304668" imgH="190417" progId="Equation.3">
                  <p:embed/>
                </p:oleObj>
              </mc:Choice>
              <mc:Fallback>
                <p:oleObj name="Equation" r:id="rId6" imgW="304668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667000"/>
                        <a:ext cx="91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15"/>
          <p:cNvSpPr txBox="1">
            <a:spLocks noChangeArrowheads="1"/>
          </p:cNvSpPr>
          <p:nvPr/>
        </p:nvSpPr>
        <p:spPr bwMode="auto">
          <a:xfrm>
            <a:off x="3124201" y="5105400"/>
            <a:ext cx="6407523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At each step, we substitute the </a:t>
            </a:r>
          </a:p>
          <a:p>
            <a:pPr>
              <a:buFontTx/>
              <a:buNone/>
            </a:pPr>
            <a:r>
              <a:rPr lang="en-US" altLang="en-US"/>
              <a:t>leftmost variable</a:t>
            </a:r>
          </a:p>
        </p:txBody>
      </p:sp>
      <p:grpSp>
        <p:nvGrpSpPr>
          <p:cNvPr id="54280" name="Group 16"/>
          <p:cNvGrpSpPr>
            <a:grpSpLocks/>
          </p:cNvGrpSpPr>
          <p:nvPr/>
        </p:nvGrpSpPr>
        <p:grpSpPr bwMode="auto">
          <a:xfrm>
            <a:off x="1752600" y="381000"/>
            <a:ext cx="8458200" cy="1295400"/>
            <a:chOff x="96" y="1968"/>
            <a:chExt cx="5328" cy="816"/>
          </a:xfrm>
        </p:grpSpPr>
        <p:graphicFrame>
          <p:nvGraphicFramePr>
            <p:cNvPr id="54282" name="Object 17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8" imgW="2260600" imgH="533400" progId="Equation.3">
                    <p:embed/>
                  </p:oleObj>
                </mc:Choice>
                <mc:Fallback>
                  <p:oleObj name="Equation" r:id="rId8" imgW="2260600" imgH="533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3" name="Object 18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10" imgW="2476500" imgH="1295400" progId="Equation.3">
                    <p:embed/>
                  </p:oleObj>
                </mc:Choice>
                <mc:Fallback>
                  <p:oleObj name="Equation" r:id="rId10" imgW="2476500" imgH="1295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4" name="Object 19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12" imgW="2260600" imgH="1295400" progId="Equation.3">
                    <p:embed/>
                  </p:oleObj>
                </mc:Choice>
                <mc:Fallback>
                  <p:oleObj name="Equation" r:id="rId12" imgW="2260600" imgH="1295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5" name="Rectangle 20"/>
            <p:cNvSpPr>
              <a:spLocks noChangeArrowheads="1"/>
            </p:cNvSpPr>
            <p:nvPr/>
          </p:nvSpPr>
          <p:spPr bwMode="auto">
            <a:xfrm>
              <a:off x="96" y="2168"/>
              <a:ext cx="532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</p:grpSp>
      <p:sp>
        <p:nvSpPr>
          <p:cNvPr id="542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</p:spTree>
    <p:extLst>
      <p:ext uri="{BB962C8B-B14F-4D97-AF65-F5344CB8AC3E}">
        <p14:creationId xmlns:p14="http://schemas.microsoft.com/office/powerpoint/2010/main" val="276039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1280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ED5F52-40E3-4283-93B5-151907746FE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Inherent Ambiguity</a:t>
            </a:r>
          </a:p>
        </p:txBody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>
                <a:solidFill>
                  <a:srgbClr val="FF0000"/>
                </a:solidFill>
              </a:rPr>
              <a:t>Some context free languages</a:t>
            </a:r>
          </a:p>
          <a:p>
            <a:pPr>
              <a:buFontTx/>
              <a:buNone/>
            </a:pPr>
            <a:r>
              <a:rPr lang="en-US" altLang="en-US" smtClean="0">
                <a:solidFill>
                  <a:srgbClr val="FF0000"/>
                </a:solidFill>
              </a:rPr>
              <a:t>have only ambiguous grammars</a:t>
            </a:r>
          </a:p>
        </p:txBody>
      </p:sp>
      <p:sp>
        <p:nvSpPr>
          <p:cNvPr id="128006" name="Text Box 4"/>
          <p:cNvSpPr txBox="1">
            <a:spLocks noChangeArrowheads="1"/>
          </p:cNvSpPr>
          <p:nvPr/>
        </p:nvSpPr>
        <p:spPr bwMode="auto">
          <a:xfrm>
            <a:off x="1812925" y="3454400"/>
            <a:ext cx="1874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Example:</a:t>
            </a:r>
          </a:p>
        </p:txBody>
      </p:sp>
      <p:graphicFrame>
        <p:nvGraphicFramePr>
          <p:cNvPr id="128007" name="Object 7"/>
          <p:cNvGraphicFramePr>
            <a:graphicFrameLocks noChangeAspect="1"/>
          </p:cNvGraphicFramePr>
          <p:nvPr/>
        </p:nvGraphicFramePr>
        <p:xfrm>
          <a:off x="3962400" y="3352801"/>
          <a:ext cx="56911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4" imgW="5689600" imgH="723900" progId="Equation.3">
                  <p:embed/>
                </p:oleObj>
              </mc:Choice>
              <mc:Fallback>
                <p:oleObj name="Equation" r:id="rId4" imgW="56896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352801"/>
                        <a:ext cx="569118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8" name="Object 8"/>
          <p:cNvGraphicFramePr>
            <a:graphicFrameLocks noChangeAspect="1"/>
          </p:cNvGraphicFramePr>
          <p:nvPr/>
        </p:nvGraphicFramePr>
        <p:xfrm>
          <a:off x="4648200" y="5029201"/>
          <a:ext cx="24765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6" imgW="2476500" imgH="1320800" progId="Equation.3">
                  <p:embed/>
                </p:oleObj>
              </mc:Choice>
              <mc:Fallback>
                <p:oleObj name="Equation" r:id="rId6" imgW="2476500" imgH="132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029201"/>
                        <a:ext cx="247650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5486400" y="40386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8010" name="Object 10"/>
          <p:cNvGraphicFramePr>
            <a:graphicFrameLocks noChangeAspect="1"/>
          </p:cNvGraphicFramePr>
          <p:nvPr/>
        </p:nvGraphicFramePr>
        <p:xfrm>
          <a:off x="7924800" y="5029201"/>
          <a:ext cx="26416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Equation" r:id="rId8" imgW="2641600" imgH="1320800" progId="Equation.3">
                  <p:embed/>
                </p:oleObj>
              </mc:Choice>
              <mc:Fallback>
                <p:oleObj name="Equation" r:id="rId8" imgW="2641600" imgH="132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029201"/>
                        <a:ext cx="264160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1" name="Line 11"/>
          <p:cNvSpPr>
            <a:spLocks noChangeShapeType="1"/>
          </p:cNvSpPr>
          <p:nvPr/>
        </p:nvSpPr>
        <p:spPr bwMode="auto">
          <a:xfrm>
            <a:off x="8686800" y="40386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8012" name="Object 12"/>
          <p:cNvGraphicFramePr>
            <a:graphicFrameLocks noChangeAspect="1"/>
          </p:cNvGraphicFramePr>
          <p:nvPr/>
        </p:nvGraphicFramePr>
        <p:xfrm>
          <a:off x="1600200" y="5029200"/>
          <a:ext cx="2247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10" imgW="2247900" imgH="571500" progId="Equation.3">
                  <p:embed/>
                </p:oleObj>
              </mc:Choice>
              <mc:Fallback>
                <p:oleObj name="Equation" r:id="rId10" imgW="22479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29200"/>
                        <a:ext cx="2247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3" name="Line 13"/>
          <p:cNvSpPr>
            <a:spLocks noChangeShapeType="1"/>
          </p:cNvSpPr>
          <p:nvPr/>
        </p:nvSpPr>
        <p:spPr bwMode="auto">
          <a:xfrm flipH="1">
            <a:off x="3124200" y="4038600"/>
            <a:ext cx="9144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20D735-BB39-434F-8A01-44B34740951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0051" name="Object 2"/>
          <p:cNvGraphicFramePr>
            <a:graphicFrameLocks noChangeAspect="1"/>
          </p:cNvGraphicFramePr>
          <p:nvPr/>
        </p:nvGraphicFramePr>
        <p:xfrm>
          <a:off x="3276600" y="1676401"/>
          <a:ext cx="56911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4" imgW="5689600" imgH="723900" progId="Equation.3">
                  <p:embed/>
                </p:oleObj>
              </mc:Choice>
              <mc:Fallback>
                <p:oleObj name="Equation" r:id="rId4" imgW="56896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76401"/>
                        <a:ext cx="569118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9"/>
          <p:cNvGraphicFramePr>
            <a:graphicFrameLocks noChangeAspect="1"/>
          </p:cNvGraphicFramePr>
          <p:nvPr/>
        </p:nvGraphicFramePr>
        <p:xfrm>
          <a:off x="5715000" y="2743200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Equation" r:id="rId6" imgW="1269449" imgH="406224" progId="Equation.3">
                  <p:embed/>
                </p:oleObj>
              </mc:Choice>
              <mc:Fallback>
                <p:oleObj name="Equation" r:id="rId6" imgW="126944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743200"/>
                        <a:ext cx="127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3" name="Text Box 10"/>
          <p:cNvSpPr txBox="1">
            <a:spLocks noChangeArrowheads="1"/>
          </p:cNvSpPr>
          <p:nvPr/>
        </p:nvSpPr>
        <p:spPr bwMode="auto">
          <a:xfrm>
            <a:off x="1676401" y="304800"/>
            <a:ext cx="5167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339933"/>
                </a:solidFill>
              </a:rPr>
              <a:t>An un-successful example:</a:t>
            </a:r>
          </a:p>
        </p:txBody>
      </p:sp>
      <p:sp>
        <p:nvSpPr>
          <p:cNvPr id="130054" name="Text Box 11"/>
          <p:cNvSpPr txBox="1">
            <a:spLocks noChangeArrowheads="1"/>
          </p:cNvSpPr>
          <p:nvPr/>
        </p:nvSpPr>
        <p:spPr bwMode="auto">
          <a:xfrm>
            <a:off x="2971800" y="4800600"/>
            <a:ext cx="7021474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every grammar that generates this </a:t>
            </a:r>
          </a:p>
          <a:p>
            <a:pPr>
              <a:buFontTx/>
              <a:buNone/>
            </a:pPr>
            <a:r>
              <a:rPr lang="en-US" altLang="en-US"/>
              <a:t>language is ambiguous</a:t>
            </a:r>
          </a:p>
        </p:txBody>
      </p:sp>
      <p:graphicFrame>
        <p:nvGraphicFramePr>
          <p:cNvPr id="130055" name="Object 12"/>
          <p:cNvGraphicFramePr>
            <a:graphicFrameLocks noChangeAspect="1"/>
          </p:cNvGraphicFramePr>
          <p:nvPr/>
        </p:nvGraphicFramePr>
        <p:xfrm>
          <a:off x="1828801" y="3733800"/>
          <a:ext cx="434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8" imgW="126725" imgH="177415" progId="Equation.3">
                  <p:embed/>
                </p:oleObj>
              </mc:Choice>
              <mc:Fallback>
                <p:oleObj name="Equation" r:id="rId8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3733800"/>
                        <a:ext cx="4349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6" name="Text Box 13"/>
          <p:cNvSpPr txBox="1">
            <a:spLocks noChangeArrowheads="1"/>
          </p:cNvSpPr>
          <p:nvPr/>
        </p:nvSpPr>
        <p:spPr bwMode="auto">
          <a:xfrm>
            <a:off x="2438401" y="3810000"/>
            <a:ext cx="4722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CC0099"/>
                </a:solidFill>
              </a:rPr>
              <a:t>is inherently ambiguous:</a:t>
            </a:r>
          </a:p>
        </p:txBody>
      </p:sp>
      <p:sp>
        <p:nvSpPr>
          <p:cNvPr id="13005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</p:spTree>
    <p:extLst>
      <p:ext uri="{BB962C8B-B14F-4D97-AF65-F5344CB8AC3E}">
        <p14:creationId xmlns:p14="http://schemas.microsoft.com/office/powerpoint/2010/main" val="13840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D02D6A-3FAA-4ABD-8893-BA9738EBAC7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2099" name="Object 7"/>
          <p:cNvGraphicFramePr>
            <a:graphicFrameLocks noChangeAspect="1"/>
          </p:cNvGraphicFramePr>
          <p:nvPr/>
        </p:nvGraphicFramePr>
        <p:xfrm>
          <a:off x="4114800" y="1676401"/>
          <a:ext cx="56911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Equation" r:id="rId4" imgW="5689600" imgH="723900" progId="Equation.3">
                  <p:embed/>
                </p:oleObj>
              </mc:Choice>
              <mc:Fallback>
                <p:oleObj name="Equation" r:id="rId4" imgW="56896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1"/>
                        <a:ext cx="569118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8"/>
          <p:cNvGraphicFramePr>
            <a:graphicFrameLocks noChangeAspect="1"/>
          </p:cNvGraphicFramePr>
          <p:nvPr/>
        </p:nvGraphicFramePr>
        <p:xfrm>
          <a:off x="4749800" y="3429001"/>
          <a:ext cx="24765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Equation" r:id="rId6" imgW="2476500" imgH="1320800" progId="Equation.3">
                  <p:embed/>
                </p:oleObj>
              </mc:Choice>
              <mc:Fallback>
                <p:oleObj name="Equation" r:id="rId6" imgW="2476500" imgH="132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3429001"/>
                        <a:ext cx="247650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1" name="Line 9"/>
          <p:cNvSpPr>
            <a:spLocks noChangeShapeType="1"/>
          </p:cNvSpPr>
          <p:nvPr/>
        </p:nvSpPr>
        <p:spPr bwMode="auto">
          <a:xfrm>
            <a:off x="5791200" y="2438400"/>
            <a:ext cx="0" cy="914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32102" name="Object 10"/>
          <p:cNvGraphicFramePr>
            <a:graphicFrameLocks noChangeAspect="1"/>
          </p:cNvGraphicFramePr>
          <p:nvPr/>
        </p:nvGraphicFramePr>
        <p:xfrm>
          <a:off x="8026400" y="3429001"/>
          <a:ext cx="26416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8" imgW="2641600" imgH="1320800" progId="Equation.3">
                  <p:embed/>
                </p:oleObj>
              </mc:Choice>
              <mc:Fallback>
                <p:oleObj name="Equation" r:id="rId8" imgW="2641600" imgH="1320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6400" y="3429001"/>
                        <a:ext cx="264160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3" name="Line 11"/>
          <p:cNvSpPr>
            <a:spLocks noChangeShapeType="1"/>
          </p:cNvSpPr>
          <p:nvPr/>
        </p:nvSpPr>
        <p:spPr bwMode="auto">
          <a:xfrm>
            <a:off x="8788400" y="2438400"/>
            <a:ext cx="0" cy="914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32104" name="Object 12"/>
          <p:cNvGraphicFramePr>
            <a:graphicFrameLocks noChangeAspect="1"/>
          </p:cNvGraphicFramePr>
          <p:nvPr/>
        </p:nvGraphicFramePr>
        <p:xfrm>
          <a:off x="1701800" y="3429000"/>
          <a:ext cx="2247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10" imgW="2247900" imgH="571500" progId="Equation.3">
                  <p:embed/>
                </p:oleObj>
              </mc:Choice>
              <mc:Fallback>
                <p:oleObj name="Equation" r:id="rId10" imgW="22479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3429000"/>
                        <a:ext cx="2247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5" name="Line 13"/>
          <p:cNvSpPr>
            <a:spLocks noChangeShapeType="1"/>
          </p:cNvSpPr>
          <p:nvPr/>
        </p:nvSpPr>
        <p:spPr bwMode="auto">
          <a:xfrm flipH="1">
            <a:off x="3048000" y="2362200"/>
            <a:ext cx="1066800" cy="914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2106" name="Text Box 19"/>
          <p:cNvSpPr txBox="1">
            <a:spLocks noChangeArrowheads="1"/>
          </p:cNvSpPr>
          <p:nvPr/>
        </p:nvSpPr>
        <p:spPr bwMode="auto">
          <a:xfrm>
            <a:off x="1828801" y="533400"/>
            <a:ext cx="7351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Example (ambiguous) grammar for     :</a:t>
            </a:r>
            <a:endParaRPr lang="en-US" altLang="en-US">
              <a:solidFill>
                <a:srgbClr val="339933"/>
              </a:solidFill>
            </a:endParaRPr>
          </a:p>
        </p:txBody>
      </p:sp>
      <p:graphicFrame>
        <p:nvGraphicFramePr>
          <p:cNvPr id="132107" name="Object 20"/>
          <p:cNvGraphicFramePr>
            <a:graphicFrameLocks noChangeAspect="1"/>
          </p:cNvGraphicFramePr>
          <p:nvPr/>
        </p:nvGraphicFramePr>
        <p:xfrm>
          <a:off x="8534401" y="457200"/>
          <a:ext cx="4365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tion" r:id="rId12" imgW="126725" imgH="177415" progId="Equation.3">
                  <p:embed/>
                </p:oleObj>
              </mc:Choice>
              <mc:Fallback>
                <p:oleObj name="Equation" r:id="rId12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1" y="457200"/>
                        <a:ext cx="4365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</p:spTree>
    <p:extLst>
      <p:ext uri="{BB962C8B-B14F-4D97-AF65-F5344CB8AC3E}">
        <p14:creationId xmlns:p14="http://schemas.microsoft.com/office/powerpoint/2010/main" val="31226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4D2C0E-657C-454B-BAA0-8B46E20133D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47" name="Text Box 2"/>
          <p:cNvSpPr txBox="1">
            <a:spLocks noChangeArrowheads="1"/>
          </p:cNvSpPr>
          <p:nvPr/>
        </p:nvSpPr>
        <p:spPr bwMode="auto">
          <a:xfrm>
            <a:off x="1812926" y="101600"/>
            <a:ext cx="2290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The string </a:t>
            </a:r>
          </a:p>
        </p:txBody>
      </p:sp>
      <p:graphicFrame>
        <p:nvGraphicFramePr>
          <p:cNvPr id="134148" name="Object 0"/>
          <p:cNvGraphicFramePr>
            <a:graphicFrameLocks noChangeAspect="1"/>
          </p:cNvGraphicFramePr>
          <p:nvPr/>
        </p:nvGraphicFramePr>
        <p:xfrm>
          <a:off x="4114800" y="152401"/>
          <a:ext cx="23622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4" imgW="774364" imgH="203112" progId="Equation.3">
                  <p:embed/>
                </p:oleObj>
              </mc:Choice>
              <mc:Fallback>
                <p:oleObj name="Equation" r:id="rId4" imgW="77436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52401"/>
                        <a:ext cx="23622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9" name="Text Box 4"/>
          <p:cNvSpPr txBox="1">
            <a:spLocks noChangeArrowheads="1"/>
          </p:cNvSpPr>
          <p:nvPr/>
        </p:nvSpPr>
        <p:spPr bwMode="auto">
          <a:xfrm>
            <a:off x="1905000" y="762000"/>
            <a:ext cx="8162812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has always two different derivation trees</a:t>
            </a:r>
          </a:p>
          <a:p>
            <a:pPr>
              <a:buFontTx/>
              <a:buNone/>
            </a:pPr>
            <a:r>
              <a:rPr lang="en-US" altLang="en-US"/>
              <a:t>(for any grammar)</a:t>
            </a:r>
          </a:p>
        </p:txBody>
      </p:sp>
      <p:sp>
        <p:nvSpPr>
          <p:cNvPr id="134150" name="Oval 5"/>
          <p:cNvSpPr>
            <a:spLocks noChangeArrowheads="1"/>
          </p:cNvSpPr>
          <p:nvPr/>
        </p:nvSpPr>
        <p:spPr bwMode="auto">
          <a:xfrm>
            <a:off x="3581400" y="2484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34151" name="Object 1"/>
          <p:cNvGraphicFramePr>
            <a:graphicFrameLocks noChangeAspect="1"/>
          </p:cNvGraphicFramePr>
          <p:nvPr/>
        </p:nvGraphicFramePr>
        <p:xfrm>
          <a:off x="3671888" y="2736850"/>
          <a:ext cx="30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Equation" r:id="rId6" imgW="304668" imgH="380835" progId="Equation.3">
                  <p:embed/>
                </p:oleObj>
              </mc:Choice>
              <mc:Fallback>
                <p:oleObj name="Equation" r:id="rId6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2736850"/>
                        <a:ext cx="30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2" name="Line 15"/>
          <p:cNvSpPr>
            <a:spLocks noChangeShapeType="1"/>
          </p:cNvSpPr>
          <p:nvPr/>
        </p:nvSpPr>
        <p:spPr bwMode="auto">
          <a:xfrm>
            <a:off x="38862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4153" name="Oval 19"/>
          <p:cNvSpPr>
            <a:spLocks noChangeArrowheads="1"/>
          </p:cNvSpPr>
          <p:nvPr/>
        </p:nvSpPr>
        <p:spPr bwMode="auto">
          <a:xfrm>
            <a:off x="3581400" y="3779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34154" name="Object 2"/>
          <p:cNvGraphicFramePr>
            <a:graphicFrameLocks noChangeAspect="1"/>
          </p:cNvGraphicFramePr>
          <p:nvPr/>
        </p:nvGraphicFramePr>
        <p:xfrm>
          <a:off x="3657601" y="3962400"/>
          <a:ext cx="4048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Equation" r:id="rId8" imgW="406224" imgH="520474" progId="Equation.3">
                  <p:embed/>
                </p:oleObj>
              </mc:Choice>
              <mc:Fallback>
                <p:oleObj name="Equation" r:id="rId8" imgW="406224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3962400"/>
                        <a:ext cx="4048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5" name="Oval 21"/>
          <p:cNvSpPr>
            <a:spLocks noChangeArrowheads="1"/>
          </p:cNvSpPr>
          <p:nvPr/>
        </p:nvSpPr>
        <p:spPr bwMode="auto">
          <a:xfrm>
            <a:off x="8229600" y="24844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34156" name="Object 3"/>
          <p:cNvGraphicFramePr>
            <a:graphicFrameLocks noChangeAspect="1"/>
          </p:cNvGraphicFramePr>
          <p:nvPr/>
        </p:nvGraphicFramePr>
        <p:xfrm>
          <a:off x="8320088" y="2736850"/>
          <a:ext cx="30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Equation" r:id="rId10" imgW="304668" imgH="380835" progId="Equation.3">
                  <p:embed/>
                </p:oleObj>
              </mc:Choice>
              <mc:Fallback>
                <p:oleObj name="Equation" r:id="rId10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0088" y="2736850"/>
                        <a:ext cx="30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7" name="Line 23"/>
          <p:cNvSpPr>
            <a:spLocks noChangeShapeType="1"/>
          </p:cNvSpPr>
          <p:nvPr/>
        </p:nvSpPr>
        <p:spPr bwMode="auto">
          <a:xfrm>
            <a:off x="85344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4158" name="Oval 24"/>
          <p:cNvSpPr>
            <a:spLocks noChangeArrowheads="1"/>
          </p:cNvSpPr>
          <p:nvPr/>
        </p:nvSpPr>
        <p:spPr bwMode="auto">
          <a:xfrm>
            <a:off x="8229600" y="3779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34159" name="Object 4"/>
          <p:cNvGraphicFramePr>
            <a:graphicFrameLocks noChangeAspect="1"/>
          </p:cNvGraphicFramePr>
          <p:nvPr/>
        </p:nvGraphicFramePr>
        <p:xfrm>
          <a:off x="8274050" y="3962400"/>
          <a:ext cx="46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tion" r:id="rId11" imgW="469696" imgH="520474" progId="Equation.3">
                  <p:embed/>
                </p:oleObj>
              </mc:Choice>
              <mc:Fallback>
                <p:oleObj name="Equation" r:id="rId11" imgW="469696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050" y="3962400"/>
                        <a:ext cx="469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0" name="Oval 26"/>
          <p:cNvSpPr>
            <a:spLocks noChangeArrowheads="1"/>
          </p:cNvSpPr>
          <p:nvPr/>
        </p:nvSpPr>
        <p:spPr bwMode="auto">
          <a:xfrm>
            <a:off x="2895600" y="4922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34161" name="Object 5"/>
          <p:cNvGraphicFramePr>
            <a:graphicFrameLocks noChangeAspect="1"/>
          </p:cNvGraphicFramePr>
          <p:nvPr/>
        </p:nvGraphicFramePr>
        <p:xfrm>
          <a:off x="2971801" y="5105400"/>
          <a:ext cx="4048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tion" r:id="rId13" imgW="406224" imgH="520474" progId="Equation.3">
                  <p:embed/>
                </p:oleObj>
              </mc:Choice>
              <mc:Fallback>
                <p:oleObj name="Equation" r:id="rId13" imgW="406224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5105400"/>
                        <a:ext cx="4048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2" name="Oval 28"/>
          <p:cNvSpPr>
            <a:spLocks noChangeArrowheads="1"/>
          </p:cNvSpPr>
          <p:nvPr/>
        </p:nvSpPr>
        <p:spPr bwMode="auto">
          <a:xfrm>
            <a:off x="4343400" y="4922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34163" name="Object 6"/>
          <p:cNvGraphicFramePr>
            <a:graphicFrameLocks noChangeAspect="1"/>
          </p:cNvGraphicFramePr>
          <p:nvPr/>
        </p:nvGraphicFramePr>
        <p:xfrm>
          <a:off x="4502151" y="522605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Equation" r:id="rId14" imgW="241195" imgH="279279" progId="Equation.3">
                  <p:embed/>
                </p:oleObj>
              </mc:Choice>
              <mc:Fallback>
                <p:oleObj name="Equation" r:id="rId14" imgW="241195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1" y="522605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4" name="Line 30"/>
          <p:cNvSpPr>
            <a:spLocks noChangeShapeType="1"/>
          </p:cNvSpPr>
          <p:nvPr/>
        </p:nvSpPr>
        <p:spPr bwMode="auto">
          <a:xfrm flipH="1">
            <a:off x="3352800" y="4419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4165" name="Line 31"/>
          <p:cNvSpPr>
            <a:spLocks noChangeShapeType="1"/>
          </p:cNvSpPr>
          <p:nvPr/>
        </p:nvSpPr>
        <p:spPr bwMode="auto">
          <a:xfrm>
            <a:off x="4114800" y="4419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4166" name="Line 32"/>
          <p:cNvSpPr>
            <a:spLocks noChangeShapeType="1"/>
          </p:cNvSpPr>
          <p:nvPr/>
        </p:nvSpPr>
        <p:spPr bwMode="auto">
          <a:xfrm flipH="1">
            <a:off x="2438400" y="55626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4167" name="Line 33"/>
          <p:cNvSpPr>
            <a:spLocks noChangeShapeType="1"/>
          </p:cNvSpPr>
          <p:nvPr/>
        </p:nvSpPr>
        <p:spPr bwMode="auto">
          <a:xfrm>
            <a:off x="3429000" y="55626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4168" name="Oval 34"/>
          <p:cNvSpPr>
            <a:spLocks noChangeArrowheads="1"/>
          </p:cNvSpPr>
          <p:nvPr/>
        </p:nvSpPr>
        <p:spPr bwMode="auto">
          <a:xfrm>
            <a:off x="7543800" y="4999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34169" name="Object 7"/>
          <p:cNvGraphicFramePr>
            <a:graphicFrameLocks noChangeAspect="1"/>
          </p:cNvGraphicFramePr>
          <p:nvPr/>
        </p:nvGraphicFramePr>
        <p:xfrm>
          <a:off x="9036050" y="5181600"/>
          <a:ext cx="46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16" imgW="469696" imgH="520474" progId="Equation.3">
                  <p:embed/>
                </p:oleObj>
              </mc:Choice>
              <mc:Fallback>
                <p:oleObj name="Equation" r:id="rId16" imgW="469696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6050" y="5181600"/>
                        <a:ext cx="469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70" name="Oval 36"/>
          <p:cNvSpPr>
            <a:spLocks noChangeArrowheads="1"/>
          </p:cNvSpPr>
          <p:nvPr/>
        </p:nvSpPr>
        <p:spPr bwMode="auto">
          <a:xfrm>
            <a:off x="8991600" y="4999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134171" name="Object 8"/>
          <p:cNvGraphicFramePr>
            <a:graphicFrameLocks noChangeAspect="1"/>
          </p:cNvGraphicFramePr>
          <p:nvPr/>
        </p:nvGraphicFramePr>
        <p:xfrm>
          <a:off x="7696201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17" imgW="266584" imgH="279279" progId="Equation.3">
                  <p:embed/>
                </p:oleObj>
              </mc:Choice>
              <mc:Fallback>
                <p:oleObj name="Equation" r:id="rId17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72" name="Line 38"/>
          <p:cNvSpPr>
            <a:spLocks noChangeShapeType="1"/>
          </p:cNvSpPr>
          <p:nvPr/>
        </p:nvSpPr>
        <p:spPr bwMode="auto">
          <a:xfrm flipH="1">
            <a:off x="8001000" y="4495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4173" name="Line 39"/>
          <p:cNvSpPr>
            <a:spLocks noChangeShapeType="1"/>
          </p:cNvSpPr>
          <p:nvPr/>
        </p:nvSpPr>
        <p:spPr bwMode="auto">
          <a:xfrm>
            <a:off x="8763000" y="4495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4174" name="Line 40"/>
          <p:cNvSpPr>
            <a:spLocks noChangeShapeType="1"/>
          </p:cNvSpPr>
          <p:nvPr/>
        </p:nvSpPr>
        <p:spPr bwMode="auto">
          <a:xfrm flipH="1">
            <a:off x="8534400" y="56388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4175" name="Line 41"/>
          <p:cNvSpPr>
            <a:spLocks noChangeShapeType="1"/>
          </p:cNvSpPr>
          <p:nvPr/>
        </p:nvSpPr>
        <p:spPr bwMode="auto">
          <a:xfrm>
            <a:off x="9525000" y="5638800"/>
            <a:ext cx="6096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4176" name="Text Box 42"/>
          <p:cNvSpPr txBox="1">
            <a:spLocks noChangeArrowheads="1"/>
          </p:cNvSpPr>
          <p:nvPr/>
        </p:nvSpPr>
        <p:spPr bwMode="auto">
          <a:xfrm>
            <a:off x="4876801" y="2209800"/>
            <a:ext cx="2498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For example</a:t>
            </a:r>
          </a:p>
        </p:txBody>
      </p:sp>
      <p:sp>
        <p:nvSpPr>
          <p:cNvPr id="1341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</p:spTree>
    <p:extLst>
      <p:ext uri="{BB962C8B-B14F-4D97-AF65-F5344CB8AC3E}">
        <p14:creationId xmlns:p14="http://schemas.microsoft.com/office/powerpoint/2010/main" val="2572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D4FC76-5878-4E9F-8B2C-BC4A85E7367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 </a:t>
            </a:r>
          </a:p>
        </p:txBody>
      </p:sp>
      <p:graphicFrame>
        <p:nvGraphicFramePr>
          <p:cNvPr id="56324" name="Object 10"/>
          <p:cNvGraphicFramePr>
            <a:graphicFrameLocks noChangeAspect="1"/>
          </p:cNvGraphicFramePr>
          <p:nvPr/>
        </p:nvGraphicFramePr>
        <p:xfrm>
          <a:off x="2590800" y="3733801"/>
          <a:ext cx="73421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7340600" imgH="876300" progId="Equation.3">
                  <p:embed/>
                </p:oleObj>
              </mc:Choice>
              <mc:Fallback>
                <p:oleObj name="Equation" r:id="rId4" imgW="73406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33801"/>
                        <a:ext cx="73421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 Box 15"/>
          <p:cNvSpPr txBox="1">
            <a:spLocks noChangeArrowheads="1"/>
          </p:cNvSpPr>
          <p:nvPr/>
        </p:nvSpPr>
        <p:spPr bwMode="auto">
          <a:xfrm>
            <a:off x="1524001" y="2667000"/>
            <a:ext cx="8353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CC0099"/>
                </a:solidFill>
              </a:rPr>
              <a:t>Rightmost derivation order of string         :</a:t>
            </a:r>
          </a:p>
        </p:txBody>
      </p:sp>
      <p:graphicFrame>
        <p:nvGraphicFramePr>
          <p:cNvPr id="56326" name="Object 16"/>
          <p:cNvGraphicFramePr>
            <a:graphicFrameLocks noChangeAspect="1"/>
          </p:cNvGraphicFramePr>
          <p:nvPr/>
        </p:nvGraphicFramePr>
        <p:xfrm>
          <a:off x="8763000" y="26670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304668" imgH="190417" progId="Equation.3">
                  <p:embed/>
                </p:oleObj>
              </mc:Choice>
              <mc:Fallback>
                <p:oleObj name="Equation" r:id="rId6" imgW="304668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2667000"/>
                        <a:ext cx="91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17"/>
          <p:cNvSpPr txBox="1">
            <a:spLocks noChangeArrowheads="1"/>
          </p:cNvSpPr>
          <p:nvPr/>
        </p:nvSpPr>
        <p:spPr bwMode="auto">
          <a:xfrm>
            <a:off x="3124201" y="5105400"/>
            <a:ext cx="6407523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At each step, we substitute the </a:t>
            </a:r>
          </a:p>
          <a:p>
            <a:pPr>
              <a:buFontTx/>
              <a:buNone/>
            </a:pPr>
            <a:r>
              <a:rPr lang="en-US" altLang="en-US"/>
              <a:t>rightmost variable</a:t>
            </a:r>
          </a:p>
        </p:txBody>
      </p:sp>
      <p:grpSp>
        <p:nvGrpSpPr>
          <p:cNvPr id="56328" name="Group 18"/>
          <p:cNvGrpSpPr>
            <a:grpSpLocks/>
          </p:cNvGrpSpPr>
          <p:nvPr/>
        </p:nvGrpSpPr>
        <p:grpSpPr bwMode="auto">
          <a:xfrm>
            <a:off x="1752600" y="381000"/>
            <a:ext cx="8458200" cy="1295400"/>
            <a:chOff x="96" y="1968"/>
            <a:chExt cx="5328" cy="816"/>
          </a:xfrm>
        </p:grpSpPr>
        <p:graphicFrame>
          <p:nvGraphicFramePr>
            <p:cNvPr id="56330" name="Object 19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8" imgW="2260600" imgH="533400" progId="Equation.3">
                    <p:embed/>
                  </p:oleObj>
                </mc:Choice>
                <mc:Fallback>
                  <p:oleObj name="Equation" r:id="rId8" imgW="2260600" imgH="533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1" name="Object 20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Equation" r:id="rId10" imgW="2476500" imgH="1295400" progId="Equation.3">
                    <p:embed/>
                  </p:oleObj>
                </mc:Choice>
                <mc:Fallback>
                  <p:oleObj name="Equation" r:id="rId10" imgW="2476500" imgH="1295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2" name="Object 21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12" imgW="2260600" imgH="1295400" progId="Equation.3">
                    <p:embed/>
                  </p:oleObj>
                </mc:Choice>
                <mc:Fallback>
                  <p:oleObj name="Equation" r:id="rId12" imgW="2260600" imgH="1295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3" name="Rectangle 22"/>
            <p:cNvSpPr>
              <a:spLocks noChangeArrowheads="1"/>
            </p:cNvSpPr>
            <p:nvPr/>
          </p:nvSpPr>
          <p:spPr bwMode="auto">
            <a:xfrm>
              <a:off x="96" y="2168"/>
              <a:ext cx="532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</p:grpSp>
      <p:sp>
        <p:nvSpPr>
          <p:cNvPr id="563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</p:spTree>
    <p:extLst>
      <p:ext uri="{BB962C8B-B14F-4D97-AF65-F5344CB8AC3E}">
        <p14:creationId xmlns:p14="http://schemas.microsoft.com/office/powerpoint/2010/main" val="35210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350F67-5953-4EA0-8112-268EA65E633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 </a:t>
            </a:r>
          </a:p>
        </p:txBody>
      </p:sp>
      <p:graphicFrame>
        <p:nvGraphicFramePr>
          <p:cNvPr id="58372" name="Object 3"/>
          <p:cNvGraphicFramePr>
            <a:graphicFrameLocks noChangeAspect="1"/>
          </p:cNvGraphicFramePr>
          <p:nvPr/>
        </p:nvGraphicFramePr>
        <p:xfrm>
          <a:off x="2286000" y="5334001"/>
          <a:ext cx="73421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7340600" imgH="876300" progId="Equation.3">
                  <p:embed/>
                </p:oleObj>
              </mc:Choice>
              <mc:Fallback>
                <p:oleObj name="Equation" r:id="rId4" imgW="73406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34001"/>
                        <a:ext cx="73421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7"/>
          <p:cNvSpPr txBox="1">
            <a:spLocks noChangeArrowheads="1"/>
          </p:cNvSpPr>
          <p:nvPr/>
        </p:nvSpPr>
        <p:spPr bwMode="auto">
          <a:xfrm>
            <a:off x="1524001" y="4648200"/>
            <a:ext cx="5915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CC0099"/>
                </a:solidFill>
              </a:rPr>
              <a:t>Rightmost derivation of         :</a:t>
            </a:r>
          </a:p>
        </p:txBody>
      </p:sp>
      <p:graphicFrame>
        <p:nvGraphicFramePr>
          <p:cNvPr id="58374" name="Object 8"/>
          <p:cNvGraphicFramePr>
            <a:graphicFrameLocks noChangeAspect="1"/>
          </p:cNvGraphicFramePr>
          <p:nvPr/>
        </p:nvGraphicFramePr>
        <p:xfrm>
          <a:off x="6248400" y="46482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304668" imgH="190417" progId="Equation.3">
                  <p:embed/>
                </p:oleObj>
              </mc:Choice>
              <mc:Fallback>
                <p:oleObj name="Equation" r:id="rId6" imgW="304668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648200"/>
                        <a:ext cx="91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10"/>
          <p:cNvGraphicFramePr>
            <a:graphicFrameLocks noChangeAspect="1"/>
          </p:cNvGraphicFramePr>
          <p:nvPr/>
        </p:nvGraphicFramePr>
        <p:xfrm>
          <a:off x="2362200" y="3048001"/>
          <a:ext cx="77866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7785100" imgH="876300" progId="Equation.3">
                  <p:embed/>
                </p:oleObj>
              </mc:Choice>
              <mc:Fallback>
                <p:oleObj name="Equation" r:id="rId8" imgW="77851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1"/>
                        <a:ext cx="77866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Text Box 11"/>
          <p:cNvSpPr txBox="1">
            <a:spLocks noChangeArrowheads="1"/>
          </p:cNvSpPr>
          <p:nvPr/>
        </p:nvSpPr>
        <p:spPr bwMode="auto">
          <a:xfrm>
            <a:off x="1524000" y="2286000"/>
            <a:ext cx="5746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CC0099"/>
                </a:solidFill>
              </a:rPr>
              <a:t>Leftmost derivation of         :</a:t>
            </a:r>
          </a:p>
        </p:txBody>
      </p:sp>
      <p:graphicFrame>
        <p:nvGraphicFramePr>
          <p:cNvPr id="58377" name="Object 12"/>
          <p:cNvGraphicFramePr>
            <a:graphicFrameLocks noChangeAspect="1"/>
          </p:cNvGraphicFramePr>
          <p:nvPr/>
        </p:nvGraphicFramePr>
        <p:xfrm>
          <a:off x="6172200" y="22860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0" imgW="304668" imgH="190417" progId="Equation.3">
                  <p:embed/>
                </p:oleObj>
              </mc:Choice>
              <mc:Fallback>
                <p:oleObj name="Equation" r:id="rId10" imgW="304668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286000"/>
                        <a:ext cx="91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8" name="Group 13"/>
          <p:cNvGrpSpPr>
            <a:grpSpLocks/>
          </p:cNvGrpSpPr>
          <p:nvPr/>
        </p:nvGrpSpPr>
        <p:grpSpPr bwMode="auto">
          <a:xfrm>
            <a:off x="1752600" y="381000"/>
            <a:ext cx="8458200" cy="1295400"/>
            <a:chOff x="96" y="1968"/>
            <a:chExt cx="5328" cy="816"/>
          </a:xfrm>
        </p:grpSpPr>
        <p:graphicFrame>
          <p:nvGraphicFramePr>
            <p:cNvPr id="58380" name="Object 14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Equation" r:id="rId11" imgW="2260600" imgH="533400" progId="Equation.3">
                    <p:embed/>
                  </p:oleObj>
                </mc:Choice>
                <mc:Fallback>
                  <p:oleObj name="Equation" r:id="rId11" imgW="2260600" imgH="533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1" name="Object 15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Equation" r:id="rId13" imgW="2476500" imgH="1295400" progId="Equation.3">
                    <p:embed/>
                  </p:oleObj>
                </mc:Choice>
                <mc:Fallback>
                  <p:oleObj name="Equation" r:id="rId13" imgW="2476500" imgH="1295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2" name="Object 16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Equation" r:id="rId15" imgW="2260600" imgH="1295400" progId="Equation.3">
                    <p:embed/>
                  </p:oleObj>
                </mc:Choice>
                <mc:Fallback>
                  <p:oleObj name="Equation" r:id="rId15" imgW="2260600" imgH="1295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3" name="Rectangle 17"/>
            <p:cNvSpPr>
              <a:spLocks noChangeArrowheads="1"/>
            </p:cNvSpPr>
            <p:nvPr/>
          </p:nvSpPr>
          <p:spPr bwMode="auto">
            <a:xfrm>
              <a:off x="96" y="2168"/>
              <a:ext cx="532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buFontTx/>
                <a:buNone/>
              </a:pPr>
              <a:endParaRPr lang="en-US" altLang="en-US"/>
            </a:p>
          </p:txBody>
        </p:sp>
      </p:grpSp>
      <p:sp>
        <p:nvSpPr>
          <p:cNvPr id="583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</p:spTree>
    <p:extLst>
      <p:ext uri="{BB962C8B-B14F-4D97-AF65-F5344CB8AC3E}">
        <p14:creationId xmlns:p14="http://schemas.microsoft.com/office/powerpoint/2010/main" val="7615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r>
              <a:rPr lang="en-US" altLang="en-US" sz="4400"/>
              <a:t>Derivation Trees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33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86C904-D80F-49D1-9CEB-24E0994962E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 </a:t>
            </a:r>
          </a:p>
        </p:txBody>
      </p:sp>
      <p:graphicFrame>
        <p:nvGraphicFramePr>
          <p:cNvPr id="62469" name="Object 7"/>
          <p:cNvGraphicFramePr>
            <a:graphicFrameLocks noChangeAspect="1"/>
          </p:cNvGraphicFramePr>
          <p:nvPr/>
        </p:nvGraphicFramePr>
        <p:xfrm>
          <a:off x="5334000" y="1447800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1714500" imgH="419100" progId="Equation.3">
                  <p:embed/>
                </p:oleObj>
              </mc:Choice>
              <mc:Fallback>
                <p:oleObj name="Equation" r:id="rId4" imgW="1714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447800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17"/>
          <p:cNvGraphicFramePr>
            <a:graphicFrameLocks noChangeAspect="1"/>
          </p:cNvGraphicFramePr>
          <p:nvPr/>
        </p:nvGraphicFramePr>
        <p:xfrm>
          <a:off x="1962150" y="334963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1714500" imgH="419100" progId="Equation.3">
                  <p:embed/>
                </p:oleObj>
              </mc:Choice>
              <mc:Fallback>
                <p:oleObj name="Equation" r:id="rId6" imgW="1714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34963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18"/>
          <p:cNvGraphicFramePr>
            <a:graphicFrameLocks noChangeAspect="1"/>
          </p:cNvGraphicFramePr>
          <p:nvPr/>
        </p:nvGraphicFramePr>
        <p:xfrm>
          <a:off x="4908550" y="279401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8" imgW="2463800" imgH="533400" progId="Equation.3">
                  <p:embed/>
                </p:oleObj>
              </mc:Choice>
              <mc:Fallback>
                <p:oleObj name="Equation" r:id="rId8" imgW="24638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279401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19"/>
          <p:cNvGraphicFramePr>
            <a:graphicFrameLocks noChangeAspect="1"/>
          </p:cNvGraphicFramePr>
          <p:nvPr/>
        </p:nvGraphicFramePr>
        <p:xfrm>
          <a:off x="8350250" y="279401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0" imgW="2235200" imgH="533400" progId="Equation.3">
                  <p:embed/>
                </p:oleObj>
              </mc:Choice>
              <mc:Fallback>
                <p:oleObj name="Equation" r:id="rId10" imgW="22352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0" y="279401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Oval 28"/>
          <p:cNvSpPr>
            <a:spLocks noChangeArrowheads="1"/>
          </p:cNvSpPr>
          <p:nvPr/>
        </p:nvSpPr>
        <p:spPr bwMode="auto">
          <a:xfrm>
            <a:off x="5715000" y="1951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2474" name="Line 29"/>
          <p:cNvSpPr>
            <a:spLocks noChangeShapeType="1"/>
          </p:cNvSpPr>
          <p:nvPr/>
        </p:nvSpPr>
        <p:spPr bwMode="auto">
          <a:xfrm flipH="1">
            <a:off x="4572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475" name="Line 30"/>
          <p:cNvSpPr>
            <a:spLocks noChangeShapeType="1"/>
          </p:cNvSpPr>
          <p:nvPr/>
        </p:nvSpPr>
        <p:spPr bwMode="auto">
          <a:xfrm>
            <a:off x="6248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2476" name="Object 31"/>
          <p:cNvGraphicFramePr>
            <a:graphicFrameLocks noChangeAspect="1"/>
          </p:cNvGraphicFramePr>
          <p:nvPr/>
        </p:nvGraphicFramePr>
        <p:xfrm>
          <a:off x="5880101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2" imgW="304668" imgH="380835" progId="Equation.3">
                  <p:embed/>
                </p:oleObj>
              </mc:Choice>
              <mc:Fallback>
                <p:oleObj name="Equation" r:id="rId12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Oval 32"/>
          <p:cNvSpPr>
            <a:spLocks noChangeArrowheads="1"/>
          </p:cNvSpPr>
          <p:nvPr/>
        </p:nvSpPr>
        <p:spPr bwMode="auto">
          <a:xfrm>
            <a:off x="4191000" y="3094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2478" name="Oval 33"/>
          <p:cNvSpPr>
            <a:spLocks noChangeArrowheads="1"/>
          </p:cNvSpPr>
          <p:nvPr/>
        </p:nvSpPr>
        <p:spPr bwMode="auto">
          <a:xfrm>
            <a:off x="7391400" y="3094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62479" name="Object 34"/>
          <p:cNvGraphicFramePr>
            <a:graphicFrameLocks noChangeAspect="1"/>
          </p:cNvGraphicFramePr>
          <p:nvPr/>
        </p:nvGraphicFramePr>
        <p:xfrm>
          <a:off x="7543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4" imgW="330200" imgH="368300" progId="Equation.3">
                  <p:embed/>
                </p:oleObj>
              </mc:Choice>
              <mc:Fallback>
                <p:oleObj name="Equation" r:id="rId14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0" name="Object 35"/>
          <p:cNvGraphicFramePr>
            <a:graphicFrameLocks noChangeAspect="1"/>
          </p:cNvGraphicFramePr>
          <p:nvPr/>
        </p:nvGraphicFramePr>
        <p:xfrm>
          <a:off x="4267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6" imgW="330200" imgH="368300" progId="Equation.3">
                  <p:embed/>
                </p:oleObj>
              </mc:Choice>
              <mc:Fallback>
                <p:oleObj name="Equation" r:id="rId16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9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Courtesy Costas Busch - RPI</a:t>
            </a:r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4839A5-6070-493A-A1D8-4FF817FF036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4516" name="Object 2"/>
          <p:cNvGraphicFramePr>
            <a:graphicFrameLocks noChangeAspect="1"/>
          </p:cNvGraphicFramePr>
          <p:nvPr/>
        </p:nvGraphicFramePr>
        <p:xfrm>
          <a:off x="1962150" y="334963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1714500" imgH="419100" progId="Equation.3">
                  <p:embed/>
                </p:oleObj>
              </mc:Choice>
              <mc:Fallback>
                <p:oleObj name="Equation" r:id="rId4" imgW="1714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334963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3"/>
          <p:cNvGraphicFramePr>
            <a:graphicFrameLocks noChangeAspect="1"/>
          </p:cNvGraphicFramePr>
          <p:nvPr/>
        </p:nvGraphicFramePr>
        <p:xfrm>
          <a:off x="4908550" y="279401"/>
          <a:ext cx="246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2463800" imgH="533400" progId="Equation.3">
                  <p:embed/>
                </p:oleObj>
              </mc:Choice>
              <mc:Fallback>
                <p:oleObj name="Equation" r:id="rId6" imgW="24638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279401"/>
                        <a:ext cx="2463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4"/>
          <p:cNvGraphicFramePr>
            <a:graphicFrameLocks noChangeAspect="1"/>
          </p:cNvGraphicFramePr>
          <p:nvPr/>
        </p:nvGraphicFramePr>
        <p:xfrm>
          <a:off x="8350250" y="279401"/>
          <a:ext cx="223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2235200" imgH="533400" progId="Equation.3">
                  <p:embed/>
                </p:oleObj>
              </mc:Choice>
              <mc:Fallback>
                <p:oleObj name="Equation" r:id="rId8" imgW="22352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0" y="279401"/>
                        <a:ext cx="223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5"/>
          <p:cNvGraphicFramePr>
            <a:graphicFrameLocks noChangeAspect="1"/>
          </p:cNvGraphicFramePr>
          <p:nvPr/>
        </p:nvGraphicFramePr>
        <p:xfrm>
          <a:off x="4343400" y="1447800"/>
          <a:ext cx="355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0" imgW="3556000" imgH="419100" progId="Equation.3">
                  <p:embed/>
                </p:oleObj>
              </mc:Choice>
              <mc:Fallback>
                <p:oleObj name="Equation" r:id="rId10" imgW="3556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47800"/>
                        <a:ext cx="355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Line 35"/>
          <p:cNvSpPr>
            <a:spLocks noChangeShapeType="1"/>
          </p:cNvSpPr>
          <p:nvPr/>
        </p:nvSpPr>
        <p:spPr bwMode="auto">
          <a:xfrm flipH="1">
            <a:off x="3352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21" name="Line 36"/>
          <p:cNvSpPr>
            <a:spLocks noChangeShapeType="1"/>
          </p:cNvSpPr>
          <p:nvPr/>
        </p:nvSpPr>
        <p:spPr bwMode="auto">
          <a:xfrm>
            <a:off x="4495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22" name="Oval 37"/>
          <p:cNvSpPr>
            <a:spLocks noChangeArrowheads="1"/>
          </p:cNvSpPr>
          <p:nvPr/>
        </p:nvSpPr>
        <p:spPr bwMode="auto">
          <a:xfrm>
            <a:off x="2895600" y="4541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4523" name="Oval 38"/>
          <p:cNvSpPr>
            <a:spLocks noChangeArrowheads="1"/>
          </p:cNvSpPr>
          <p:nvPr/>
        </p:nvSpPr>
        <p:spPr bwMode="auto">
          <a:xfrm>
            <a:off x="4191000" y="4541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4524" name="Oval 39"/>
          <p:cNvSpPr>
            <a:spLocks noChangeArrowheads="1"/>
          </p:cNvSpPr>
          <p:nvPr/>
        </p:nvSpPr>
        <p:spPr bwMode="auto">
          <a:xfrm>
            <a:off x="5410200" y="45418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4525" name="Line 40"/>
          <p:cNvSpPr>
            <a:spLocks noChangeShapeType="1"/>
          </p:cNvSpPr>
          <p:nvPr/>
        </p:nvSpPr>
        <p:spPr bwMode="auto">
          <a:xfrm>
            <a:off x="4724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4526" name="Object 41"/>
          <p:cNvGraphicFramePr>
            <a:graphicFrameLocks noChangeAspect="1"/>
          </p:cNvGraphicFramePr>
          <p:nvPr/>
        </p:nvGraphicFramePr>
        <p:xfrm>
          <a:off x="30480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2" imgW="266584" imgH="279279" progId="Equation.3">
                  <p:embed/>
                </p:oleObj>
              </mc:Choice>
              <mc:Fallback>
                <p:oleObj name="Equation" r:id="rId12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7" name="Object 42"/>
          <p:cNvGraphicFramePr>
            <a:graphicFrameLocks noChangeAspect="1"/>
          </p:cNvGraphicFramePr>
          <p:nvPr/>
        </p:nvGraphicFramePr>
        <p:xfrm>
          <a:off x="4343401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4" imgW="266584" imgH="279279" progId="Equation.3">
                  <p:embed/>
                </p:oleObj>
              </mc:Choice>
              <mc:Fallback>
                <p:oleObj name="Equation" r:id="rId14" imgW="266584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8" name="Object 43"/>
          <p:cNvGraphicFramePr>
            <a:graphicFrameLocks noChangeAspect="1"/>
          </p:cNvGraphicFramePr>
          <p:nvPr/>
        </p:nvGraphicFramePr>
        <p:xfrm>
          <a:off x="5562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5" imgW="330200" imgH="368300" progId="Equation.3">
                  <p:embed/>
                </p:oleObj>
              </mc:Choice>
              <mc:Fallback>
                <p:oleObj name="Equation" r:id="rId15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9" name="Oval 44"/>
          <p:cNvSpPr>
            <a:spLocks noChangeArrowheads="1"/>
          </p:cNvSpPr>
          <p:nvPr/>
        </p:nvSpPr>
        <p:spPr bwMode="auto">
          <a:xfrm>
            <a:off x="5715000" y="1951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4530" name="Line 45"/>
          <p:cNvSpPr>
            <a:spLocks noChangeShapeType="1"/>
          </p:cNvSpPr>
          <p:nvPr/>
        </p:nvSpPr>
        <p:spPr bwMode="auto">
          <a:xfrm flipH="1">
            <a:off x="4572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31" name="Line 46"/>
          <p:cNvSpPr>
            <a:spLocks noChangeShapeType="1"/>
          </p:cNvSpPr>
          <p:nvPr/>
        </p:nvSpPr>
        <p:spPr bwMode="auto">
          <a:xfrm>
            <a:off x="6248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4532" name="Object 47"/>
          <p:cNvGraphicFramePr>
            <a:graphicFrameLocks noChangeAspect="1"/>
          </p:cNvGraphicFramePr>
          <p:nvPr/>
        </p:nvGraphicFramePr>
        <p:xfrm>
          <a:off x="5880101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7" imgW="304668" imgH="380835" progId="Equation.3">
                  <p:embed/>
                </p:oleObj>
              </mc:Choice>
              <mc:Fallback>
                <p:oleObj name="Equation" r:id="rId17" imgW="304668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3" name="Oval 48"/>
          <p:cNvSpPr>
            <a:spLocks noChangeArrowheads="1"/>
          </p:cNvSpPr>
          <p:nvPr/>
        </p:nvSpPr>
        <p:spPr bwMode="auto">
          <a:xfrm>
            <a:off x="4191000" y="3094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64534" name="Oval 49"/>
          <p:cNvSpPr>
            <a:spLocks noChangeArrowheads="1"/>
          </p:cNvSpPr>
          <p:nvPr/>
        </p:nvSpPr>
        <p:spPr bwMode="auto">
          <a:xfrm>
            <a:off x="7391400" y="3094049"/>
            <a:ext cx="609600" cy="8223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graphicFrame>
        <p:nvGraphicFramePr>
          <p:cNvPr id="64535" name="Object 50"/>
          <p:cNvGraphicFramePr>
            <a:graphicFrameLocks noChangeAspect="1"/>
          </p:cNvGraphicFramePr>
          <p:nvPr/>
        </p:nvGraphicFramePr>
        <p:xfrm>
          <a:off x="7543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9" imgW="330200" imgH="368300" progId="Equation.3">
                  <p:embed/>
                </p:oleObj>
              </mc:Choice>
              <mc:Fallback>
                <p:oleObj name="Equation" r:id="rId19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6" name="Object 51"/>
          <p:cNvGraphicFramePr>
            <a:graphicFrameLocks noChangeAspect="1"/>
          </p:cNvGraphicFramePr>
          <p:nvPr/>
        </p:nvGraphicFramePr>
        <p:xfrm>
          <a:off x="4267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21" imgW="330200" imgH="368300" progId="Equation.3">
                  <p:embed/>
                </p:oleObj>
              </mc:Choice>
              <mc:Fallback>
                <p:oleObj name="Equation" r:id="rId21" imgW="3302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61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706</Words>
  <Application>Microsoft Office PowerPoint</Application>
  <PresentationFormat>Widescreen</PresentationFormat>
  <Paragraphs>271</Paragraphs>
  <Slides>43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Comic Sans MS</vt:lpstr>
      <vt:lpstr>Times New Roman</vt:lpstr>
      <vt:lpstr>Office Theme</vt:lpstr>
      <vt:lpstr>Microsoft Equation 3.0</vt:lpstr>
      <vt:lpstr>PowerPoint Presentation</vt:lpstr>
      <vt:lpstr>Derivation Order and Derivation Trees</vt:lpstr>
      <vt:lpstr>Derivation Order</vt:lpstr>
      <vt:lpstr>PowerPoint Presentation</vt:lpstr>
      <vt:lpstr>PowerPoint Presentation</vt:lpstr>
      <vt:lpstr>PowerPoint Presentation</vt:lpstr>
      <vt:lpstr>Derivation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Partial Derivation Trees </vt:lpstr>
      <vt:lpstr>PowerPoint Presentation</vt:lpstr>
      <vt:lpstr>PowerPoint Presentation</vt:lpstr>
      <vt:lpstr>PowerPoint Presentation</vt:lpstr>
      <vt:lpstr>Ambiguity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Inherent Ambiguity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Mussavir .</dc:creator>
  <cp:lastModifiedBy>Mussavir .</cp:lastModifiedBy>
  <cp:revision>1</cp:revision>
  <dcterms:created xsi:type="dcterms:W3CDTF">2021-04-14T10:30:46Z</dcterms:created>
  <dcterms:modified xsi:type="dcterms:W3CDTF">2021-04-14T10:33:22Z</dcterms:modified>
</cp:coreProperties>
</file>